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F72"/>
    <a:srgbClr val="08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A131-60F3-4118-9799-F2A633C8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8D033-5796-44F3-BA65-50E82A3B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5DEA-5C01-4C14-9B8B-8FA31885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C1A4-CFFE-4225-97CF-9B0D4F4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A89D-53F0-4DB9-9309-F692113D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4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9D35-45C0-4DAD-B350-5F048C9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E7231-9CE0-46B0-9F45-62455559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3FD7-83E0-4BC3-9E43-275029F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F9C4-C1BF-4AE6-BBB6-ACA2D2F4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D11E-D66B-4B40-AFE1-75071636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C308E-0957-4AE3-8BDB-BB1A4A6C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DFDC2-E20D-4198-A98E-23CE45401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8F84-872F-4917-BF20-F4A54A17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E906-C900-4A35-AD18-D469F445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F764-F4AB-4929-97DE-BCA40D40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0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9B20-D93E-428E-A246-42FB566E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E8DC-A51F-41B4-8A53-379CC290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70EA-9473-4931-A0C0-95C0C96B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70D6E-D997-4419-9553-B79FA978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E5F7-A812-4EE5-8B42-FE62613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3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DDD7-BE09-4208-AD72-540EB97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5AFA-1585-4315-B701-85E847BF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1498-0F27-4666-B98A-664DB630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D575-D903-461F-BBB1-BDEC6C28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F784-37B3-4106-A4D2-9297EE4E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C42E-E8C6-4F28-84C5-0C9C6FB1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EE10-BC3F-4A0B-BC1C-93662E67A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5E8F1-95DA-4531-979F-98657F320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A74A-FFFD-4B3E-924E-6D80512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3E97F-BA8D-40D3-BE64-5C30F76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7D83-504B-4727-B16C-8FDB4D0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BC2B-8DB9-4645-BE19-D588B5F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6B3E-FF03-4E75-A5E7-C6C3D57E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E15A-0DB3-4EDF-94BC-82C9DC1C4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18ACA-2694-43B6-809C-5610297C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2993A-9575-4562-9560-1C559E91B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663D-627E-41BC-8F0A-7A559298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D32C9-AFC9-4F84-97C3-1E2F82F3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2261B-77D8-43C6-B70C-3E849C6A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7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EF2A-FE82-48BC-9A22-EF65F516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77EB-7996-49FC-8D3B-68E665DE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0A76C-9E1D-40F6-B56A-8D776C7F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586CC-8F20-42D4-B67B-5CBD1354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F2705-A419-4BEF-8485-2B5304B8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5B74C-B221-407E-A74E-0443EB8E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F7E6-C4EE-4CE8-B8F1-F4B1BEA9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24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026F-5209-4BCC-88C3-244155BE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F21-2D7C-4982-8092-533C4559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51F62-F8B2-4D33-8CEE-275AB46C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C9B6-C556-4119-A161-754163C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F819-0142-47FF-9CC2-D9E0AAE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7061-E7B5-4BB3-8E92-AA628D79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2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B15-C2B9-4BE6-8FC4-D56E64E5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B2B10-E206-4B43-9ED9-F3D68A45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03E0D-07E8-4E44-B6D7-BB6E5A21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06C0-9EBE-47F0-A9AA-BFC5E167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B982-7843-4D61-B695-6845D83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9A70-E9D9-446E-BC04-0E366BE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1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81E6C"/>
            </a:gs>
            <a:gs pos="97000">
              <a:srgbClr val="091F7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EF2D7-7316-4C7C-80A6-C0C11E9A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3811-3FE2-47AB-9202-B69C4CBB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A82C-C3B9-4EDD-B85F-CE76D9782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0EED-5ECE-403C-91EF-5BEB483C1547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BBF4-4064-478A-AE41-2C4A2DBD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4F56-ACA1-41D1-8B9B-FB6EF8F9C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FE0D-3C9B-474E-BCE7-BD42C6E05A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411A6AB-964D-45FB-A65F-9E0E4E7FFEDF}"/>
              </a:ext>
            </a:extLst>
          </p:cNvPr>
          <p:cNvGrpSpPr/>
          <p:nvPr/>
        </p:nvGrpSpPr>
        <p:grpSpPr>
          <a:xfrm>
            <a:off x="4481334" y="-9601200"/>
            <a:ext cx="3229332" cy="9601200"/>
            <a:chOff x="4481334" y="-9601200"/>
            <a:chExt cx="3229332" cy="9601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1AAD56-18DC-414B-B6DB-45179B5B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334" y="-5683624"/>
              <a:ext cx="3229332" cy="5683624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32188F-710F-4487-9E22-2CD7E1961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-9601200"/>
              <a:ext cx="0" cy="6420678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13C92E-9082-40C7-A583-98E971AE7257}"/>
              </a:ext>
            </a:extLst>
          </p:cNvPr>
          <p:cNvSpPr txBox="1"/>
          <p:nvPr/>
        </p:nvSpPr>
        <p:spPr>
          <a:xfrm>
            <a:off x="11143129" y="0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ssachd29</a:t>
            </a:r>
          </a:p>
        </p:txBody>
      </p:sp>
    </p:spTree>
    <p:extLst>
      <p:ext uri="{BB962C8B-B14F-4D97-AF65-F5344CB8AC3E}">
        <p14:creationId xmlns:p14="http://schemas.microsoft.com/office/powerpoint/2010/main" val="25705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5000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28000" decel="7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634 L 0 0.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Swayam Sachdeva</dc:creator>
  <cp:lastModifiedBy>Swayam Sachdeva</cp:lastModifiedBy>
  <cp:revision>3</cp:revision>
  <dcterms:created xsi:type="dcterms:W3CDTF">2022-11-28T21:31:30Z</dcterms:created>
  <dcterms:modified xsi:type="dcterms:W3CDTF">2022-11-28T22:28:44Z</dcterms:modified>
</cp:coreProperties>
</file>