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 id="2147483666" r:id="rId2"/>
  </p:sldMasterIdLst>
  <p:notesMasterIdLst>
    <p:notesMasterId r:id="rId17"/>
  </p:notesMasterIdLst>
  <p:sldIdLst>
    <p:sldId id="256" r:id="rId3"/>
    <p:sldId id="257" r:id="rId4"/>
    <p:sldId id="264" r:id="rId5"/>
    <p:sldId id="271" r:id="rId6"/>
    <p:sldId id="272" r:id="rId7"/>
    <p:sldId id="258" r:id="rId8"/>
    <p:sldId id="259" r:id="rId9"/>
    <p:sldId id="265" r:id="rId10"/>
    <p:sldId id="266" r:id="rId11"/>
    <p:sldId id="269" r:id="rId12"/>
    <p:sldId id="270" r:id="rId13"/>
    <p:sldId id="267" r:id="rId14"/>
    <p:sldId id="268" r:id="rId15"/>
    <p:sldId id="261" r:id="rId16"/>
  </p:sldIdLst>
  <p:sldSz cx="10080625" cy="7559675"/>
  <p:notesSz cx="7559675" cy="106918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34"/>
  </p:normalViewPr>
  <p:slideViewPr>
    <p:cSldViewPr snapToGrid="0">
      <p:cViewPr>
        <p:scale>
          <a:sx n="100" d="100"/>
          <a:sy n="100" d="100"/>
        </p:scale>
        <p:origin x="629" y="-643"/>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5900" y="812800"/>
            <a:ext cx="7126200" cy="40068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755650" y="5078412"/>
            <a:ext cx="6046800" cy="4810200"/>
          </a:xfrm>
          <a:prstGeom prst="rect">
            <a:avLst/>
          </a:prstGeom>
          <a:noFill/>
          <a:ln>
            <a:noFill/>
          </a:ln>
        </p:spPr>
        <p:txBody>
          <a:bodyPr spcFirstLastPara="1" wrap="square" lIns="0" tIns="0" rIns="0" bIns="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5" name="Google Shape;5;n"/>
          <p:cNvSpPr txBox="1">
            <a:spLocks noGrp="1"/>
          </p:cNvSpPr>
          <p:nvPr>
            <p:ph type="hdr" idx="3"/>
          </p:nvPr>
        </p:nvSpPr>
        <p:spPr>
          <a:xfrm>
            <a:off x="0"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6" name="Google Shape;6;n"/>
          <p:cNvSpPr txBox="1">
            <a:spLocks noGrp="1"/>
          </p:cNvSpPr>
          <p:nvPr>
            <p:ph type="dt" idx="10"/>
          </p:nvPr>
        </p:nvSpPr>
        <p:spPr>
          <a:xfrm>
            <a:off x="4278312" y="0"/>
            <a:ext cx="3279900" cy="533400"/>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7" name="Google Shape;7;n"/>
          <p:cNvSpPr txBox="1">
            <a:spLocks noGrp="1"/>
          </p:cNvSpPr>
          <p:nvPr>
            <p:ph type="ftr" idx="11"/>
          </p:nvPr>
        </p:nvSpPr>
        <p:spPr>
          <a:xfrm>
            <a:off x="0" y="10156825"/>
            <a:ext cx="3279900" cy="53340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rgbClr val="000000"/>
                </a:solidFill>
                <a:latin typeface="Trebuchet MS"/>
                <a:ea typeface="Trebuchet MS"/>
                <a:cs typeface="Trebuchet MS"/>
                <a:sym typeface="Trebuchet MS"/>
              </a:defRPr>
            </a:lvl9pPr>
          </a:lstStyle>
          <a:p>
            <a:endParaRPr/>
          </a:p>
        </p:txBody>
      </p:sp>
      <p:sp>
        <p:nvSpPr>
          <p:cNvPr id="8" name="Google Shape;8;n"/>
          <p:cNvSpPr txBox="1">
            <a:spLocks noGrp="1"/>
          </p:cNvSpPr>
          <p:nvPr>
            <p:ph type="sldNum" idx="12"/>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imes New Roman"/>
              <a:buNone/>
            </a:pPr>
            <a:fld id="{00000000-1234-1234-1234-123412341234}" type="slidenum">
              <a:rPr lang="en-US" sz="14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rgbClr val="000000"/>
              </a:buClr>
              <a:buSzPts val="1400"/>
              <a:buFont typeface="Trebuchet MS"/>
              <a:buNone/>
            </a:pPr>
            <a:fld id="{00000000-1234-1234-1234-123412341234}" type="slidenum">
              <a:rPr lang="en-US" sz="1400" b="0" i="0" u="none">
                <a:solidFill>
                  <a:srgbClr val="000000"/>
                </a:solidFill>
                <a:latin typeface="Trebuchet MS"/>
                <a:ea typeface="Trebuchet MS"/>
                <a:cs typeface="Trebuchet MS"/>
                <a:sym typeface="Trebuchet MS"/>
              </a:rPr>
              <a:t>1</a:t>
            </a:fld>
            <a:endParaRPr/>
          </a:p>
        </p:txBody>
      </p:sp>
      <p:sp>
        <p:nvSpPr>
          <p:cNvPr id="215" name="Google Shape;215;p2: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16" name="Google Shape;216;p2: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4: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2</a:t>
            </a:fld>
            <a:endParaRPr/>
          </a:p>
        </p:txBody>
      </p:sp>
      <p:sp>
        <p:nvSpPr>
          <p:cNvPr id="230" name="Google Shape;230;p4: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31" name="Google Shape;231;p4: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a:extLst>
            <a:ext uri="{FF2B5EF4-FFF2-40B4-BE49-F238E27FC236}">
              <a16:creationId xmlns:a16="http://schemas.microsoft.com/office/drawing/2014/main" id="{58DFFA34-D19D-913E-7BEA-45371AA8205F}"/>
            </a:ext>
          </a:extLst>
        </p:cNvPr>
        <p:cNvGrpSpPr/>
        <p:nvPr/>
      </p:nvGrpSpPr>
      <p:grpSpPr>
        <a:xfrm>
          <a:off x="0" y="0"/>
          <a:ext cx="0" cy="0"/>
          <a:chOff x="0" y="0"/>
          <a:chExt cx="0" cy="0"/>
        </a:xfrm>
      </p:grpSpPr>
      <p:sp>
        <p:nvSpPr>
          <p:cNvPr id="251" name="Google Shape;251;p7:notes">
            <a:extLst>
              <a:ext uri="{FF2B5EF4-FFF2-40B4-BE49-F238E27FC236}">
                <a16:creationId xmlns:a16="http://schemas.microsoft.com/office/drawing/2014/main" id="{D09C0334-BC2C-48F2-0F7D-E131B0CAC299}"/>
              </a:ext>
            </a:extLst>
          </p:cNvPr>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a:extLst>
              <a:ext uri="{FF2B5EF4-FFF2-40B4-BE49-F238E27FC236}">
                <a16:creationId xmlns:a16="http://schemas.microsoft.com/office/drawing/2014/main" id="{E39C1F9D-3649-64B3-7172-B20DFA89CD60}"/>
              </a:ext>
            </a:extLst>
          </p:cNvPr>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2215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a:extLst>
            <a:ext uri="{FF2B5EF4-FFF2-40B4-BE49-F238E27FC236}">
              <a16:creationId xmlns:a16="http://schemas.microsoft.com/office/drawing/2014/main" id="{CE2CC072-EAEC-2F18-2731-43844E02268B}"/>
            </a:ext>
          </a:extLst>
        </p:cNvPr>
        <p:cNvGrpSpPr/>
        <p:nvPr/>
      </p:nvGrpSpPr>
      <p:grpSpPr>
        <a:xfrm>
          <a:off x="0" y="0"/>
          <a:ext cx="0" cy="0"/>
          <a:chOff x="0" y="0"/>
          <a:chExt cx="0" cy="0"/>
        </a:xfrm>
      </p:grpSpPr>
      <p:sp>
        <p:nvSpPr>
          <p:cNvPr id="251" name="Google Shape;251;p7:notes">
            <a:extLst>
              <a:ext uri="{FF2B5EF4-FFF2-40B4-BE49-F238E27FC236}">
                <a16:creationId xmlns:a16="http://schemas.microsoft.com/office/drawing/2014/main" id="{66563002-85A3-4C32-95F6-29793E2763CB}"/>
              </a:ext>
            </a:extLst>
          </p:cNvPr>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a:extLst>
              <a:ext uri="{FF2B5EF4-FFF2-40B4-BE49-F238E27FC236}">
                <a16:creationId xmlns:a16="http://schemas.microsoft.com/office/drawing/2014/main" id="{92C90FCC-5529-DBC1-96CF-7F158B36B065}"/>
              </a:ext>
            </a:extLst>
          </p:cNvPr>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6674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7:notes"/>
          <p:cNvSpPr txBox="1">
            <a:spLocks noGrp="1"/>
          </p:cNvSpPr>
          <p:nvPr>
            <p:ph type="body" idx="1"/>
          </p:nvPr>
        </p:nvSpPr>
        <p:spPr>
          <a:xfrm>
            <a:off x="755650" y="5078412"/>
            <a:ext cx="6046800" cy="4810200"/>
          </a:xfrm>
          <a:prstGeom prst="rect">
            <a:avLst/>
          </a:prstGeom>
        </p:spPr>
        <p:txBody>
          <a:bodyPr spcFirstLastPara="1" wrap="square" lIns="0" tIns="0" rIns="0" bIns="0" anchor="t" anchorCtr="0">
            <a:noAutofit/>
          </a:bodyPr>
          <a:lstStyle/>
          <a:p>
            <a:pPr marL="0" lvl="0" indent="0" algn="l" rtl="0">
              <a:spcBef>
                <a:spcPts val="0"/>
              </a:spcBef>
              <a:spcAft>
                <a:spcPts val="0"/>
              </a:spcAft>
              <a:buNone/>
            </a:pPr>
            <a:endParaRPr/>
          </a:p>
        </p:txBody>
      </p:sp>
      <p:sp>
        <p:nvSpPr>
          <p:cNvPr id="252" name="Google Shape;252;p7:notes"/>
          <p:cNvSpPr>
            <a:spLocks noGrp="1" noRot="1" noChangeAspect="1"/>
          </p:cNvSpPr>
          <p:nvPr>
            <p:ph type="sldImg" idx="2"/>
          </p:nvPr>
        </p:nvSpPr>
        <p:spPr>
          <a:xfrm>
            <a:off x="1108075" y="812800"/>
            <a:ext cx="5341938" cy="40068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8: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strike="noStrike" cap="none">
                <a:solidFill>
                  <a:schemeClr val="dk1"/>
                </a:solidFill>
                <a:latin typeface="Trebuchet MS"/>
                <a:ea typeface="Trebuchet MS"/>
                <a:cs typeface="Trebuchet MS"/>
                <a:sym typeface="Trebuchet MS"/>
              </a:rPr>
              <a:t>7</a:t>
            </a:fld>
            <a:endParaRPr sz="1400" b="0" i="0" u="none" strike="noStrike" cap="none">
              <a:solidFill>
                <a:srgbClr val="000000"/>
              </a:solidFill>
              <a:latin typeface="Arial"/>
              <a:ea typeface="Arial"/>
              <a:cs typeface="Arial"/>
              <a:sym typeface="Arial"/>
            </a:endParaRPr>
          </a:p>
        </p:txBody>
      </p:sp>
      <p:sp>
        <p:nvSpPr>
          <p:cNvPr id="308" name="Google Shape;308;p8:notes"/>
          <p:cNvSpPr>
            <a:spLocks noGrp="1" noRot="1" noChangeAspect="1"/>
          </p:cNvSpPr>
          <p:nvPr>
            <p:ph type="sldImg" idx="2"/>
          </p:nvPr>
        </p:nvSpPr>
        <p:spPr>
          <a:xfrm>
            <a:off x="1106488" y="812800"/>
            <a:ext cx="5346700" cy="4008438"/>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309" name="Google Shape;309;p8: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3:notes"/>
          <p:cNvSpPr txBox="1"/>
          <p:nvPr/>
        </p:nvSpPr>
        <p:spPr>
          <a:xfrm>
            <a:off x="4278312" y="10156825"/>
            <a:ext cx="3279900" cy="533400"/>
          </a:xfrm>
          <a:prstGeom prst="rect">
            <a:avLst/>
          </a:prstGeom>
          <a:noFill/>
          <a:ln>
            <a:noFill/>
          </a:ln>
        </p:spPr>
        <p:txBody>
          <a:bodyPr spcFirstLastPara="1" wrap="square" lIns="0" tIns="0" rIns="0" bIns="0" anchor="b" anchorCtr="0">
            <a:noAutofit/>
          </a:bodyPr>
          <a:lstStyle/>
          <a:p>
            <a:pPr marL="0" marR="0" lvl="0" indent="0" algn="r" rtl="0">
              <a:lnSpc>
                <a:spcPct val="93000"/>
              </a:lnSpc>
              <a:spcBef>
                <a:spcPts val="0"/>
              </a:spcBef>
              <a:spcAft>
                <a:spcPts val="0"/>
              </a:spcAft>
              <a:buClr>
                <a:schemeClr val="dk1"/>
              </a:buClr>
              <a:buSzPts val="1400"/>
              <a:buFont typeface="Trebuchet MS"/>
              <a:buNone/>
            </a:pPr>
            <a:fld id="{00000000-1234-1234-1234-123412341234}" type="slidenum">
              <a:rPr lang="en-US" sz="1400" b="0" i="0" u="none">
                <a:solidFill>
                  <a:schemeClr val="dk1"/>
                </a:solidFill>
                <a:latin typeface="Trebuchet MS"/>
                <a:ea typeface="Trebuchet MS"/>
                <a:cs typeface="Trebuchet MS"/>
                <a:sym typeface="Trebuchet MS"/>
              </a:rPr>
              <a:t>14</a:t>
            </a:fld>
            <a:endParaRPr/>
          </a:p>
        </p:txBody>
      </p:sp>
      <p:sp>
        <p:nvSpPr>
          <p:cNvPr id="295" name="Google Shape;295;p13:notes"/>
          <p:cNvSpPr>
            <a:spLocks noGrp="1" noRot="1" noChangeAspect="1"/>
          </p:cNvSpPr>
          <p:nvPr>
            <p:ph type="sldImg" idx="2"/>
          </p:nvPr>
        </p:nvSpPr>
        <p:spPr>
          <a:xfrm>
            <a:off x="1106487" y="812800"/>
            <a:ext cx="5346600" cy="40083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524288"/>
            <a:headEnd type="none" w="sm" len="sm"/>
            <a:tailEnd type="none" w="sm" len="sm"/>
          </a:ln>
        </p:spPr>
      </p:sp>
      <p:sp>
        <p:nvSpPr>
          <p:cNvPr id="296" name="Google Shape;296;p13:notes"/>
          <p:cNvSpPr txBox="1">
            <a:spLocks noGrp="1"/>
          </p:cNvSpPr>
          <p:nvPr>
            <p:ph type="body" idx="1"/>
          </p:nvPr>
        </p:nvSpPr>
        <p:spPr>
          <a:xfrm>
            <a:off x="755650" y="5078412"/>
            <a:ext cx="6048300" cy="4811700"/>
          </a:xfrm>
          <a:prstGeom prst="rect">
            <a:avLst/>
          </a:prstGeom>
          <a:noFill/>
          <a:ln>
            <a:noFill/>
          </a:ln>
        </p:spPr>
        <p:txBody>
          <a:bodyPr spcFirstLastPara="1" wrap="square" lIns="0" tIns="0" rIns="0" bIns="0" anchor="ctr"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2"/>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2"/>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29" name="Google Shape;29;p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0" name="Google Shape;30;p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1" name="Google Shape;31;p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4"/>
        <p:cNvGrpSpPr/>
        <p:nvPr/>
      </p:nvGrpSpPr>
      <p:grpSpPr>
        <a:xfrm>
          <a:off x="0" y="0"/>
          <a:ext cx="0" cy="0"/>
          <a:chOff x="0" y="0"/>
          <a:chExt cx="0" cy="0"/>
        </a:xfrm>
      </p:grpSpPr>
      <p:sp>
        <p:nvSpPr>
          <p:cNvPr id="105" name="Google Shape;105;p13"/>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6" name="Google Shape;106;p1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7" name="Google Shape;107;p1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8" name="Google Shape;108;p1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9"/>
        <p:cNvGrpSpPr/>
        <p:nvPr/>
      </p:nvGrpSpPr>
      <p:grpSpPr>
        <a:xfrm>
          <a:off x="0" y="0"/>
          <a:ext cx="0" cy="0"/>
          <a:chOff x="0" y="0"/>
          <a:chExt cx="0" cy="0"/>
        </a:xfrm>
      </p:grpSpPr>
      <p:sp>
        <p:nvSpPr>
          <p:cNvPr id="110" name="Google Shape;110;p14"/>
          <p:cNvSpPr txBox="1">
            <a:spLocks noGrp="1"/>
          </p:cNvSpPr>
          <p:nvPr>
            <p:ph type="title"/>
          </p:nvPr>
        </p:nvSpPr>
        <p:spPr>
          <a:xfrm>
            <a:off x="672041"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14"/>
          <p:cNvSpPr txBox="1">
            <a:spLocks noGrp="1"/>
          </p:cNvSpPr>
          <p:nvPr>
            <p:ph type="body" idx="1"/>
          </p:nvPr>
        </p:nvSpPr>
        <p:spPr>
          <a:xfrm>
            <a:off x="672041"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2" name="Google Shape;112;p14"/>
          <p:cNvSpPr txBox="1">
            <a:spLocks noGrp="1"/>
          </p:cNvSpPr>
          <p:nvPr>
            <p:ph type="body" idx="2"/>
          </p:nvPr>
        </p:nvSpPr>
        <p:spPr>
          <a:xfrm>
            <a:off x="672041"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3" name="Google Shape;113;p14"/>
          <p:cNvSpPr txBox="1">
            <a:spLocks noGrp="1"/>
          </p:cNvSpPr>
          <p:nvPr>
            <p:ph type="body" idx="3"/>
          </p:nvPr>
        </p:nvSpPr>
        <p:spPr>
          <a:xfrm>
            <a:off x="4262702" y="2382084"/>
            <a:ext cx="3407400" cy="6351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None/>
              <a:defRPr sz="2646" b="0"/>
            </a:lvl1pPr>
            <a:lvl2pPr marL="914400" lvl="1" indent="-228600" algn="l" rtl="0">
              <a:spcBef>
                <a:spcPts val="1100"/>
              </a:spcBef>
              <a:spcAft>
                <a:spcPts val="0"/>
              </a:spcAft>
              <a:buSzPts val="1764"/>
              <a:buNone/>
              <a:defRPr sz="2205" b="1"/>
            </a:lvl2pPr>
            <a:lvl3pPr marL="1371600" lvl="2" indent="-228600" algn="l" rtl="0">
              <a:spcBef>
                <a:spcPts val="1100"/>
              </a:spcBef>
              <a:spcAft>
                <a:spcPts val="0"/>
              </a:spcAft>
              <a:buSzPts val="1587"/>
              <a:buNone/>
              <a:defRPr sz="1984" b="1"/>
            </a:lvl3pPr>
            <a:lvl4pPr marL="1828800" lvl="3" indent="-228600" algn="l" rtl="0">
              <a:spcBef>
                <a:spcPts val="1100"/>
              </a:spcBef>
              <a:spcAft>
                <a:spcPts val="0"/>
              </a:spcAft>
              <a:buSzPts val="1411"/>
              <a:buNone/>
              <a:defRPr sz="1764" b="1"/>
            </a:lvl4pPr>
            <a:lvl5pPr marL="2286000" lvl="4" indent="-228600" algn="l" rtl="0">
              <a:spcBef>
                <a:spcPts val="1100"/>
              </a:spcBef>
              <a:spcAft>
                <a:spcPts val="0"/>
              </a:spcAft>
              <a:buSzPts val="1411"/>
              <a:buNone/>
              <a:defRPr sz="1764" b="1"/>
            </a:lvl5pPr>
            <a:lvl6pPr marL="2743200" lvl="5" indent="-228600" algn="l" rtl="0">
              <a:spcBef>
                <a:spcPts val="1102"/>
              </a:spcBef>
              <a:spcAft>
                <a:spcPts val="0"/>
              </a:spcAft>
              <a:buSzPts val="1411"/>
              <a:buNone/>
              <a:defRPr sz="1764" b="1"/>
            </a:lvl6pPr>
            <a:lvl7pPr marL="3200400" lvl="6" indent="-228600" algn="l" rtl="0">
              <a:spcBef>
                <a:spcPts val="1102"/>
              </a:spcBef>
              <a:spcAft>
                <a:spcPts val="0"/>
              </a:spcAft>
              <a:buSzPts val="1411"/>
              <a:buNone/>
              <a:defRPr sz="1764" b="1"/>
            </a:lvl7pPr>
            <a:lvl8pPr marL="3657600" lvl="7" indent="-228600" algn="l" rtl="0">
              <a:spcBef>
                <a:spcPts val="1102"/>
              </a:spcBef>
              <a:spcAft>
                <a:spcPts val="0"/>
              </a:spcAft>
              <a:buSzPts val="1411"/>
              <a:buNone/>
              <a:defRPr sz="1764" b="1"/>
            </a:lvl8pPr>
            <a:lvl9pPr marL="4114800" lvl="8" indent="-228600" algn="l" rtl="0">
              <a:spcBef>
                <a:spcPts val="1102"/>
              </a:spcBef>
              <a:spcAft>
                <a:spcPts val="0"/>
              </a:spcAft>
              <a:buSzPts val="1411"/>
              <a:buNone/>
              <a:defRPr sz="1764" b="1"/>
            </a:lvl9pPr>
          </a:lstStyle>
          <a:p>
            <a:endParaRPr/>
          </a:p>
        </p:txBody>
      </p:sp>
      <p:sp>
        <p:nvSpPr>
          <p:cNvPr id="114" name="Google Shape;114;p14"/>
          <p:cNvSpPr txBox="1">
            <a:spLocks noGrp="1"/>
          </p:cNvSpPr>
          <p:nvPr>
            <p:ph type="body" idx="4"/>
          </p:nvPr>
        </p:nvSpPr>
        <p:spPr>
          <a:xfrm>
            <a:off x="4262702" y="3017307"/>
            <a:ext cx="3407400" cy="3642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115" name="Google Shape;115;p1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6" name="Google Shape;116;p1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8"/>
        <p:cNvGrpSpPr/>
        <p:nvPr/>
      </p:nvGrpSpPr>
      <p:grpSpPr>
        <a:xfrm>
          <a:off x="0" y="0"/>
          <a:ext cx="0" cy="0"/>
          <a:chOff x="0" y="0"/>
          <a:chExt cx="0" cy="0"/>
        </a:xfrm>
      </p:grpSpPr>
      <p:sp>
        <p:nvSpPr>
          <p:cNvPr id="119" name="Google Shape;119;p15"/>
          <p:cNvSpPr txBox="1">
            <a:spLocks noGrp="1"/>
          </p:cNvSpPr>
          <p:nvPr>
            <p:ph type="title"/>
          </p:nvPr>
        </p:nvSpPr>
        <p:spPr>
          <a:xfrm>
            <a:off x="672042" y="671971"/>
            <a:ext cx="6997800" cy="14559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0" name="Google Shape;120;p15"/>
          <p:cNvSpPr txBox="1">
            <a:spLocks noGrp="1"/>
          </p:cNvSpPr>
          <p:nvPr>
            <p:ph type="body" idx="1"/>
          </p:nvPr>
        </p:nvSpPr>
        <p:spPr>
          <a:xfrm>
            <a:off x="672042" y="2381649"/>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1" name="Google Shape;121;p15"/>
          <p:cNvSpPr txBox="1">
            <a:spLocks noGrp="1"/>
          </p:cNvSpPr>
          <p:nvPr>
            <p:ph type="body" idx="2"/>
          </p:nvPr>
        </p:nvSpPr>
        <p:spPr>
          <a:xfrm>
            <a:off x="4265529" y="2381651"/>
            <a:ext cx="3404400" cy="4277700"/>
          </a:xfrm>
          <a:prstGeom prst="rect">
            <a:avLst/>
          </a:prstGeom>
          <a:noFill/>
          <a:ln>
            <a:noFill/>
          </a:ln>
        </p:spPr>
        <p:txBody>
          <a:bodyPr spcFirstLastPara="1" wrap="square" lIns="91425" tIns="45700" rIns="91425" bIns="45700" anchor="t" anchorCtr="0">
            <a:noAutofit/>
          </a:bodyPr>
          <a:lstStyle>
            <a:lvl1pPr marL="457200" lvl="0" indent="-329387" algn="l" rtl="0">
              <a:spcBef>
                <a:spcPts val="1100"/>
              </a:spcBef>
              <a:spcAft>
                <a:spcPts val="0"/>
              </a:spcAft>
              <a:buSzPts val="1587"/>
              <a:buChar char="►"/>
              <a:defRPr sz="1984"/>
            </a:lvl1pPr>
            <a:lvl2pPr marL="914400" lvl="1" indent="-318211" algn="l" rtl="0">
              <a:spcBef>
                <a:spcPts val="1100"/>
              </a:spcBef>
              <a:spcAft>
                <a:spcPts val="0"/>
              </a:spcAft>
              <a:buSzPts val="1411"/>
              <a:buChar char="►"/>
              <a:defRPr sz="1764"/>
            </a:lvl2pPr>
            <a:lvl3pPr marL="1371600" lvl="2" indent="-306984" algn="l" rtl="0">
              <a:spcBef>
                <a:spcPts val="1100"/>
              </a:spcBef>
              <a:spcAft>
                <a:spcPts val="0"/>
              </a:spcAft>
              <a:buSzPts val="1234"/>
              <a:buChar char="►"/>
              <a:defRPr sz="1543"/>
            </a:lvl3pPr>
            <a:lvl4pPr marL="1828800" lvl="3" indent="-295808" algn="l" rtl="0">
              <a:spcBef>
                <a:spcPts val="1100"/>
              </a:spcBef>
              <a:spcAft>
                <a:spcPts val="0"/>
              </a:spcAft>
              <a:buSzPts val="1058"/>
              <a:buChar char="►"/>
              <a:defRPr sz="1323"/>
            </a:lvl4pPr>
            <a:lvl5pPr marL="2286000" lvl="4" indent="-295808" algn="l" rtl="0">
              <a:spcBef>
                <a:spcPts val="1100"/>
              </a:spcBef>
              <a:spcAft>
                <a:spcPts val="0"/>
              </a:spcAft>
              <a:buSzPts val="1058"/>
              <a:buChar char="►"/>
              <a:defRPr sz="1323"/>
            </a:lvl5pPr>
            <a:lvl6pPr marL="2743200" lvl="5" indent="-295808" algn="l" rtl="0">
              <a:spcBef>
                <a:spcPts val="1102"/>
              </a:spcBef>
              <a:spcAft>
                <a:spcPts val="0"/>
              </a:spcAft>
              <a:buSzPts val="1058"/>
              <a:buChar char="►"/>
              <a:defRPr sz="1323"/>
            </a:lvl6pPr>
            <a:lvl7pPr marL="3200400" lvl="6" indent="-295808" algn="l" rtl="0">
              <a:spcBef>
                <a:spcPts val="1102"/>
              </a:spcBef>
              <a:spcAft>
                <a:spcPts val="0"/>
              </a:spcAft>
              <a:buSzPts val="1058"/>
              <a:buChar char="►"/>
              <a:defRPr sz="1323"/>
            </a:lvl7pPr>
            <a:lvl8pPr marL="3657600" lvl="7" indent="-295808" algn="l" rtl="0">
              <a:spcBef>
                <a:spcPts val="1102"/>
              </a:spcBef>
              <a:spcAft>
                <a:spcPts val="0"/>
              </a:spcAft>
              <a:buSzPts val="1058"/>
              <a:buChar char="►"/>
              <a:defRPr sz="1323"/>
            </a:lvl8pPr>
            <a:lvl9pPr marL="4114800" lvl="8" indent="-295808" algn="l" rtl="0">
              <a:spcBef>
                <a:spcPts val="1102"/>
              </a:spcBef>
              <a:spcAft>
                <a:spcPts val="0"/>
              </a:spcAft>
              <a:buSzPts val="1058"/>
              <a:buChar char="►"/>
              <a:defRPr sz="1323"/>
            </a:lvl9pPr>
          </a:lstStyle>
          <a:p>
            <a:endParaRPr/>
          </a:p>
        </p:txBody>
      </p:sp>
      <p:sp>
        <p:nvSpPr>
          <p:cNvPr id="122" name="Google Shape;122;p15"/>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3" name="Google Shape;123;p15"/>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4" name="Google Shape;124;p15"/>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16"/>
          <p:cNvSpPr txBox="1">
            <a:spLocks noGrp="1"/>
          </p:cNvSpPr>
          <p:nvPr>
            <p:ph type="title"/>
          </p:nvPr>
        </p:nvSpPr>
        <p:spPr>
          <a:xfrm>
            <a:off x="672040" y="2977208"/>
            <a:ext cx="6997800" cy="2013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409"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7" name="Google Shape;127;p16"/>
          <p:cNvSpPr txBox="1">
            <a:spLocks noGrp="1"/>
          </p:cNvSpPr>
          <p:nvPr>
            <p:ph type="body" idx="1"/>
          </p:nvPr>
        </p:nvSpPr>
        <p:spPr>
          <a:xfrm>
            <a:off x="672040" y="4990673"/>
            <a:ext cx="6997800" cy="9483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764"/>
              <a:buNone/>
              <a:defRPr sz="2205">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128" name="Google Shape;128;p1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29" name="Google Shape;129;p1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30" name="Google Shape;130;p1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sz="3968"/>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4"/>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52" name="Google Shape;52;p4"/>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3" name="Google Shape;53;p4"/>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 name="Google Shape;54;p4"/>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body" idx="1"/>
          </p:nvPr>
        </p:nvSpPr>
        <p:spPr>
          <a:xfrm rot="5400000">
            <a:off x="2031162" y="1021500"/>
            <a:ext cx="4278300" cy="6997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64" name="Google Shape;64;p6"/>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5" name="Google Shape;65;p6"/>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6" name="Google Shape;66;p6"/>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67"/>
        <p:cNvGrpSpPr/>
        <p:nvPr/>
      </p:nvGrpSpPr>
      <p:grpSpPr>
        <a:xfrm>
          <a:off x="0" y="0"/>
          <a:ext cx="0" cy="0"/>
          <a:chOff x="0" y="0"/>
          <a:chExt cx="0" cy="0"/>
        </a:xfrm>
      </p:grpSpPr>
      <p:sp>
        <p:nvSpPr>
          <p:cNvPr id="68" name="Google Shape;68;p7"/>
          <p:cNvSpPr txBox="1">
            <a:spLocks noGrp="1"/>
          </p:cNvSpPr>
          <p:nvPr>
            <p:ph type="title"/>
          </p:nvPr>
        </p:nvSpPr>
        <p:spPr>
          <a:xfrm>
            <a:off x="678930" y="671971"/>
            <a:ext cx="6990900" cy="333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7"/>
          <p:cNvSpPr txBox="1">
            <a:spLocks noGrp="1"/>
          </p:cNvSpPr>
          <p:nvPr>
            <p:ph type="body" idx="1"/>
          </p:nvPr>
        </p:nvSpPr>
        <p:spPr>
          <a:xfrm>
            <a:off x="672038" y="4423810"/>
            <a:ext cx="6997800" cy="567000"/>
          </a:xfrm>
          <a:prstGeom prst="rect">
            <a:avLst/>
          </a:prstGeom>
          <a:noFill/>
          <a:ln>
            <a:noFill/>
          </a:ln>
        </p:spPr>
        <p:txBody>
          <a:bodyPr spcFirstLastPara="1" wrap="square" lIns="91425" tIns="45700" rIns="91425" bIns="45700" anchor="b" anchorCtr="0">
            <a:noAutofit/>
          </a:bodyPr>
          <a:lstStyle>
            <a:lvl1pPr marL="457200" lvl="0" indent="-228600" algn="l" rtl="0">
              <a:spcBef>
                <a:spcPts val="1100"/>
              </a:spcBef>
              <a:spcAft>
                <a:spcPts val="0"/>
              </a:spcAft>
              <a:buSzPts val="2117"/>
              <a:buFont typeface="Trebuchet MS"/>
              <a:buNone/>
              <a:defRPr sz="2646">
                <a:solidFill>
                  <a:schemeClr val="accent1"/>
                </a:solidFill>
              </a:defRPr>
            </a:lvl1pPr>
            <a:lvl2pPr marL="914400" lvl="1" indent="-228600" algn="l" rtl="0">
              <a:spcBef>
                <a:spcPts val="1100"/>
              </a:spcBef>
              <a:spcAft>
                <a:spcPts val="0"/>
              </a:spcAft>
              <a:buSzPts val="1360"/>
              <a:buFont typeface="Trebuchet MS"/>
              <a:buNone/>
              <a:defRPr/>
            </a:lvl2pPr>
            <a:lvl3pPr marL="1371600" lvl="2" indent="-228600" algn="l" rtl="0">
              <a:spcBef>
                <a:spcPts val="1100"/>
              </a:spcBef>
              <a:spcAft>
                <a:spcPts val="0"/>
              </a:spcAft>
              <a:buSzPts val="1200"/>
              <a:buFont typeface="Trebuchet MS"/>
              <a:buNone/>
              <a:defRPr/>
            </a:lvl3pPr>
            <a:lvl4pPr marL="1828800" lvl="3" indent="-228600" algn="l" rtl="0">
              <a:spcBef>
                <a:spcPts val="1100"/>
              </a:spcBef>
              <a:spcAft>
                <a:spcPts val="0"/>
              </a:spcAft>
              <a:buSzPts val="1040"/>
              <a:buFont typeface="Trebuchet MS"/>
              <a:buNone/>
              <a:defRPr/>
            </a:lvl4pPr>
            <a:lvl5pPr marL="2286000" lvl="4" indent="-228600" algn="l" rtl="0">
              <a:spcBef>
                <a:spcPts val="1100"/>
              </a:spcBef>
              <a:spcAft>
                <a:spcPts val="0"/>
              </a:spcAft>
              <a:buSzPts val="1040"/>
              <a:buFont typeface="Trebuchet MS"/>
              <a:buNone/>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70" name="Google Shape;70;p7"/>
          <p:cNvSpPr txBox="1">
            <a:spLocks noGrp="1"/>
          </p:cNvSpPr>
          <p:nvPr>
            <p:ph type="body" idx="2"/>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7F7F7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1" name="Google Shape;71;p7"/>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672040" y="2129659"/>
            <a:ext cx="6997800" cy="28611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8"/>
          <p:cNvSpPr txBox="1">
            <a:spLocks noGrp="1"/>
          </p:cNvSpPr>
          <p:nvPr>
            <p:ph type="body" idx="1"/>
          </p:nvPr>
        </p:nvSpPr>
        <p:spPr>
          <a:xfrm>
            <a:off x="672040" y="4990673"/>
            <a:ext cx="6997800" cy="16689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77" name="Google Shape;77;p8"/>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8" name="Google Shape;78;p8"/>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79" name="Google Shape;79;p8"/>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0"/>
        <p:cNvGrpSpPr/>
        <p:nvPr/>
      </p:nvGrpSpPr>
      <p:grpSpPr>
        <a:xfrm>
          <a:off x="0" y="0"/>
          <a:ext cx="0" cy="0"/>
          <a:chOff x="0" y="0"/>
          <a:chExt cx="0" cy="0"/>
        </a:xfrm>
      </p:grpSpPr>
      <p:sp>
        <p:nvSpPr>
          <p:cNvPr id="81" name="Google Shape;81;p9"/>
          <p:cNvSpPr txBox="1">
            <a:spLocks noGrp="1"/>
          </p:cNvSpPr>
          <p:nvPr>
            <p:ph type="title"/>
          </p:nvPr>
        </p:nvSpPr>
        <p:spPr>
          <a:xfrm>
            <a:off x="672042" y="671971"/>
            <a:ext cx="6997800" cy="37518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sz="4850" b="0" cap="none"/>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9"/>
          <p:cNvSpPr txBox="1">
            <a:spLocks noGrp="1"/>
          </p:cNvSpPr>
          <p:nvPr>
            <p:ph type="body" idx="1"/>
          </p:nvPr>
        </p:nvSpPr>
        <p:spPr>
          <a:xfrm>
            <a:off x="672042" y="4927788"/>
            <a:ext cx="6997800" cy="1731600"/>
          </a:xfrm>
          <a:prstGeom prst="rect">
            <a:avLst/>
          </a:prstGeom>
          <a:noFill/>
          <a:ln>
            <a:noFill/>
          </a:ln>
        </p:spPr>
        <p:txBody>
          <a:bodyPr spcFirstLastPara="1" wrap="square" lIns="91425" tIns="45700" rIns="91425" bIns="45700" anchor="ctr" anchorCtr="0">
            <a:noAutofit/>
          </a:bodyPr>
          <a:lstStyle>
            <a:lvl1pPr marL="457200" lvl="0" indent="-228600" algn="l" rtl="0">
              <a:spcBef>
                <a:spcPts val="1100"/>
              </a:spcBef>
              <a:spcAft>
                <a:spcPts val="0"/>
              </a:spcAft>
              <a:buSzPts val="1587"/>
              <a:buNone/>
              <a:defRPr sz="1984">
                <a:solidFill>
                  <a:srgbClr val="3F3F3F"/>
                </a:solidFill>
              </a:defRPr>
            </a:lvl1pPr>
            <a:lvl2pPr marL="914400" lvl="1" indent="-228600" algn="l" rtl="0">
              <a:spcBef>
                <a:spcPts val="1100"/>
              </a:spcBef>
              <a:spcAft>
                <a:spcPts val="0"/>
              </a:spcAft>
              <a:buSzPts val="1587"/>
              <a:buNone/>
              <a:defRPr sz="1984">
                <a:solidFill>
                  <a:srgbClr val="888888"/>
                </a:solidFill>
              </a:defRPr>
            </a:lvl2pPr>
            <a:lvl3pPr marL="1371600" lvl="2" indent="-228600" algn="l" rtl="0">
              <a:spcBef>
                <a:spcPts val="1100"/>
              </a:spcBef>
              <a:spcAft>
                <a:spcPts val="0"/>
              </a:spcAft>
              <a:buSzPts val="1411"/>
              <a:buNone/>
              <a:defRPr sz="1764">
                <a:solidFill>
                  <a:srgbClr val="888888"/>
                </a:solidFill>
              </a:defRPr>
            </a:lvl3pPr>
            <a:lvl4pPr marL="1828800" lvl="3" indent="-228600" algn="l" rtl="0">
              <a:spcBef>
                <a:spcPts val="1100"/>
              </a:spcBef>
              <a:spcAft>
                <a:spcPts val="0"/>
              </a:spcAft>
              <a:buSzPts val="1234"/>
              <a:buNone/>
              <a:defRPr sz="1543">
                <a:solidFill>
                  <a:srgbClr val="888888"/>
                </a:solidFill>
              </a:defRPr>
            </a:lvl4pPr>
            <a:lvl5pPr marL="2286000" lvl="4" indent="-228600" algn="l" rtl="0">
              <a:spcBef>
                <a:spcPts val="1100"/>
              </a:spcBef>
              <a:spcAft>
                <a:spcPts val="0"/>
              </a:spcAft>
              <a:buSzPts val="1234"/>
              <a:buNone/>
              <a:defRPr sz="1543">
                <a:solidFill>
                  <a:srgbClr val="888888"/>
                </a:solidFill>
              </a:defRPr>
            </a:lvl5pPr>
            <a:lvl6pPr marL="2743200" lvl="5" indent="-228600" algn="l" rtl="0">
              <a:spcBef>
                <a:spcPts val="1102"/>
              </a:spcBef>
              <a:spcAft>
                <a:spcPts val="0"/>
              </a:spcAft>
              <a:buSzPts val="1234"/>
              <a:buNone/>
              <a:defRPr sz="1543">
                <a:solidFill>
                  <a:srgbClr val="888888"/>
                </a:solidFill>
              </a:defRPr>
            </a:lvl6pPr>
            <a:lvl7pPr marL="3200400" lvl="6" indent="-228600" algn="l" rtl="0">
              <a:spcBef>
                <a:spcPts val="1102"/>
              </a:spcBef>
              <a:spcAft>
                <a:spcPts val="0"/>
              </a:spcAft>
              <a:buSzPts val="1234"/>
              <a:buNone/>
              <a:defRPr sz="1543">
                <a:solidFill>
                  <a:srgbClr val="888888"/>
                </a:solidFill>
              </a:defRPr>
            </a:lvl7pPr>
            <a:lvl8pPr marL="3657600" lvl="7" indent="-228600" algn="l" rtl="0">
              <a:spcBef>
                <a:spcPts val="1102"/>
              </a:spcBef>
              <a:spcAft>
                <a:spcPts val="0"/>
              </a:spcAft>
              <a:buSzPts val="1234"/>
              <a:buNone/>
              <a:defRPr sz="1543">
                <a:solidFill>
                  <a:srgbClr val="888888"/>
                </a:solidFill>
              </a:defRPr>
            </a:lvl8pPr>
            <a:lvl9pPr marL="4114800" lvl="8" indent="-228600" algn="l" rtl="0">
              <a:spcBef>
                <a:spcPts val="1102"/>
              </a:spcBef>
              <a:spcAft>
                <a:spcPts val="0"/>
              </a:spcAft>
              <a:buSzPts val="1234"/>
              <a:buNone/>
              <a:defRPr sz="1543">
                <a:solidFill>
                  <a:srgbClr val="888888"/>
                </a:solidFill>
              </a:defRPr>
            </a:lvl9pPr>
          </a:lstStyle>
          <a:p>
            <a:endParaRPr/>
          </a:p>
        </p:txBody>
      </p:sp>
      <p:sp>
        <p:nvSpPr>
          <p:cNvPr id="83" name="Google Shape;83;p9"/>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4" name="Google Shape;84;p9"/>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85" name="Google Shape;85;p9"/>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0"/>
          <p:cNvSpPr txBox="1">
            <a:spLocks noGrp="1"/>
          </p:cNvSpPr>
          <p:nvPr>
            <p:ph type="title"/>
          </p:nvPr>
        </p:nvSpPr>
        <p:spPr>
          <a:xfrm>
            <a:off x="672041" y="5291772"/>
            <a:ext cx="6997800" cy="6246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646" b="0"/>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0"/>
          <p:cNvSpPr>
            <a:spLocks noGrp="1"/>
          </p:cNvSpPr>
          <p:nvPr>
            <p:ph type="pic" idx="2"/>
          </p:nvPr>
        </p:nvSpPr>
        <p:spPr>
          <a:xfrm>
            <a:off x="672041" y="671971"/>
            <a:ext cx="6997800" cy="4239300"/>
          </a:xfrm>
          <a:prstGeom prst="rect">
            <a:avLst/>
          </a:prstGeom>
          <a:noFill/>
          <a:ln>
            <a:noFill/>
          </a:ln>
        </p:spPr>
      </p:sp>
      <p:sp>
        <p:nvSpPr>
          <p:cNvPr id="89" name="Google Shape;89;p10"/>
          <p:cNvSpPr txBox="1">
            <a:spLocks noGrp="1"/>
          </p:cNvSpPr>
          <p:nvPr>
            <p:ph type="body" idx="1"/>
          </p:nvPr>
        </p:nvSpPr>
        <p:spPr>
          <a:xfrm>
            <a:off x="672041" y="5916496"/>
            <a:ext cx="6997800" cy="7431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058"/>
              <a:buNone/>
              <a:defRPr sz="1323"/>
            </a:lvl1pPr>
            <a:lvl2pPr marL="914400" lvl="1" indent="-228600" algn="l" rtl="0">
              <a:spcBef>
                <a:spcPts val="1100"/>
              </a:spcBef>
              <a:spcAft>
                <a:spcPts val="0"/>
              </a:spcAft>
              <a:buSzPts val="1058"/>
              <a:buNone/>
              <a:defRPr sz="1323"/>
            </a:lvl2pPr>
            <a:lvl3pPr marL="1371600" lvl="2" indent="-228600" algn="l" rtl="0">
              <a:spcBef>
                <a:spcPts val="1100"/>
              </a:spcBef>
              <a:spcAft>
                <a:spcPts val="0"/>
              </a:spcAft>
              <a:buSzPts val="882"/>
              <a:buNone/>
              <a:defRPr sz="1102"/>
            </a:lvl3pPr>
            <a:lvl4pPr marL="1828800" lvl="3" indent="-228600" algn="l" rtl="0">
              <a:spcBef>
                <a:spcPts val="1100"/>
              </a:spcBef>
              <a:spcAft>
                <a:spcPts val="0"/>
              </a:spcAft>
              <a:buSzPts val="794"/>
              <a:buNone/>
              <a:defRPr sz="992"/>
            </a:lvl4pPr>
            <a:lvl5pPr marL="2286000" lvl="4" indent="-228600" algn="l" rtl="0">
              <a:spcBef>
                <a:spcPts val="1100"/>
              </a:spcBef>
              <a:spcAft>
                <a:spcPts val="0"/>
              </a:spcAft>
              <a:buSzPts val="794"/>
              <a:buNone/>
              <a:defRPr sz="992"/>
            </a:lvl5pPr>
            <a:lvl6pPr marL="2743200" lvl="5" indent="-228600" algn="l" rtl="0">
              <a:spcBef>
                <a:spcPts val="1102"/>
              </a:spcBef>
              <a:spcAft>
                <a:spcPts val="0"/>
              </a:spcAft>
              <a:buSzPts val="794"/>
              <a:buNone/>
              <a:defRPr sz="992"/>
            </a:lvl6pPr>
            <a:lvl7pPr marL="3200400" lvl="6" indent="-228600" algn="l" rtl="0">
              <a:spcBef>
                <a:spcPts val="1102"/>
              </a:spcBef>
              <a:spcAft>
                <a:spcPts val="0"/>
              </a:spcAft>
              <a:buSzPts val="794"/>
              <a:buNone/>
              <a:defRPr sz="992"/>
            </a:lvl7pPr>
            <a:lvl8pPr marL="3657600" lvl="7" indent="-228600" algn="l" rtl="0">
              <a:spcBef>
                <a:spcPts val="1102"/>
              </a:spcBef>
              <a:spcAft>
                <a:spcPts val="0"/>
              </a:spcAft>
              <a:buSzPts val="794"/>
              <a:buNone/>
              <a:defRPr sz="992"/>
            </a:lvl8pPr>
            <a:lvl9pPr marL="4114800" lvl="8" indent="-228600" algn="l" rtl="0">
              <a:spcBef>
                <a:spcPts val="1102"/>
              </a:spcBef>
              <a:spcAft>
                <a:spcPts val="0"/>
              </a:spcAft>
              <a:buSzPts val="794"/>
              <a:buNone/>
              <a:defRPr sz="992"/>
            </a:lvl9pPr>
          </a:lstStyle>
          <a:p>
            <a:endParaRPr/>
          </a:p>
        </p:txBody>
      </p:sp>
      <p:sp>
        <p:nvSpPr>
          <p:cNvPr id="90" name="Google Shape;90;p10"/>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1" name="Google Shape;91;p10"/>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2" name="Google Shape;92;p10"/>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3"/>
        <p:cNvGrpSpPr/>
        <p:nvPr/>
      </p:nvGrpSpPr>
      <p:grpSpPr>
        <a:xfrm>
          <a:off x="0" y="0"/>
          <a:ext cx="0" cy="0"/>
          <a:chOff x="0" y="0"/>
          <a:chExt cx="0" cy="0"/>
        </a:xfrm>
      </p:grpSpPr>
      <p:sp>
        <p:nvSpPr>
          <p:cNvPr id="94" name="Google Shape;94;p11"/>
          <p:cNvSpPr txBox="1">
            <a:spLocks noGrp="1"/>
          </p:cNvSpPr>
          <p:nvPr>
            <p:ph type="title"/>
          </p:nvPr>
        </p:nvSpPr>
        <p:spPr>
          <a:xfrm>
            <a:off x="672041" y="1651933"/>
            <a:ext cx="3075900" cy="14094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SzPts val="1400"/>
              <a:buNone/>
              <a:defRPr sz="2205"/>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1"/>
          <p:cNvSpPr txBox="1">
            <a:spLocks noGrp="1"/>
          </p:cNvSpPr>
          <p:nvPr>
            <p:ph type="body" idx="1"/>
          </p:nvPr>
        </p:nvSpPr>
        <p:spPr>
          <a:xfrm>
            <a:off x="3937083" y="567610"/>
            <a:ext cx="3732900" cy="6091800"/>
          </a:xfrm>
          <a:prstGeom prst="rect">
            <a:avLst/>
          </a:prstGeom>
          <a:noFill/>
          <a:ln>
            <a:noFill/>
          </a:ln>
        </p:spPr>
        <p:txBody>
          <a:bodyPr spcFirstLastPara="1" wrap="square" lIns="91425" tIns="45700" rIns="91425" bIns="45700" anchor="t" anchorCtr="0">
            <a:noAutofit/>
          </a:bodyPr>
          <a:lstStyle>
            <a:lvl1pPr marL="457200" lvl="0" indent="-320040" algn="l" rtl="0">
              <a:spcBef>
                <a:spcPts val="1100"/>
              </a:spcBef>
              <a:spcAft>
                <a:spcPts val="0"/>
              </a:spcAft>
              <a:buSzPts val="1440"/>
              <a:buChar char="►"/>
              <a:defRPr/>
            </a:lvl1pPr>
            <a:lvl2pPr marL="914400" lvl="1" indent="-320040" algn="l" rtl="0">
              <a:spcBef>
                <a:spcPts val="1100"/>
              </a:spcBef>
              <a:spcAft>
                <a:spcPts val="0"/>
              </a:spcAft>
              <a:buSzPts val="1440"/>
              <a:buChar char="►"/>
              <a:defRPr/>
            </a:lvl2pPr>
            <a:lvl3pPr marL="1371600" lvl="2" indent="-320039" algn="l" rtl="0">
              <a:spcBef>
                <a:spcPts val="1100"/>
              </a:spcBef>
              <a:spcAft>
                <a:spcPts val="0"/>
              </a:spcAft>
              <a:buSzPts val="1440"/>
              <a:buChar char="►"/>
              <a:defRPr/>
            </a:lvl3pPr>
            <a:lvl4pPr marL="1828800" lvl="3" indent="-320039" algn="l" rtl="0">
              <a:spcBef>
                <a:spcPts val="1100"/>
              </a:spcBef>
              <a:spcAft>
                <a:spcPts val="0"/>
              </a:spcAft>
              <a:buSzPts val="1440"/>
              <a:buChar char="►"/>
              <a:defRPr/>
            </a:lvl4pPr>
            <a:lvl5pPr marL="2286000" lvl="4" indent="-320039" algn="l" rtl="0">
              <a:spcBef>
                <a:spcPts val="1100"/>
              </a:spcBef>
              <a:spcAft>
                <a:spcPts val="0"/>
              </a:spcAft>
              <a:buSzPts val="1440"/>
              <a:buChar char="►"/>
              <a:defRPr/>
            </a:lvl5pPr>
            <a:lvl6pPr marL="2743200" lvl="5" indent="-320039" algn="l" rtl="0">
              <a:spcBef>
                <a:spcPts val="1102"/>
              </a:spcBef>
              <a:spcAft>
                <a:spcPts val="0"/>
              </a:spcAft>
              <a:buSzPts val="1440"/>
              <a:buChar char="►"/>
              <a:defRPr/>
            </a:lvl6pPr>
            <a:lvl7pPr marL="3200400" lvl="6" indent="-320039" algn="l" rtl="0">
              <a:spcBef>
                <a:spcPts val="1102"/>
              </a:spcBef>
              <a:spcAft>
                <a:spcPts val="0"/>
              </a:spcAft>
              <a:buSzPts val="1440"/>
              <a:buChar char="►"/>
              <a:defRPr/>
            </a:lvl7pPr>
            <a:lvl8pPr marL="3657600" lvl="7" indent="-320040" algn="l" rtl="0">
              <a:spcBef>
                <a:spcPts val="1102"/>
              </a:spcBef>
              <a:spcAft>
                <a:spcPts val="0"/>
              </a:spcAft>
              <a:buSzPts val="1440"/>
              <a:buChar char="►"/>
              <a:defRPr/>
            </a:lvl8pPr>
            <a:lvl9pPr marL="4114800" lvl="8" indent="-320040" algn="l" rtl="0">
              <a:spcBef>
                <a:spcPts val="1102"/>
              </a:spcBef>
              <a:spcAft>
                <a:spcPts val="0"/>
              </a:spcAft>
              <a:buSzPts val="1440"/>
              <a:buChar char="►"/>
              <a:defRPr/>
            </a:lvl9pPr>
          </a:lstStyle>
          <a:p>
            <a:endParaRPr/>
          </a:p>
        </p:txBody>
      </p:sp>
      <p:sp>
        <p:nvSpPr>
          <p:cNvPr id="96" name="Google Shape;96;p11"/>
          <p:cNvSpPr txBox="1">
            <a:spLocks noGrp="1"/>
          </p:cNvSpPr>
          <p:nvPr>
            <p:ph type="body" idx="2"/>
          </p:nvPr>
        </p:nvSpPr>
        <p:spPr>
          <a:xfrm>
            <a:off x="672041" y="3061205"/>
            <a:ext cx="3075900" cy="2848800"/>
          </a:xfrm>
          <a:prstGeom prst="rect">
            <a:avLst/>
          </a:prstGeom>
          <a:noFill/>
          <a:ln>
            <a:noFill/>
          </a:ln>
        </p:spPr>
        <p:txBody>
          <a:bodyPr spcFirstLastPara="1" wrap="square" lIns="91425" tIns="45700" rIns="91425" bIns="45700" anchor="t" anchorCtr="0">
            <a:noAutofit/>
          </a:bodyPr>
          <a:lstStyle>
            <a:lvl1pPr marL="457200" lvl="0" indent="-228600" algn="l" rtl="0">
              <a:spcBef>
                <a:spcPts val="1100"/>
              </a:spcBef>
              <a:spcAft>
                <a:spcPts val="0"/>
              </a:spcAft>
              <a:buSzPts val="1234"/>
              <a:buNone/>
              <a:defRPr sz="1543"/>
            </a:lvl1pPr>
            <a:lvl2pPr marL="914400" lvl="1" indent="-228600" algn="l" rtl="0">
              <a:spcBef>
                <a:spcPts val="1100"/>
              </a:spcBef>
              <a:spcAft>
                <a:spcPts val="0"/>
              </a:spcAft>
              <a:buSzPts val="926"/>
              <a:buNone/>
              <a:defRPr sz="1157"/>
            </a:lvl2pPr>
            <a:lvl3pPr marL="1371600" lvl="2" indent="-228600" algn="l" rtl="0">
              <a:spcBef>
                <a:spcPts val="1100"/>
              </a:spcBef>
              <a:spcAft>
                <a:spcPts val="0"/>
              </a:spcAft>
              <a:buSzPts val="794"/>
              <a:buNone/>
              <a:defRPr sz="992"/>
            </a:lvl3pPr>
            <a:lvl4pPr marL="1828800" lvl="3" indent="-228600" algn="l" rtl="0">
              <a:spcBef>
                <a:spcPts val="1100"/>
              </a:spcBef>
              <a:spcAft>
                <a:spcPts val="0"/>
              </a:spcAft>
              <a:buSzPts val="662"/>
              <a:buNone/>
              <a:defRPr sz="827"/>
            </a:lvl4pPr>
            <a:lvl5pPr marL="2286000" lvl="4" indent="-228600" algn="l" rtl="0">
              <a:spcBef>
                <a:spcPts val="1100"/>
              </a:spcBef>
              <a:spcAft>
                <a:spcPts val="0"/>
              </a:spcAft>
              <a:buSzPts val="662"/>
              <a:buNone/>
              <a:defRPr sz="827"/>
            </a:lvl5pPr>
            <a:lvl6pPr marL="2743200" lvl="5" indent="-228600" algn="l" rtl="0">
              <a:spcBef>
                <a:spcPts val="1102"/>
              </a:spcBef>
              <a:spcAft>
                <a:spcPts val="0"/>
              </a:spcAft>
              <a:buSzPts val="662"/>
              <a:buNone/>
              <a:defRPr sz="827"/>
            </a:lvl6pPr>
            <a:lvl7pPr marL="3200400" lvl="6" indent="-228600" algn="l" rtl="0">
              <a:spcBef>
                <a:spcPts val="1102"/>
              </a:spcBef>
              <a:spcAft>
                <a:spcPts val="0"/>
              </a:spcAft>
              <a:buSzPts val="662"/>
              <a:buNone/>
              <a:defRPr sz="827"/>
            </a:lvl7pPr>
            <a:lvl8pPr marL="3657600" lvl="7" indent="-228600" algn="l" rtl="0">
              <a:spcBef>
                <a:spcPts val="1102"/>
              </a:spcBef>
              <a:spcAft>
                <a:spcPts val="0"/>
              </a:spcAft>
              <a:buSzPts val="662"/>
              <a:buNone/>
              <a:defRPr sz="827"/>
            </a:lvl8pPr>
            <a:lvl9pPr marL="4114800" lvl="8" indent="-228600" algn="l" rtl="0">
              <a:spcBef>
                <a:spcPts val="1102"/>
              </a:spcBef>
              <a:spcAft>
                <a:spcPts val="0"/>
              </a:spcAft>
              <a:buSzPts val="662"/>
              <a:buNone/>
              <a:defRPr sz="827"/>
            </a:lvl9pPr>
          </a:lstStyle>
          <a:p>
            <a:endParaRPr/>
          </a:p>
        </p:txBody>
      </p:sp>
      <p:sp>
        <p:nvSpPr>
          <p:cNvPr id="97" name="Google Shape;97;p1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9" name="Google Shape;99;p1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0"/>
        <p:cNvGrpSpPr/>
        <p:nvPr/>
      </p:nvGrpSpPr>
      <p:grpSpPr>
        <a:xfrm>
          <a:off x="0" y="0"/>
          <a:ext cx="0" cy="0"/>
          <a:chOff x="0" y="0"/>
          <a:chExt cx="0" cy="0"/>
        </a:xfrm>
      </p:grpSpPr>
      <p:sp>
        <p:nvSpPr>
          <p:cNvPr id="101" name="Google Shape;101;p12"/>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lvl="0" algn="r" rtl="0">
              <a:lnSpc>
                <a:spcPct val="100000"/>
              </a:lnSpc>
              <a:spcBef>
                <a:spcPts val="0"/>
              </a:spcBef>
              <a:spcAft>
                <a:spcPts val="0"/>
              </a:spcAft>
              <a:buSzPts val="1400"/>
              <a:buNone/>
              <a:defRPr sz="900">
                <a:solidFill>
                  <a:srgbClr val="898989"/>
                </a:solidFill>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2" name="Google Shape;102;p12"/>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lvl="0" algn="l" rtl="0">
              <a:lnSpc>
                <a:spcPct val="100000"/>
              </a:lnSpc>
              <a:spcBef>
                <a:spcPts val="0"/>
              </a:spcBef>
              <a:spcAft>
                <a:spcPts val="0"/>
              </a:spcAft>
              <a:buSzPts val="14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03" name="Google Shape;103;p12"/>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9525" y="-9525"/>
            <a:ext cx="10108886" cy="7579449"/>
            <a:chOff x="-8467" y="-8468"/>
            <a:chExt cx="9169889" cy="6875407"/>
          </a:xfrm>
        </p:grpSpPr>
        <p:sp>
          <p:nvSpPr>
            <p:cNvPr id="11" name="Google Shape;11;p1"/>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12" name="Google Shape;12;p1"/>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13" name="Google Shape;13;p1"/>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14" name="Google Shape;14;p1"/>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5" name="Google Shape;15;p1"/>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6" name="Google Shape;16;p1"/>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7" name="Google Shape;17;p1"/>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8" name="Google Shape;18;p1"/>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19" name="Google Shape;19;p1"/>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20" name="Google Shape;20;p1"/>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21" name="Google Shape;21;p1"/>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22" name="Google Shape;22;p1"/>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23" name="Google Shape;23;p1"/>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4" name="Google Shape;24;p1"/>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25" name="Google Shape;25;p1"/>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
        <p:cNvGrpSpPr/>
        <p:nvPr/>
      </p:nvGrpSpPr>
      <p:grpSpPr>
        <a:xfrm>
          <a:off x="0" y="0"/>
          <a:ext cx="0" cy="0"/>
          <a:chOff x="0" y="0"/>
          <a:chExt cx="0" cy="0"/>
        </a:xfrm>
      </p:grpSpPr>
      <p:grpSp>
        <p:nvGrpSpPr>
          <p:cNvPr id="33" name="Google Shape;33;p3"/>
          <p:cNvGrpSpPr/>
          <p:nvPr/>
        </p:nvGrpSpPr>
        <p:grpSpPr>
          <a:xfrm>
            <a:off x="-9525" y="-9525"/>
            <a:ext cx="10108886" cy="7579449"/>
            <a:chOff x="-8467" y="-8468"/>
            <a:chExt cx="9169889" cy="6875407"/>
          </a:xfrm>
        </p:grpSpPr>
        <p:sp>
          <p:nvSpPr>
            <p:cNvPr id="34" name="Google Shape;34;p3"/>
            <p:cNvSpPr/>
            <p:nvPr/>
          </p:nvSpPr>
          <p:spPr>
            <a:xfrm>
              <a:off x="-8467" y="4013672"/>
              <a:ext cx="458343" cy="2853267"/>
            </a:xfrm>
            <a:custGeom>
              <a:avLst/>
              <a:gdLst/>
              <a:ahLst/>
              <a:cxnLst/>
              <a:rect l="l" t="t" r="r" b="b"/>
              <a:pathLst>
                <a:path w="457200" h="2853267" extrusionOk="0">
                  <a:moveTo>
                    <a:pt x="0" y="0"/>
                  </a:moveTo>
                  <a:lnTo>
                    <a:pt x="457200" y="2853267"/>
                  </a:lnTo>
                  <a:lnTo>
                    <a:pt x="0" y="2844800"/>
                  </a:lnTo>
                  <a:cubicBezTo>
                    <a:pt x="2822" y="1905000"/>
                    <a:pt x="5645" y="965200"/>
                    <a:pt x="0" y="0"/>
                  </a:cubicBezTo>
                  <a:close/>
                </a:path>
              </a:pathLst>
            </a:custGeom>
            <a:solidFill>
              <a:schemeClr val="accent1">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cxnSp>
          <p:nvCxnSpPr>
            <p:cNvPr id="35" name="Google Shape;35;p3"/>
            <p:cNvCxnSpPr/>
            <p:nvPr/>
          </p:nvCxnSpPr>
          <p:spPr>
            <a:xfrm rot="10800000" flipH="1">
              <a:off x="5130869" y="4174927"/>
              <a:ext cx="4021800" cy="2682900"/>
            </a:xfrm>
            <a:prstGeom prst="straightConnector1">
              <a:avLst/>
            </a:prstGeom>
            <a:noFill/>
            <a:ln w="9525" cap="rnd" cmpd="sng">
              <a:solidFill>
                <a:schemeClr val="accent1">
                  <a:alpha val="69800"/>
                </a:schemeClr>
              </a:solidFill>
              <a:prstDash val="solid"/>
              <a:miter lim="800000"/>
              <a:headEnd type="none" w="med" len="med"/>
              <a:tailEnd type="none" w="med" len="med"/>
            </a:ln>
          </p:spPr>
        </p:cxnSp>
        <p:cxnSp>
          <p:nvCxnSpPr>
            <p:cNvPr id="36" name="Google Shape;36;p3"/>
            <p:cNvCxnSpPr/>
            <p:nvPr/>
          </p:nvCxnSpPr>
          <p:spPr>
            <a:xfrm>
              <a:off x="7043180" y="172"/>
              <a:ext cx="1218300" cy="6857700"/>
            </a:xfrm>
            <a:prstGeom prst="straightConnector1">
              <a:avLst/>
            </a:prstGeom>
            <a:noFill/>
            <a:ln w="9525" cap="rnd" cmpd="sng">
              <a:solidFill>
                <a:schemeClr val="accent1">
                  <a:alpha val="69800"/>
                </a:schemeClr>
              </a:solidFill>
              <a:prstDash val="solid"/>
              <a:miter lim="800000"/>
              <a:headEnd type="none" w="med" len="med"/>
              <a:tailEnd type="none" w="med" len="med"/>
            </a:ln>
          </p:spPr>
        </p:cxnSp>
        <p:sp>
          <p:nvSpPr>
            <p:cNvPr id="37" name="Google Shape;37;p3"/>
            <p:cNvSpPr/>
            <p:nvPr/>
          </p:nvSpPr>
          <p:spPr>
            <a:xfrm>
              <a:off x="6891980" y="172"/>
              <a:ext cx="2269442" cy="6866466"/>
            </a:xfrm>
            <a:custGeom>
              <a:avLst/>
              <a:gdLst/>
              <a:ahLst/>
              <a:cxnLst/>
              <a:rect l="l" t="t" r="r" b="b"/>
              <a:pathLst>
                <a:path w="2269442" h="6866466" extrusionOk="0">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569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8" name="Google Shape;38;p3"/>
            <p:cNvSpPr/>
            <p:nvPr/>
          </p:nvSpPr>
          <p:spPr>
            <a:xfrm>
              <a:off x="7204459" y="-8468"/>
              <a:ext cx="1948147" cy="6866467"/>
            </a:xfrm>
            <a:custGeom>
              <a:avLst/>
              <a:gdLst/>
              <a:ahLst/>
              <a:cxnLst/>
              <a:rect l="l" t="t" r="r" b="b"/>
              <a:pathLst>
                <a:path w="1948147" h="6866467" extrusionOk="0">
                  <a:moveTo>
                    <a:pt x="0" y="0"/>
                  </a:moveTo>
                  <a:lnTo>
                    <a:pt x="1202267" y="6866467"/>
                  </a:lnTo>
                  <a:lnTo>
                    <a:pt x="1947333" y="6866467"/>
                  </a:lnTo>
                  <a:cubicBezTo>
                    <a:pt x="1944511" y="4577645"/>
                    <a:pt x="1950155" y="2288822"/>
                    <a:pt x="1947333" y="0"/>
                  </a:cubicBezTo>
                  <a:lnTo>
                    <a:pt x="0" y="0"/>
                  </a:lnTo>
                  <a:close/>
                </a:path>
              </a:pathLst>
            </a:custGeom>
            <a:solidFill>
              <a:schemeClr val="accent1">
                <a:alpha val="1961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39" name="Google Shape;39;p3"/>
            <p:cNvSpPr/>
            <p:nvPr/>
          </p:nvSpPr>
          <p:spPr>
            <a:xfrm>
              <a:off x="6638542" y="3920066"/>
              <a:ext cx="2509944" cy="2933700"/>
            </a:xfrm>
            <a:custGeom>
              <a:avLst/>
              <a:gdLst/>
              <a:ahLst/>
              <a:cxnLst/>
              <a:rect l="l" t="t" r="r" b="b"/>
              <a:pathLst>
                <a:path w="3259667" h="3810000" extrusionOk="0">
                  <a:moveTo>
                    <a:pt x="0" y="3810000"/>
                  </a:moveTo>
                  <a:lnTo>
                    <a:pt x="3251200" y="0"/>
                  </a:lnTo>
                  <a:cubicBezTo>
                    <a:pt x="3254022" y="1270000"/>
                    <a:pt x="3256845" y="2540000"/>
                    <a:pt x="3259667" y="3810000"/>
                  </a:cubicBezTo>
                  <a:lnTo>
                    <a:pt x="0" y="3810000"/>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0" name="Google Shape;40;p3"/>
            <p:cNvSpPr/>
            <p:nvPr/>
          </p:nvSpPr>
          <p:spPr>
            <a:xfrm>
              <a:off x="7010060" y="-8468"/>
              <a:ext cx="2139950" cy="6866467"/>
            </a:xfrm>
            <a:custGeom>
              <a:avLst/>
              <a:gdLst/>
              <a:ahLst/>
              <a:cxnLst/>
              <a:rect l="l" t="t" r="r" b="b"/>
              <a:pathLst>
                <a:path w="2853267" h="6866467" extrusionOk="0">
                  <a:moveTo>
                    <a:pt x="0" y="0"/>
                  </a:moveTo>
                  <a:lnTo>
                    <a:pt x="2472267" y="6866467"/>
                  </a:lnTo>
                  <a:lnTo>
                    <a:pt x="2853267" y="6858000"/>
                  </a:lnTo>
                  <a:lnTo>
                    <a:pt x="2853267" y="0"/>
                  </a:lnTo>
                  <a:lnTo>
                    <a:pt x="0" y="0"/>
                  </a:lnTo>
                  <a:close/>
                </a:path>
              </a:pathLst>
            </a:custGeom>
            <a:solidFill>
              <a:srgbClr val="17B0E4">
                <a:alpha val="4980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1" name="Google Shape;41;p3"/>
            <p:cNvSpPr/>
            <p:nvPr/>
          </p:nvSpPr>
          <p:spPr>
            <a:xfrm>
              <a:off x="8295974" y="-8468"/>
              <a:ext cx="855810" cy="6866467"/>
            </a:xfrm>
            <a:custGeom>
              <a:avLst/>
              <a:gdLst/>
              <a:ahLst/>
              <a:cxnLst/>
              <a:rect l="l" t="t" r="r" b="b"/>
              <a:pathLst>
                <a:path w="1286933" h="6866467" extrusionOk="0">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69800"/>
              </a:scheme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2" name="Google Shape;42;p3"/>
            <p:cNvSpPr/>
            <p:nvPr/>
          </p:nvSpPr>
          <p:spPr>
            <a:xfrm>
              <a:off x="8094375" y="-8468"/>
              <a:ext cx="1067005" cy="6866467"/>
            </a:xfrm>
            <a:custGeom>
              <a:avLst/>
              <a:gdLst/>
              <a:ahLst/>
              <a:cxnLst/>
              <a:rect l="l" t="t" r="r" b="b"/>
              <a:pathLst>
                <a:path w="1270244" h="6866467" extrusionOk="0">
                  <a:moveTo>
                    <a:pt x="0" y="0"/>
                  </a:moveTo>
                  <a:lnTo>
                    <a:pt x="1117600" y="6866467"/>
                  </a:lnTo>
                  <a:lnTo>
                    <a:pt x="1270000" y="6866467"/>
                  </a:lnTo>
                  <a:cubicBezTo>
                    <a:pt x="1272822" y="4574822"/>
                    <a:pt x="1250245" y="2291645"/>
                    <a:pt x="1253067" y="0"/>
                  </a:cubicBezTo>
                  <a:lnTo>
                    <a:pt x="0" y="0"/>
                  </a:lnTo>
                  <a:close/>
                </a:path>
              </a:pathLst>
            </a:custGeom>
            <a:solidFill>
              <a:srgbClr val="236292">
                <a:alpha val="8157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sp>
          <p:nvSpPr>
            <p:cNvPr id="43" name="Google Shape;43;p3"/>
            <p:cNvSpPr/>
            <p:nvPr/>
          </p:nvSpPr>
          <p:spPr>
            <a:xfrm>
              <a:off x="8068455" y="4893559"/>
              <a:ext cx="1092200" cy="1960880"/>
            </a:xfrm>
            <a:custGeom>
              <a:avLst/>
              <a:gdLst/>
              <a:ahLst/>
              <a:cxnLst/>
              <a:rect l="l" t="t" r="r" b="b"/>
              <a:pathLst>
                <a:path w="1820333" h="3268133" extrusionOk="0">
                  <a:moveTo>
                    <a:pt x="0" y="3268133"/>
                  </a:moveTo>
                  <a:lnTo>
                    <a:pt x="1811866" y="0"/>
                  </a:lnTo>
                  <a:cubicBezTo>
                    <a:pt x="1814688" y="1086555"/>
                    <a:pt x="1817511" y="2173111"/>
                    <a:pt x="1820333" y="3259666"/>
                  </a:cubicBezTo>
                  <a:lnTo>
                    <a:pt x="0" y="3268133"/>
                  </a:lnTo>
                  <a:close/>
                </a:path>
              </a:pathLst>
            </a:custGeom>
            <a:solidFill>
              <a:srgbClr val="17B0E4">
                <a:alpha val="65490"/>
              </a:srgbClr>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endParaRPr sz="1800" b="0" i="0" u="none">
                <a:solidFill>
                  <a:schemeClr val="dk1"/>
                </a:solidFill>
                <a:latin typeface="Trebuchet MS"/>
                <a:ea typeface="Trebuchet MS"/>
                <a:cs typeface="Trebuchet MS"/>
                <a:sym typeface="Trebuchet MS"/>
              </a:endParaRPr>
            </a:p>
          </p:txBody>
        </p:sp>
      </p:grpSp>
      <p:sp>
        <p:nvSpPr>
          <p:cNvPr id="44" name="Google Shape;44;p3"/>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2pPr>
            <a:lvl3pPr marR="0" lvl="2"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3pPr>
            <a:lvl4pPr marR="0" lvl="3"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4pPr>
            <a:lvl5pPr marR="0" lvl="4" algn="l" rtl="0">
              <a:spcBef>
                <a:spcPts val="0"/>
              </a:spcBef>
              <a:spcAft>
                <a:spcPts val="0"/>
              </a:spcAft>
              <a:buSzPts val="1400"/>
              <a:buNone/>
              <a:defRPr sz="3900" b="0" i="0" u="none" strike="noStrike" cap="none">
                <a:solidFill>
                  <a:schemeClr val="accent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45" name="Google Shape;45;p3"/>
          <p:cNvSpPr txBox="1">
            <a:spLocks noGrp="1"/>
          </p:cNvSpPr>
          <p:nvPr>
            <p:ph type="body" idx="1"/>
          </p:nvPr>
        </p:nvSpPr>
        <p:spPr>
          <a:xfrm>
            <a:off x="671512" y="2381250"/>
            <a:ext cx="6997800" cy="4278300"/>
          </a:xfrm>
          <a:prstGeom prst="rect">
            <a:avLst/>
          </a:prstGeom>
          <a:noFill/>
          <a:ln>
            <a:noFill/>
          </a:ln>
        </p:spPr>
        <p:txBody>
          <a:bodyPr spcFirstLastPara="1" wrap="square" lIns="91425" tIns="45700" rIns="91425" bIns="45700" anchor="t" anchorCtr="0">
            <a:noAutofit/>
          </a:bodyPr>
          <a:lstStyle>
            <a:lvl1pPr marL="457200" marR="0" lvl="0" indent="-325120" algn="l" rtl="0">
              <a:spcBef>
                <a:spcPts val="1100"/>
              </a:spcBef>
              <a:spcAft>
                <a:spcPts val="0"/>
              </a:spcAft>
              <a:buClr>
                <a:schemeClr val="accent1"/>
              </a:buClr>
              <a:buSzPts val="1520"/>
              <a:buFont typeface="Noto Sans Symbols"/>
              <a:buChar char="►"/>
              <a:defRPr sz="1900" b="0" i="0" u="none" strike="noStrike" cap="none">
                <a:solidFill>
                  <a:srgbClr val="404040"/>
                </a:solidFill>
                <a:latin typeface="Trebuchet MS"/>
                <a:ea typeface="Trebuchet MS"/>
                <a:cs typeface="Trebuchet MS"/>
                <a:sym typeface="Trebuchet MS"/>
              </a:defRPr>
            </a:lvl1pPr>
            <a:lvl2pPr marL="914400" marR="0" lvl="1" indent="-314960" algn="l" rtl="0">
              <a:spcBef>
                <a:spcPts val="1100"/>
              </a:spcBef>
              <a:spcAft>
                <a:spcPts val="0"/>
              </a:spcAft>
              <a:buClr>
                <a:schemeClr val="accent1"/>
              </a:buClr>
              <a:buSzPts val="1360"/>
              <a:buFont typeface="Noto Sans Symbols"/>
              <a:buChar char="►"/>
              <a:defRPr sz="1700" b="0" i="0" u="none" strike="noStrike" cap="none">
                <a:solidFill>
                  <a:srgbClr val="404040"/>
                </a:solidFill>
                <a:latin typeface="Trebuchet MS"/>
                <a:ea typeface="Trebuchet MS"/>
                <a:cs typeface="Trebuchet MS"/>
                <a:sym typeface="Trebuchet MS"/>
              </a:defRPr>
            </a:lvl2pPr>
            <a:lvl3pPr marL="1371600" marR="0" lvl="2" indent="-304800" algn="l" rtl="0">
              <a:spcBef>
                <a:spcPts val="1100"/>
              </a:spcBef>
              <a:spcAft>
                <a:spcPts val="0"/>
              </a:spcAft>
              <a:buClr>
                <a:schemeClr val="accent1"/>
              </a:buClr>
              <a:buSzPts val="1200"/>
              <a:buFont typeface="Noto Sans Symbols"/>
              <a:buChar char="►"/>
              <a:defRPr sz="1500" b="0" i="0" u="none" strike="noStrike" cap="none">
                <a:solidFill>
                  <a:srgbClr val="404040"/>
                </a:solidFill>
                <a:latin typeface="Trebuchet MS"/>
                <a:ea typeface="Trebuchet MS"/>
                <a:cs typeface="Trebuchet MS"/>
                <a:sym typeface="Trebuchet MS"/>
              </a:defRPr>
            </a:lvl3pPr>
            <a:lvl4pPr marL="1828800" marR="0" lvl="3"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4pPr>
            <a:lvl5pPr marL="2286000" marR="0" lvl="4" indent="-294639" algn="l" rtl="0">
              <a:spcBef>
                <a:spcPts val="1100"/>
              </a:spcBef>
              <a:spcAft>
                <a:spcPts val="0"/>
              </a:spcAft>
              <a:buClr>
                <a:schemeClr val="accent1"/>
              </a:buClr>
              <a:buSzPts val="1040"/>
              <a:buFont typeface="Noto Sans Symbols"/>
              <a:buChar char="►"/>
              <a:defRPr sz="1300" b="0" i="0" u="none" strike="noStrike" cap="none">
                <a:solidFill>
                  <a:srgbClr val="404040"/>
                </a:solidFill>
                <a:latin typeface="Trebuchet MS"/>
                <a:ea typeface="Trebuchet MS"/>
                <a:cs typeface="Trebuchet MS"/>
                <a:sym typeface="Trebuchet MS"/>
              </a:defRPr>
            </a:lvl5pPr>
            <a:lvl6pPr marL="2743200" marR="0" lvl="5"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6pPr>
            <a:lvl7pPr marL="3200400" marR="0" lvl="6"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7pPr>
            <a:lvl8pPr marL="3657600" marR="0" lvl="7"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8pPr>
            <a:lvl9pPr marL="4114800" marR="0" lvl="8" indent="-295808" algn="l" rtl="0">
              <a:spcBef>
                <a:spcPts val="1102"/>
              </a:spcBef>
              <a:spcAft>
                <a:spcPts val="0"/>
              </a:spcAft>
              <a:buClr>
                <a:schemeClr val="accent1"/>
              </a:buClr>
              <a:buSzPts val="1058"/>
              <a:buFont typeface="Noto Sans Symbols"/>
              <a:buChar char="►"/>
              <a:defRPr sz="1323" b="0" i="0" u="none" strike="noStrike" cap="none">
                <a:solidFill>
                  <a:srgbClr val="3F3F3F"/>
                </a:solidFill>
                <a:latin typeface="Trebuchet MS"/>
                <a:ea typeface="Trebuchet MS"/>
                <a:cs typeface="Trebuchet MS"/>
                <a:sym typeface="Trebuchet MS"/>
              </a:defRPr>
            </a:lvl9pPr>
          </a:lstStyle>
          <a:p>
            <a:endParaRPr/>
          </a:p>
        </p:txBody>
      </p:sp>
      <p:sp>
        <p:nvSpPr>
          <p:cNvPr id="46" name="Google Shape;46;p3"/>
          <p:cNvSpPr txBox="1">
            <a:spLocks noGrp="1"/>
          </p:cNvSpPr>
          <p:nvPr>
            <p:ph type="dt" idx="10"/>
          </p:nvPr>
        </p:nvSpPr>
        <p:spPr>
          <a:xfrm>
            <a:off x="5959475" y="6659562"/>
            <a:ext cx="754200" cy="40170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SzPts val="1400"/>
              <a:buNone/>
              <a:defRPr sz="900" b="0" i="0" u="none">
                <a:solidFill>
                  <a:srgbClr val="898989"/>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7" name="Google Shape;47;p3"/>
          <p:cNvSpPr txBox="1">
            <a:spLocks noGrp="1"/>
          </p:cNvSpPr>
          <p:nvPr>
            <p:ph type="ftr" idx="11"/>
          </p:nvPr>
        </p:nvSpPr>
        <p:spPr>
          <a:xfrm>
            <a:off x="671512" y="6659562"/>
            <a:ext cx="5097600" cy="4017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SzPts val="1400"/>
              <a:buNone/>
              <a:defRPr sz="1800" b="0" i="0" u="none">
                <a:solidFill>
                  <a:schemeClr val="dk1"/>
                </a:solidFill>
                <a:latin typeface="Trebuchet MS"/>
                <a:ea typeface="Trebuchet MS"/>
                <a:cs typeface="Trebuchet MS"/>
                <a:sym typeface="Trebuchet MS"/>
              </a:defRPr>
            </a:lvl1pPr>
            <a:lvl2pPr marR="0" lvl="1"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lnSpc>
                <a:spcPct val="100000"/>
              </a:lnSpc>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48" name="Google Shape;48;p3"/>
          <p:cNvSpPr txBox="1">
            <a:spLocks noGrp="1"/>
          </p:cNvSpPr>
          <p:nvPr>
            <p:ph type="sldNum" idx="12"/>
          </p:nvPr>
        </p:nvSpPr>
        <p:spPr>
          <a:xfrm>
            <a:off x="7104062" y="6659562"/>
            <a:ext cx="565200" cy="40170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1pPr>
            <a:lvl2pPr marL="0" marR="0" lvl="1"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2pPr>
            <a:lvl3pPr marL="0" marR="0" lvl="2"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3pPr>
            <a:lvl4pPr marL="0" marR="0" lvl="3"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4pPr>
            <a:lvl5pPr marL="0" marR="0" lvl="4"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5pPr>
            <a:lvl6pPr marL="0" marR="0" lvl="5"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6pPr>
            <a:lvl7pPr marL="0" marR="0" lvl="6"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7pPr>
            <a:lvl8pPr marL="0" marR="0" lvl="7"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8pPr>
            <a:lvl9pPr marL="0" marR="0" lvl="8" indent="0" algn="r" rtl="0">
              <a:lnSpc>
                <a:spcPct val="100000"/>
              </a:lnSpc>
              <a:spcBef>
                <a:spcPts val="0"/>
              </a:spcBef>
              <a:spcAft>
                <a:spcPts val="0"/>
              </a:spcAft>
              <a:buClr>
                <a:schemeClr val="accent1"/>
              </a:buClr>
              <a:buSzPts val="900"/>
              <a:buFont typeface="Trebuchet MS"/>
              <a:buNone/>
              <a:defRPr sz="900" b="0" i="0" u="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
          <p:cNvSpPr txBox="1"/>
          <p:nvPr/>
        </p:nvSpPr>
        <p:spPr>
          <a:xfrm>
            <a:off x="503237" y="1768475"/>
            <a:ext cx="9071100" cy="54675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endPar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rgbClr val="000000"/>
              </a:buClr>
              <a:buSzPts val="3600"/>
              <a:buFont typeface="Times New Roman"/>
              <a:buNone/>
            </a:pPr>
            <a:endParaRPr lang="en-US" sz="3600" b="1" dirty="0">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rgbClr val="000000"/>
              </a:buClr>
              <a:buSzPts val="3600"/>
              <a:buFont typeface="Times New Roman"/>
              <a:buNone/>
            </a:pPr>
            <a:r>
              <a:rPr lang="en-US" sz="3600" b="1" dirty="0">
                <a:latin typeface="Times New Roman" panose="02020603050405020304" pitchFamily="18" charset="0"/>
                <a:ea typeface="Times New Roman"/>
                <a:cs typeface="Times New Roman" panose="02020603050405020304" pitchFamily="18" charset="0"/>
                <a:sym typeface="Times New Roman"/>
              </a:rPr>
              <a:t>Music Streaming Web App with</a:t>
            </a:r>
          </a:p>
          <a:p>
            <a:pPr marL="0" marR="0" lvl="0" indent="0" algn="ctr"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Multi</a:t>
            </a:r>
            <a:r>
              <a:rPr lang="en-US" sz="3600" b="1" dirty="0">
                <a:latin typeface="Times New Roman" panose="02020603050405020304" pitchFamily="18" charset="0"/>
                <a:ea typeface="Times New Roman"/>
                <a:cs typeface="Times New Roman" panose="02020603050405020304" pitchFamily="18" charset="0"/>
                <a:sym typeface="Times New Roman"/>
              </a:rPr>
              <a:t>lingual Features</a:t>
            </a:r>
          </a:p>
          <a:p>
            <a:pPr marL="0" marR="0" lvl="0" indent="0" algn="ctr" rtl="0">
              <a:lnSpc>
                <a:spcPct val="93000"/>
              </a:lnSpc>
              <a:spcBef>
                <a:spcPts val="0"/>
              </a:spcBef>
              <a:spcAft>
                <a:spcPts val="0"/>
              </a:spcAft>
              <a:buClr>
                <a:srgbClr val="000000"/>
              </a:buClr>
              <a:buSzPts val="3600"/>
              <a:buFont typeface="Times New Roman"/>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rgbClr val="000000"/>
              </a:buClr>
              <a:buSzPts val="3200"/>
              <a:buFont typeface="Times New Roman"/>
              <a:buNone/>
            </a:pPr>
            <a:r>
              <a:rPr lang="en-US" sz="2800" i="0" strike="noStrike" cap="none" dirty="0">
                <a:solidFill>
                  <a:srgbClr val="000000"/>
                </a:solidFill>
                <a:latin typeface="Times New Roman" panose="02020603050405020304" pitchFamily="18" charset="0"/>
                <a:cs typeface="Times New Roman" panose="02020603050405020304" pitchFamily="18" charset="0"/>
                <a:sym typeface="Times New Roman"/>
              </a:rPr>
              <a:t>NISHANT DAKUA (23106014)</a:t>
            </a:r>
          </a:p>
          <a:p>
            <a:pPr marL="0" marR="0" lvl="0" indent="0" algn="ctr" rtl="0">
              <a:lnSpc>
                <a:spcPct val="93000"/>
              </a:lnSpc>
              <a:spcBef>
                <a:spcPts val="0"/>
              </a:spcBef>
              <a:spcAft>
                <a:spcPts val="0"/>
              </a:spcAft>
              <a:buClr>
                <a:srgbClr val="000000"/>
              </a:buClr>
              <a:buSzPts val="3200"/>
              <a:buFont typeface="Times New Roman"/>
              <a:buNone/>
            </a:pPr>
            <a:r>
              <a:rPr lang="en-US" sz="2800" dirty="0">
                <a:latin typeface="Times New Roman" panose="02020603050405020304" pitchFamily="18" charset="0"/>
                <a:cs typeface="Times New Roman" panose="02020603050405020304" pitchFamily="18" charset="0"/>
                <a:sym typeface="Times New Roman"/>
              </a:rPr>
              <a:t>ARIF CHOUDHARY (23106054)</a:t>
            </a:r>
          </a:p>
          <a:p>
            <a:pPr marL="0" marR="0" lvl="0" indent="0" algn="ctr" rtl="0">
              <a:lnSpc>
                <a:spcPct val="93000"/>
              </a:lnSpc>
              <a:spcBef>
                <a:spcPts val="0"/>
              </a:spcBef>
              <a:spcAft>
                <a:spcPts val="0"/>
              </a:spcAft>
              <a:buClr>
                <a:srgbClr val="000000"/>
              </a:buClr>
              <a:buSzPts val="3200"/>
              <a:buFont typeface="Times New Roman"/>
              <a:buNone/>
            </a:pPr>
            <a:r>
              <a:rPr lang="en-US" sz="2800" i="0" strike="noStrike" cap="none" dirty="0">
                <a:solidFill>
                  <a:srgbClr val="000000"/>
                </a:solidFill>
                <a:latin typeface="Times New Roman" panose="02020603050405020304" pitchFamily="18" charset="0"/>
                <a:cs typeface="Times New Roman" panose="02020603050405020304" pitchFamily="18" charset="0"/>
                <a:sym typeface="Times New Roman"/>
              </a:rPr>
              <a:t>RUSHI CHORAGHE (23106033)</a:t>
            </a:r>
          </a:p>
          <a:p>
            <a:pPr marL="0" marR="0" lvl="0" indent="0" algn="ctr" rtl="0">
              <a:lnSpc>
                <a:spcPct val="93000"/>
              </a:lnSpc>
              <a:spcBef>
                <a:spcPts val="0"/>
              </a:spcBef>
              <a:spcAft>
                <a:spcPts val="0"/>
              </a:spcAft>
              <a:buClr>
                <a:srgbClr val="000000"/>
              </a:buClr>
              <a:buSzPts val="3200"/>
              <a:buFont typeface="Times New Roman"/>
              <a:buNone/>
            </a:pPr>
            <a:r>
              <a:rPr lang="en-US" sz="2800" i="0" strike="noStrike" cap="none" dirty="0">
                <a:solidFill>
                  <a:srgbClr val="000000"/>
                </a:solidFill>
                <a:latin typeface="Times New Roman" panose="02020603050405020304" pitchFamily="18" charset="0"/>
                <a:cs typeface="Times New Roman" panose="02020603050405020304" pitchFamily="18" charset="0"/>
                <a:sym typeface="Times New Roman"/>
              </a:rPr>
              <a:t>SWAYAM </a:t>
            </a:r>
            <a:r>
              <a:rPr lang="en-US" sz="2800" dirty="0">
                <a:latin typeface="Times New Roman" panose="02020603050405020304" pitchFamily="18" charset="0"/>
                <a:cs typeface="Times New Roman" panose="02020603050405020304" pitchFamily="18" charset="0"/>
                <a:sym typeface="Times New Roman"/>
              </a:rPr>
              <a:t>BHOIR (23106025)</a:t>
            </a:r>
            <a:endParaRPr sz="2800" i="0" strike="noStrike" cap="none" dirty="0">
              <a:solidFill>
                <a:srgbClr val="000000"/>
              </a:solidFill>
              <a:latin typeface="Times New Roman" panose="02020603050405020304" pitchFamily="18" charset="0"/>
              <a:cs typeface="Times New Roman" panose="02020603050405020304" pitchFamily="18" charset="0"/>
              <a:sym typeface="Arial"/>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chemeClr val="dk1"/>
              </a:buClr>
              <a:buSzPts val="3200"/>
              <a:buFont typeface="Trebuchet MS"/>
              <a:buNone/>
            </a:pPr>
            <a:endParaRPr sz="3200" b="0"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ctr" rtl="0">
              <a:lnSpc>
                <a:spcPct val="93000"/>
              </a:lnSpc>
              <a:spcBef>
                <a:spcPts val="0"/>
              </a:spcBef>
              <a:spcAft>
                <a:spcPts val="0"/>
              </a:spcAft>
              <a:buClr>
                <a:srgbClr val="000000"/>
              </a:buClr>
              <a:buSzPts val="2800"/>
              <a:buFont typeface="Times New Roman"/>
              <a:buNone/>
            </a:pPr>
            <a:r>
              <a:rPr lang="en-US" sz="28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Project Guide</a:t>
            </a:r>
          </a:p>
          <a:p>
            <a:pPr marL="0" marR="0" lvl="0" indent="0" algn="ctr" rtl="0">
              <a:lnSpc>
                <a:spcPct val="93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Ms. </a:t>
            </a:r>
            <a:r>
              <a:rPr lang="en-US" sz="2400" b="1" i="0" u="none" strike="noStrike" cap="none" dirty="0" err="1">
                <a:solidFill>
                  <a:srgbClr val="000000"/>
                </a:solidFill>
                <a:latin typeface="Times New Roman" panose="02020603050405020304" pitchFamily="18" charset="0"/>
                <a:ea typeface="Times New Roman"/>
                <a:cs typeface="Times New Roman" panose="02020603050405020304" pitchFamily="18" charset="0"/>
                <a:sym typeface="Times New Roman"/>
              </a:rPr>
              <a:t>Sayali</a:t>
            </a: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Badhan</a:t>
            </a:r>
          </a:p>
          <a:p>
            <a:pPr marL="0" marR="0" lvl="0" indent="0" algn="ctr" defTabSz="914400" rtl="0" eaLnBrk="1" fontAlgn="auto" latinLnBrk="0" hangingPunct="1">
              <a:lnSpc>
                <a:spcPct val="93000"/>
              </a:lnSpc>
              <a:spcBef>
                <a:spcPts val="0"/>
              </a:spcBef>
              <a:spcAft>
                <a:spcPts val="0"/>
              </a:spcAft>
              <a:buClr>
                <a:srgbClr val="000000"/>
              </a:buClr>
              <a:buSzPts val="2800"/>
              <a:buFont typeface="Times New Roman"/>
              <a:buNone/>
              <a:tabLst/>
              <a:defRPr/>
            </a:pPr>
            <a:r>
              <a:rPr kumimoji="0" lang="en-US" sz="2800" b="1"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Times New Roman"/>
              </a:rPr>
              <a:t>Academic year 2024-25</a:t>
            </a:r>
            <a:endParaRPr kumimoji="0" lang="en-US" sz="1400" b="0" i="0" u="none" strike="noStrike" kern="0" cap="none" spc="0" normalizeH="0" baseline="0" noProof="0" dirty="0">
              <a:ln>
                <a:noFill/>
              </a:ln>
              <a:solidFill>
                <a:srgbClr val="000000"/>
              </a:solidFill>
              <a:effectLst/>
              <a:uLnTx/>
              <a:uFillTx/>
              <a:latin typeface="Times New Roman" panose="02020603050405020304" pitchFamily="18" charset="0"/>
              <a:cs typeface="Times New Roman" panose="02020603050405020304" pitchFamily="18" charset="0"/>
              <a:sym typeface="Arial"/>
            </a:endParaRPr>
          </a:p>
          <a:p>
            <a:pPr marL="0" marR="0" lvl="0" indent="0" algn="ctr" rtl="0">
              <a:lnSpc>
                <a:spcPct val="93000"/>
              </a:lnSpc>
              <a:spcBef>
                <a:spcPts val="0"/>
              </a:spcBef>
              <a:spcAft>
                <a:spcPts val="0"/>
              </a:spcAft>
              <a:buClr>
                <a:srgbClr val="000000"/>
              </a:buClr>
              <a:buSzPts val="2400"/>
              <a:buFont typeface="Times New Roman"/>
              <a:buNone/>
            </a:pPr>
            <a:r>
              <a:rPr lang="en-US" sz="2400" b="1" i="0" u="none" strike="noStrike" cap="none" dirty="0">
                <a:solidFill>
                  <a:srgbClr val="000000"/>
                </a:solidFill>
                <a:latin typeface="Times New Roman" panose="02020603050405020304" pitchFamily="18" charset="0"/>
                <a:ea typeface="Times New Roman"/>
                <a:cs typeface="Times New Roman" panose="02020603050405020304" pitchFamily="18" charset="0"/>
                <a:sym typeface="Times New Roman"/>
              </a:rPr>
              <a:t>  </a:t>
            </a:r>
            <a:endParaRPr sz="1400" b="0" i="0" u="none" strike="noStrike" cap="none" dirty="0">
              <a:solidFill>
                <a:srgbClr val="000000"/>
              </a:solidFill>
              <a:latin typeface="Times New Roman" panose="02020603050405020304" pitchFamily="18" charset="0"/>
              <a:cs typeface="Times New Roman" panose="02020603050405020304" pitchFamily="18" charset="0"/>
              <a:sym typeface="Arial"/>
            </a:endParaRPr>
          </a:p>
        </p:txBody>
      </p:sp>
      <p:cxnSp>
        <p:nvCxnSpPr>
          <p:cNvPr id="302" name="Google Shape;302;p1"/>
          <p:cNvCxnSpPr/>
          <p:nvPr/>
        </p:nvCxnSpPr>
        <p:spPr>
          <a:xfrm>
            <a:off x="0" y="1743075"/>
            <a:ext cx="10080600" cy="0"/>
          </a:xfrm>
          <a:prstGeom prst="straightConnector1">
            <a:avLst/>
          </a:prstGeom>
          <a:noFill/>
          <a:ln w="25400" cap="rnd" cmpd="sng">
            <a:solidFill>
              <a:schemeClr val="dk1"/>
            </a:solidFill>
            <a:prstDash val="solid"/>
            <a:miter lim="800000"/>
            <a:headEnd type="none" w="sm" len="sm"/>
            <a:tailEnd type="none" w="sm" len="sm"/>
          </a:ln>
          <a:effectLst>
            <a:outerShdw blurRad="63500" dist="25400" dir="5400000">
              <a:srgbClr val="000000">
                <a:alpha val="34510"/>
              </a:srgbClr>
            </a:outerShdw>
          </a:effectLst>
        </p:spPr>
      </p:cxnSp>
      <p:pic>
        <p:nvPicPr>
          <p:cNvPr id="303" name="Google Shape;303;p1"/>
          <p:cNvPicPr preferRelativeResize="0"/>
          <p:nvPr/>
        </p:nvPicPr>
        <p:blipFill rotWithShape="1">
          <a:blip r:embed="rId3">
            <a:alphaModFix/>
          </a:blip>
          <a:srcRect/>
          <a:stretch/>
        </p:blipFill>
        <p:spPr>
          <a:xfrm>
            <a:off x="863600" y="179387"/>
            <a:ext cx="7705724" cy="1371600"/>
          </a:xfrm>
          <a:prstGeom prst="rect">
            <a:avLst/>
          </a:prstGeom>
          <a:noFill/>
          <a:ln>
            <a:noFill/>
          </a:ln>
        </p:spPr>
      </p:pic>
      <p:sp>
        <p:nvSpPr>
          <p:cNvPr id="304" name="Google Shape;304;p1"/>
          <p:cNvSpPr txBox="1"/>
          <p:nvPr/>
        </p:nvSpPr>
        <p:spPr>
          <a:xfrm>
            <a:off x="0" y="3217497"/>
            <a:ext cx="10080600" cy="4734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sz="1900" dirty="0">
              <a:solidFill>
                <a:srgbClr val="404040"/>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314AB-E87E-C015-46FF-9C8A510FA7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E84E80-051B-23C8-E99E-89B0CD5F71ED}"/>
              </a:ext>
            </a:extLst>
          </p:cNvPr>
          <p:cNvSpPr>
            <a:spLocks noGrp="1"/>
          </p:cNvSpPr>
          <p:nvPr>
            <p:ph type="title"/>
          </p:nvPr>
        </p:nvSpPr>
        <p:spPr>
          <a:xfrm>
            <a:off x="379963" y="366712"/>
            <a:ext cx="8817045" cy="1455600"/>
          </a:xfrm>
        </p:spPr>
        <p:txBody>
          <a:bodyPr/>
          <a:lstStyle/>
          <a:p>
            <a:r>
              <a:rPr lang="en-US" b="1" dirty="0">
                <a:solidFill>
                  <a:schemeClr val="tx1"/>
                </a:solidFill>
                <a:latin typeface="Times New Roman" panose="02020603050405020304" pitchFamily="18" charset="0"/>
                <a:cs typeface="Times New Roman" panose="02020603050405020304" pitchFamily="18" charset="0"/>
              </a:rPr>
              <a:t>Implementations (Screenshots of Implementations)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284FD1D-F572-FFE1-B37F-3A305476212B}"/>
              </a:ext>
            </a:extLst>
          </p:cNvPr>
          <p:cNvPicPr>
            <a:picLocks noChangeAspect="1"/>
          </p:cNvPicPr>
          <p:nvPr/>
        </p:nvPicPr>
        <p:blipFill>
          <a:blip r:embed="rId2"/>
          <a:stretch>
            <a:fillRect/>
          </a:stretch>
        </p:blipFill>
        <p:spPr>
          <a:xfrm>
            <a:off x="379963" y="1822312"/>
            <a:ext cx="9495557" cy="3597510"/>
          </a:xfrm>
          <a:prstGeom prst="rect">
            <a:avLst/>
          </a:prstGeom>
        </p:spPr>
      </p:pic>
      <p:sp>
        <p:nvSpPr>
          <p:cNvPr id="8" name="TextBox 7">
            <a:extLst>
              <a:ext uri="{FF2B5EF4-FFF2-40B4-BE49-F238E27FC236}">
                <a16:creationId xmlns:a16="http://schemas.microsoft.com/office/drawing/2014/main" id="{66ADE447-672C-4DEC-8A62-C41D3F288A5F}"/>
              </a:ext>
            </a:extLst>
          </p:cNvPr>
          <p:cNvSpPr txBox="1"/>
          <p:nvPr/>
        </p:nvSpPr>
        <p:spPr>
          <a:xfrm>
            <a:off x="3972262" y="5568086"/>
            <a:ext cx="5061472" cy="338554"/>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Songs Collection Page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4084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8135E-74F8-2467-BEFD-E02F38CCAF05}"/>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Implementations (Screenshots of Implementations)</a:t>
            </a:r>
            <a:endParaRPr lang="en-IN" dirty="0"/>
          </a:p>
        </p:txBody>
      </p:sp>
      <p:pic>
        <p:nvPicPr>
          <p:cNvPr id="5" name="Picture 4">
            <a:extLst>
              <a:ext uri="{FF2B5EF4-FFF2-40B4-BE49-F238E27FC236}">
                <a16:creationId xmlns:a16="http://schemas.microsoft.com/office/drawing/2014/main" id="{7E33A360-D97D-D3B6-EAE2-2A817259DEFD}"/>
              </a:ext>
            </a:extLst>
          </p:cNvPr>
          <p:cNvPicPr>
            <a:picLocks noChangeAspect="1"/>
          </p:cNvPicPr>
          <p:nvPr/>
        </p:nvPicPr>
        <p:blipFill>
          <a:blip r:embed="rId2"/>
          <a:stretch>
            <a:fillRect/>
          </a:stretch>
        </p:blipFill>
        <p:spPr>
          <a:xfrm>
            <a:off x="661240" y="2280540"/>
            <a:ext cx="4379072" cy="2740414"/>
          </a:xfrm>
          <a:prstGeom prst="rect">
            <a:avLst/>
          </a:prstGeom>
        </p:spPr>
      </p:pic>
      <p:pic>
        <p:nvPicPr>
          <p:cNvPr id="7" name="Picture 6">
            <a:extLst>
              <a:ext uri="{FF2B5EF4-FFF2-40B4-BE49-F238E27FC236}">
                <a16:creationId xmlns:a16="http://schemas.microsoft.com/office/drawing/2014/main" id="{3B180982-8455-66B4-EF82-38549AF61121}"/>
              </a:ext>
            </a:extLst>
          </p:cNvPr>
          <p:cNvPicPr>
            <a:picLocks noChangeAspect="1"/>
          </p:cNvPicPr>
          <p:nvPr/>
        </p:nvPicPr>
        <p:blipFill>
          <a:blip r:embed="rId3"/>
          <a:stretch>
            <a:fillRect/>
          </a:stretch>
        </p:blipFill>
        <p:spPr>
          <a:xfrm>
            <a:off x="5701553" y="2280540"/>
            <a:ext cx="4185434" cy="3777248"/>
          </a:xfrm>
          <a:prstGeom prst="rect">
            <a:avLst/>
          </a:prstGeom>
        </p:spPr>
      </p:pic>
      <p:sp>
        <p:nvSpPr>
          <p:cNvPr id="8" name="TextBox 7">
            <a:extLst>
              <a:ext uri="{FF2B5EF4-FFF2-40B4-BE49-F238E27FC236}">
                <a16:creationId xmlns:a16="http://schemas.microsoft.com/office/drawing/2014/main" id="{042A5209-065B-21D2-920B-7186BC94D50B}"/>
              </a:ext>
            </a:extLst>
          </p:cNvPr>
          <p:cNvSpPr txBox="1"/>
          <p:nvPr/>
        </p:nvSpPr>
        <p:spPr>
          <a:xfrm>
            <a:off x="1979383" y="5020954"/>
            <a:ext cx="1742785" cy="338554"/>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Card for each song</a:t>
            </a:r>
            <a:endParaRPr lang="en-IN"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721AC21-9B37-E745-DA51-74CC6F46C99B}"/>
              </a:ext>
            </a:extLst>
          </p:cNvPr>
          <p:cNvSpPr txBox="1"/>
          <p:nvPr/>
        </p:nvSpPr>
        <p:spPr>
          <a:xfrm>
            <a:off x="6215396" y="6059021"/>
            <a:ext cx="3157748" cy="338554"/>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Original Lyrics for each song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4233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C46E0-2E92-7110-97E1-1A6D1F06DDC3}"/>
              </a:ext>
            </a:extLst>
          </p:cNvPr>
          <p:cNvSpPr>
            <a:spLocks noGrp="1"/>
          </p:cNvSpPr>
          <p:nvPr>
            <p:ph type="title"/>
          </p:nvPr>
        </p:nvSpPr>
        <p:spPr>
          <a:xfrm>
            <a:off x="671512" y="366712"/>
            <a:ext cx="6997800" cy="1455600"/>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8A392D6-3D36-9452-29E4-3E13FF7831DD}"/>
              </a:ext>
            </a:extLst>
          </p:cNvPr>
          <p:cNvSpPr txBox="1"/>
          <p:nvPr/>
        </p:nvSpPr>
        <p:spPr>
          <a:xfrm>
            <a:off x="671512" y="1225291"/>
            <a:ext cx="7756263" cy="3416320"/>
          </a:xfrm>
          <a:prstGeom prst="rect">
            <a:avLst/>
          </a:prstGeom>
          <a:noFill/>
        </p:spPr>
        <p:txBody>
          <a:bodyPr wrap="square" rtlCol="0">
            <a:spAutoFit/>
          </a:bodyPr>
          <a:lstStyle/>
          <a:p>
            <a:pPr algn="just">
              <a:buNone/>
            </a:pPr>
            <a:r>
              <a:rPr lang="en-US" sz="2400" dirty="0">
                <a:latin typeface="Times New Roman" panose="02020603050405020304" pitchFamily="18" charset="0"/>
                <a:cs typeface="Times New Roman" panose="02020603050405020304" pitchFamily="18" charset="0"/>
              </a:rPr>
              <a:t>In conclusion, our Music Streaming Web App with Multilingual Features aims to bridge the gap between music and language barriers by providing real-time Hindi subtitles for English songs. By integrating AI-driven lyric translation, a user-friendly interface, our platform enhances the listening experience for a diverse audience.</a:t>
            </a:r>
          </a:p>
          <a:p>
            <a:pPr algn="just"/>
            <a:r>
              <a:rPr lang="en-US" sz="2400" dirty="0">
                <a:latin typeface="Times New Roman" panose="02020603050405020304" pitchFamily="18" charset="0"/>
                <a:cs typeface="Times New Roman" panose="02020603050405020304" pitchFamily="18" charset="0"/>
              </a:rPr>
              <a:t>This project not only improves music accessibility but also opens new opportunities for language learners, cultural exploration, and personalized content discovery. </a:t>
            </a:r>
            <a:endParaRPr lang="en-IN" dirty="0"/>
          </a:p>
        </p:txBody>
      </p:sp>
    </p:spTree>
    <p:extLst>
      <p:ext uri="{BB962C8B-B14F-4D97-AF65-F5344CB8AC3E}">
        <p14:creationId xmlns:p14="http://schemas.microsoft.com/office/powerpoint/2010/main" val="225311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82B4B-EF5A-89CF-D942-81AAD82DDD5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F2A226AB-6803-1211-71BB-33E272FF5D26}"/>
              </a:ext>
            </a:extLst>
          </p:cNvPr>
          <p:cNvSpPr txBox="1"/>
          <p:nvPr/>
        </p:nvSpPr>
        <p:spPr>
          <a:xfrm>
            <a:off x="671512" y="1467678"/>
            <a:ext cx="8008662"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1800" dirty="0" err="1">
                <a:latin typeface="Times New Roman" panose="02020603050405020304" pitchFamily="18" charset="0"/>
                <a:cs typeface="Times New Roman" panose="02020603050405020304" pitchFamily="18" charset="0"/>
              </a:rPr>
              <a:t>Jurafsky</a:t>
            </a:r>
            <a:r>
              <a:rPr lang="en-US" sz="1800" dirty="0">
                <a:latin typeface="Times New Roman" panose="02020603050405020304" pitchFamily="18" charset="0"/>
                <a:cs typeface="Times New Roman" panose="02020603050405020304" pitchFamily="18" charset="0"/>
              </a:rPr>
              <a:t> D., Martin J. H., Speech and Language Processing, Standford University, NLP </a:t>
            </a:r>
            <a:r>
              <a:rPr lang="en-US" sz="1800" dirty="0" err="1">
                <a:latin typeface="Times New Roman" panose="02020603050405020304" pitchFamily="18" charset="0"/>
                <a:cs typeface="Times New Roman" panose="02020603050405020304" pitchFamily="18" charset="0"/>
              </a:rPr>
              <a:t>techniquest</a:t>
            </a:r>
            <a:r>
              <a:rPr lang="en-US" sz="1800" dirty="0">
                <a:latin typeface="Times New Roman" panose="02020603050405020304" pitchFamily="18" charset="0"/>
                <a:cs typeface="Times New Roman" panose="02020603050405020304" pitchFamily="18" charset="0"/>
              </a:rPr>
              <a:t> used for text translations, sentiment analysis, and language modeling (2021)</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Vaswani A., </a:t>
            </a:r>
            <a:r>
              <a:rPr lang="en-US" sz="1800" dirty="0" err="1">
                <a:latin typeface="Times New Roman" panose="02020603050405020304" pitchFamily="18" charset="0"/>
                <a:cs typeface="Times New Roman" panose="02020603050405020304" pitchFamily="18" charset="0"/>
              </a:rPr>
              <a:t>Shazeer</a:t>
            </a:r>
            <a:r>
              <a:rPr lang="en-US" sz="1800" dirty="0">
                <a:latin typeface="Times New Roman" panose="02020603050405020304" pitchFamily="18" charset="0"/>
                <a:cs typeface="Times New Roman" panose="02020603050405020304" pitchFamily="18" charset="0"/>
              </a:rPr>
              <a:t> N. </a:t>
            </a:r>
            <a:r>
              <a:rPr lang="en-US" sz="1800" dirty="0" err="1">
                <a:latin typeface="Times New Roman" panose="02020603050405020304" pitchFamily="18" charset="0"/>
                <a:cs typeface="Times New Roman" panose="02020603050405020304" pitchFamily="18" charset="0"/>
              </a:rPr>
              <a:t>Parmaar</a:t>
            </a:r>
            <a:r>
              <a:rPr lang="en-US" sz="1800" dirty="0">
                <a:latin typeface="Times New Roman" panose="02020603050405020304" pitchFamily="18" charset="0"/>
                <a:cs typeface="Times New Roman" panose="02020603050405020304" pitchFamily="18" charset="0"/>
              </a:rPr>
              <a:t> N., </a:t>
            </a: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Attention Is All You Need. Advances in Neural Information Processing Systems, A guide to speech-to-text and machine learning in Music, (2017)</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Fujihara H., Goto M., Ogata J. &amp; Okuno, H. G. (2011). </a:t>
            </a:r>
            <a:r>
              <a:rPr lang="en-US" sz="1800" dirty="0">
                <a:effectLst/>
                <a:latin typeface="Times New Roman" panose="02020603050405020304" pitchFamily="18" charset="0"/>
                <a:ea typeface="Times New Roman" panose="02020603050405020304" pitchFamily="18" charset="0"/>
              </a:rPr>
              <a:t>Lyric Synchronization Using Music Audio Alignment and Text Processing. IEEE Transactions on Audio, Speech, and Language Processing (2011)</a:t>
            </a:r>
          </a:p>
          <a:p>
            <a:pPr marL="342900" indent="-342900" algn="just">
              <a:buFont typeface="Arial" panose="020B0604020202020204" pitchFamily="34" charset="0"/>
              <a:buChar char="•"/>
            </a:pPr>
            <a:endParaRPr lang="en-US" sz="1800" dirty="0">
              <a:effectLst/>
              <a:latin typeface="Times New Roman" panose="02020603050405020304" pitchFamily="18" charset="0"/>
              <a:ea typeface="Times New Roman" panose="02020603050405020304" pitchFamily="18" charset="0"/>
            </a:endParaRPr>
          </a:p>
          <a:p>
            <a:pPr marL="342900" indent="-342900" algn="just">
              <a:buFont typeface="Arial" panose="020B0604020202020204" pitchFamily="34" charset="0"/>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Peeters, G. A Large Set of Audio Features for Sound Description: Audio Representation for Music Information Retrieval (2004)</a:t>
            </a:r>
          </a:p>
          <a:p>
            <a:pPr marL="342900" indent="-342900" algn="just">
              <a:buFont typeface="Arial" panose="020B0604020202020204" pitchFamily="34" charset="0"/>
              <a:buChar char="•"/>
            </a:pPr>
            <a:endPar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Marmik Pandya, NLP Based Poetry Analysis and Generation, </a:t>
            </a:r>
            <a:r>
              <a:rPr lang="en-US" sz="18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Norteastern</a:t>
            </a: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University (2016)</a:t>
            </a:r>
          </a:p>
          <a:p>
            <a:pPr marL="342900" indent="-342900" algn="just">
              <a:buFont typeface="Arial" panose="020B0604020202020204" pitchFamily="34" charset="0"/>
              <a:buChar char="•"/>
            </a:pPr>
            <a:endPar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r>
              <a:rPr lang="en-US" sz="1800" dirty="0">
                <a:effectLst/>
                <a:latin typeface="Times New Roman" panose="02020603050405020304" pitchFamily="18" charset="0"/>
                <a:ea typeface="Times New Roman" panose="02020603050405020304" pitchFamily="18" charset="0"/>
              </a:rPr>
              <a:t>Anders Søgaard, Ivan </a:t>
            </a:r>
            <a:r>
              <a:rPr lang="en-US" sz="1800" dirty="0" err="1">
                <a:effectLst/>
                <a:latin typeface="Times New Roman" panose="02020603050405020304" pitchFamily="18" charset="0"/>
                <a:ea typeface="Times New Roman" panose="02020603050405020304" pitchFamily="18" charset="0"/>
              </a:rPr>
              <a:t>Vuli´c</a:t>
            </a:r>
            <a:r>
              <a:rPr lang="en-US" sz="1800" dirty="0">
                <a:effectLst/>
                <a:latin typeface="Times New Roman" panose="02020603050405020304" pitchFamily="18" charset="0"/>
                <a:ea typeface="Times New Roman" panose="02020603050405020304" pitchFamily="18" charset="0"/>
              </a:rPr>
              <a:t>, Sebastian Ruder, Manaal Faruqui, Cross-Lingual Word Embeddings, University of the Basque Country, 2019</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96060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97"/>
        <p:cNvGrpSpPr/>
        <p:nvPr/>
      </p:nvGrpSpPr>
      <p:grpSpPr>
        <a:xfrm>
          <a:off x="0" y="0"/>
          <a:ext cx="0" cy="0"/>
          <a:chOff x="0" y="0"/>
          <a:chExt cx="0" cy="0"/>
        </a:xfrm>
      </p:grpSpPr>
      <p:sp>
        <p:nvSpPr>
          <p:cNvPr id="298" name="Google Shape;298;p35"/>
          <p:cNvSpPr txBox="1"/>
          <p:nvPr/>
        </p:nvSpPr>
        <p:spPr>
          <a:xfrm>
            <a:off x="647700" y="3057525"/>
            <a:ext cx="9071100" cy="1262100"/>
          </a:xfrm>
          <a:prstGeom prst="rect">
            <a:avLst/>
          </a:prstGeom>
          <a:noFill/>
          <a:ln>
            <a:noFill/>
          </a:ln>
        </p:spPr>
        <p:txBody>
          <a:bodyPr spcFirstLastPara="1" wrap="square" lIns="0" tIns="31675" rIns="0" bIns="0" anchor="ctr" anchorCtr="0">
            <a:noAutofit/>
          </a:bodyPr>
          <a:lstStyle/>
          <a:p>
            <a:pPr marL="0" marR="0" lvl="0" indent="0" algn="ctr"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Thank You...!!</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32"/>
        <p:cNvGrpSpPr/>
        <p:nvPr/>
      </p:nvGrpSpPr>
      <p:grpSpPr>
        <a:xfrm>
          <a:off x="0" y="0"/>
          <a:ext cx="0" cy="0"/>
          <a:chOff x="0" y="0"/>
          <a:chExt cx="0" cy="0"/>
        </a:xfrm>
      </p:grpSpPr>
      <p:sp>
        <p:nvSpPr>
          <p:cNvPr id="233" name="Google Shape;233;p26"/>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Introduction</a:t>
            </a:r>
            <a:endParaRPr dirty="0"/>
          </a:p>
        </p:txBody>
      </p:sp>
      <p:sp>
        <p:nvSpPr>
          <p:cNvPr id="2" name="TextBox 1">
            <a:extLst>
              <a:ext uri="{FF2B5EF4-FFF2-40B4-BE49-F238E27FC236}">
                <a16:creationId xmlns:a16="http://schemas.microsoft.com/office/drawing/2014/main" id="{1845136D-B70B-CF5B-74B9-35DDD119E078}"/>
              </a:ext>
            </a:extLst>
          </p:cNvPr>
          <p:cNvSpPr txBox="1"/>
          <p:nvPr/>
        </p:nvSpPr>
        <p:spPr>
          <a:xfrm>
            <a:off x="580913" y="1563725"/>
            <a:ext cx="7734748" cy="2677656"/>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project aims to develop a user-friendly and innovative music streaming platform. In today's age music streaming has revolutionized how we listen to music. There are more than 615 millions monthly active music users in the world.</a:t>
            </a:r>
          </a:p>
          <a:p>
            <a:pPr algn="just"/>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this music streaming app, we are trying to fill the gap of different needs for all kinds of music listeners. </a:t>
            </a:r>
          </a:p>
        </p:txBody>
      </p:sp>
      <p:sp>
        <p:nvSpPr>
          <p:cNvPr id="3" name="TextBox 2">
            <a:extLst>
              <a:ext uri="{FF2B5EF4-FFF2-40B4-BE49-F238E27FC236}">
                <a16:creationId xmlns:a16="http://schemas.microsoft.com/office/drawing/2014/main" id="{BD7ECEC6-7D73-562A-A1D8-B9B551239A3F}"/>
              </a:ext>
            </a:extLst>
          </p:cNvPr>
          <p:cNvSpPr txBox="1"/>
          <p:nvPr/>
        </p:nvSpPr>
        <p:spPr>
          <a:xfrm>
            <a:off x="580913" y="4539728"/>
            <a:ext cx="7960658" cy="1938992"/>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Motivation: </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Unavailability of translated lyrics to songs in Hindi language.</a:t>
            </a: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Improper suggestions of songs of different genres.</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53">
          <a:extLst>
            <a:ext uri="{FF2B5EF4-FFF2-40B4-BE49-F238E27FC236}">
              <a16:creationId xmlns:a16="http://schemas.microsoft.com/office/drawing/2014/main" id="{A8033425-8C31-7470-19B8-BFD55C16A354}"/>
            </a:ext>
          </a:extLst>
        </p:cNvPr>
        <p:cNvGrpSpPr/>
        <p:nvPr/>
      </p:nvGrpSpPr>
      <p:grpSpPr>
        <a:xfrm>
          <a:off x="0" y="0"/>
          <a:ext cx="0" cy="0"/>
          <a:chOff x="0" y="0"/>
          <a:chExt cx="0" cy="0"/>
        </a:xfrm>
      </p:grpSpPr>
      <p:sp>
        <p:nvSpPr>
          <p:cNvPr id="254" name="Google Shape;254;p29">
            <a:extLst>
              <a:ext uri="{FF2B5EF4-FFF2-40B4-BE49-F238E27FC236}">
                <a16:creationId xmlns:a16="http://schemas.microsoft.com/office/drawing/2014/main" id="{22B05DE3-BC2C-8F36-F9E8-E962EDA5E6AA}"/>
              </a:ext>
            </a:extLst>
          </p:cNvPr>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a:t>
            </a:r>
            <a:r>
              <a:rPr lang="en-US" sz="3600" b="1" dirty="0">
                <a:solidFill>
                  <a:srgbClr val="000000"/>
                </a:solidFill>
                <a:latin typeface="Times New Roman"/>
                <a:ea typeface="Times New Roman"/>
                <a:cs typeface="Times New Roman"/>
                <a:sym typeface="Times New Roman"/>
              </a:rPr>
              <a:t>Literature Review</a:t>
            </a:r>
            <a:endParaRPr dirty="0"/>
          </a:p>
        </p:txBody>
      </p:sp>
      <p:graphicFrame>
        <p:nvGraphicFramePr>
          <p:cNvPr id="4" name="Table 3">
            <a:extLst>
              <a:ext uri="{FF2B5EF4-FFF2-40B4-BE49-F238E27FC236}">
                <a16:creationId xmlns:a16="http://schemas.microsoft.com/office/drawing/2014/main" id="{F5EF63D8-6EC7-84AB-4F74-B945BD8B79B0}"/>
              </a:ext>
            </a:extLst>
          </p:cNvPr>
          <p:cNvGraphicFramePr>
            <a:graphicFrameLocks noGrp="1"/>
          </p:cNvGraphicFramePr>
          <p:nvPr>
            <p:extLst>
              <p:ext uri="{D42A27DB-BD31-4B8C-83A1-F6EECF244321}">
                <p14:modId xmlns:p14="http://schemas.microsoft.com/office/powerpoint/2010/main" val="3334373943"/>
              </p:ext>
            </p:extLst>
          </p:nvPr>
        </p:nvGraphicFramePr>
        <p:xfrm>
          <a:off x="371060" y="1513193"/>
          <a:ext cx="9375369" cy="4485640"/>
        </p:xfrm>
        <a:graphic>
          <a:graphicData uri="http://schemas.openxmlformats.org/drawingml/2006/table">
            <a:tbl>
              <a:tblPr firstRow="1" bandRow="1">
                <a:tableStyleId>{5C22544A-7EE6-4342-B048-85BDC9FD1C3A}</a:tableStyleId>
              </a:tblPr>
              <a:tblGrid>
                <a:gridCol w="3125123">
                  <a:extLst>
                    <a:ext uri="{9D8B030D-6E8A-4147-A177-3AD203B41FA5}">
                      <a16:colId xmlns:a16="http://schemas.microsoft.com/office/drawing/2014/main" val="2529387221"/>
                    </a:ext>
                  </a:extLst>
                </a:gridCol>
                <a:gridCol w="3125123">
                  <a:extLst>
                    <a:ext uri="{9D8B030D-6E8A-4147-A177-3AD203B41FA5}">
                      <a16:colId xmlns:a16="http://schemas.microsoft.com/office/drawing/2014/main" val="462977765"/>
                    </a:ext>
                  </a:extLst>
                </a:gridCol>
                <a:gridCol w="3125123">
                  <a:extLst>
                    <a:ext uri="{9D8B030D-6E8A-4147-A177-3AD203B41FA5}">
                      <a16:colId xmlns:a16="http://schemas.microsoft.com/office/drawing/2014/main" val="3906970651"/>
                    </a:ext>
                  </a:extLst>
                </a:gridCol>
              </a:tblGrid>
              <a:tr h="370840">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Title</a:t>
                      </a:r>
                      <a:endParaRPr lang="en-IN"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sz="2000" dirty="0">
                          <a:solidFill>
                            <a:schemeClr val="tx1"/>
                          </a:solidFill>
                          <a:latin typeface="Times New Roman" panose="02020603050405020304" pitchFamily="18" charset="0"/>
                          <a:cs typeface="Times New Roman" panose="02020603050405020304" pitchFamily="18" charset="0"/>
                        </a:rPr>
                        <a:t>Description</a:t>
                      </a:r>
                      <a:endParaRPr lang="en-IN" sz="2000" dirty="0">
                        <a:solidFill>
                          <a:schemeClr val="tx1"/>
                        </a:solidFill>
                        <a:latin typeface="Times New Roman" panose="02020603050405020304" pitchFamily="18" charset="0"/>
                        <a:cs typeface="Times New Roman" panose="02020603050405020304" pitchFamily="18" charset="0"/>
                      </a:endParaRPr>
                    </a:p>
                  </a:txBody>
                  <a:tcPr anchor="ctr"/>
                </a:tc>
                <a:tc>
                  <a:txBody>
                    <a:bodyPr/>
                    <a:lstStyle/>
                    <a:p>
                      <a:r>
                        <a:rPr lang="en-US" sz="2000" dirty="0">
                          <a:solidFill>
                            <a:schemeClr val="tx1"/>
                          </a:solidFill>
                          <a:latin typeface="Times New Roman" panose="02020603050405020304" pitchFamily="18" charset="0"/>
                          <a:cs typeface="Times New Roman" panose="02020603050405020304" pitchFamily="18" charset="0"/>
                        </a:rPr>
                        <a:t>Challenges / Consideration</a:t>
                      </a:r>
                      <a:endParaRPr lang="en-IN" sz="2000" dirty="0">
                        <a:solidFill>
                          <a:schemeClr val="tx1"/>
                        </a:solidFill>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2288110126"/>
                  </a:ext>
                </a:extLst>
              </a:tr>
              <a:tr h="188607">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Machine Translation </a:t>
                      </a:r>
                      <a:endPar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(MT) </a:t>
                      </a:r>
                      <a:endParaRPr lang="en-IN" sz="2000" b="0" dirty="0">
                        <a:solidFill>
                          <a:schemeClr val="tx1"/>
                        </a:solidFill>
                        <a:latin typeface="Times New Roman" panose="02020603050405020304" pitchFamily="18" charset="0"/>
                        <a:cs typeface="Times New Roman" panose="02020603050405020304" pitchFamily="18" charset="0"/>
                      </a:endParaRPr>
                    </a:p>
                  </a:txBody>
                  <a:tcPr marL="0" marR="0" marT="35560" marB="0"/>
                </a:tc>
                <a:tc>
                  <a:txBody>
                    <a:bodyPr/>
                    <a:lstStyle/>
                    <a:p>
                      <a:pPr marL="3175">
                        <a:buNone/>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Describes machine translation (MT), the use of computers to translate from one language to another.</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35560" marB="0"/>
                </a:tc>
                <a:tc>
                  <a:txBody>
                    <a:bodyPr/>
                    <a:lstStyle/>
                    <a:p>
                      <a:pPr marL="3175">
                        <a:buNone/>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Poetic language, idioms, slang, and cultural references are difficult for MT systems.  Maintaining rhyme, rhythm, and meter is extremely challenging.  MT systems are trained on general text, not specifically on lyrics. </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35560" marB="0" anchor="ctr"/>
                </a:tc>
                <a:extLst>
                  <a:ext uri="{0D108BD9-81ED-4DB2-BD59-A6C34878D82A}">
                    <a16:rowId xmlns:a16="http://schemas.microsoft.com/office/drawing/2014/main" val="1208189150"/>
                  </a:ext>
                </a:extLst>
              </a:tr>
              <a:tr h="370840">
                <a:tc>
                  <a:txBody>
                    <a:bodyPr/>
                    <a:lstStyle/>
                    <a:p>
                      <a:r>
                        <a:rPr lang="en-US" sz="2000" dirty="0">
                          <a:latin typeface="Times New Roman" panose="02020603050405020304" pitchFamily="18" charset="0"/>
                          <a:cs typeface="Times New Roman" panose="02020603050405020304" pitchFamily="18" charset="0"/>
                        </a:rPr>
                        <a:t>Natural Language Processing (NLP) for Poetry/Literary Text </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latin typeface="Times New Roman" panose="02020603050405020304" pitchFamily="18" charset="0"/>
                          <a:cs typeface="Times New Roman" panose="02020603050405020304" pitchFamily="18" charset="0"/>
                        </a:rPr>
                        <a:t>NLP techniques tailored to the specific characteristics of poetry and literary text.</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C</a:t>
                      </a:r>
                      <a:r>
                        <a:rPr lang="en-US" sz="2000" dirty="0">
                          <a:latin typeface="Times New Roman" panose="02020603050405020304" pitchFamily="18" charset="0"/>
                          <a:cs typeface="Times New Roman" panose="02020603050405020304" pitchFamily="18" charset="0"/>
                        </a:rPr>
                        <a:t>omputational analysis of poetry is still an active research area. Transferring these techniques to song lyrics requires adaptation. </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9298059"/>
                  </a:ext>
                </a:extLst>
              </a:tr>
            </a:tbl>
          </a:graphicData>
        </a:graphic>
      </p:graphicFrame>
    </p:spTree>
    <p:extLst>
      <p:ext uri="{BB962C8B-B14F-4D97-AF65-F5344CB8AC3E}">
        <p14:creationId xmlns:p14="http://schemas.microsoft.com/office/powerpoint/2010/main" val="3672272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53">
          <a:extLst>
            <a:ext uri="{FF2B5EF4-FFF2-40B4-BE49-F238E27FC236}">
              <a16:creationId xmlns:a16="http://schemas.microsoft.com/office/drawing/2014/main" id="{C05A0422-D698-E95A-C015-20F9009BECF5}"/>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4B2748D-23E0-1696-E492-E532C154549F}"/>
              </a:ext>
            </a:extLst>
          </p:cNvPr>
          <p:cNvGraphicFramePr>
            <a:graphicFrameLocks noGrp="1"/>
          </p:cNvGraphicFramePr>
          <p:nvPr>
            <p:extLst>
              <p:ext uri="{D42A27DB-BD31-4B8C-83A1-F6EECF244321}">
                <p14:modId xmlns:p14="http://schemas.microsoft.com/office/powerpoint/2010/main" val="1937520310"/>
              </p:ext>
            </p:extLst>
          </p:nvPr>
        </p:nvGraphicFramePr>
        <p:xfrm>
          <a:off x="397564" y="289877"/>
          <a:ext cx="8251584" cy="6516028"/>
        </p:xfrm>
        <a:graphic>
          <a:graphicData uri="http://schemas.openxmlformats.org/drawingml/2006/table">
            <a:tbl>
              <a:tblPr firstRow="1" bandRow="1">
                <a:tableStyleId>{5C22544A-7EE6-4342-B048-85BDC9FD1C3A}</a:tableStyleId>
              </a:tblPr>
              <a:tblGrid>
                <a:gridCol w="2750528">
                  <a:extLst>
                    <a:ext uri="{9D8B030D-6E8A-4147-A177-3AD203B41FA5}">
                      <a16:colId xmlns:a16="http://schemas.microsoft.com/office/drawing/2014/main" val="2529387221"/>
                    </a:ext>
                  </a:extLst>
                </a:gridCol>
                <a:gridCol w="2750528">
                  <a:extLst>
                    <a:ext uri="{9D8B030D-6E8A-4147-A177-3AD203B41FA5}">
                      <a16:colId xmlns:a16="http://schemas.microsoft.com/office/drawing/2014/main" val="462977765"/>
                    </a:ext>
                  </a:extLst>
                </a:gridCol>
                <a:gridCol w="2750528">
                  <a:extLst>
                    <a:ext uri="{9D8B030D-6E8A-4147-A177-3AD203B41FA5}">
                      <a16:colId xmlns:a16="http://schemas.microsoft.com/office/drawing/2014/main" val="3906970651"/>
                    </a:ext>
                  </a:extLst>
                </a:gridCol>
              </a:tblGrid>
              <a:tr h="668865">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Title</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Description</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Challenges / Consideration</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88110126"/>
                  </a:ext>
                </a:extLst>
              </a:tr>
              <a:tr h="2907494">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Lyrics to Audio Techniques </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175">
                        <a:buNone/>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This paper presents a system that automatically synchronizes lyrics with music audio, using alignment techniques and text processing for accurate lyric display.</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35560" marB="0"/>
                </a:tc>
                <a:tc>
                  <a:txBody>
                    <a:bodyPr/>
                    <a:lstStyle/>
                    <a:p>
                      <a:pPr marL="3175">
                        <a:buNone/>
                      </a:pPr>
                      <a:r>
                        <a:rPr lang="en-US" sz="2000" kern="100" dirty="0">
                          <a:effectLst/>
                          <a:latin typeface="Times New Roman" panose="02020603050405020304" pitchFamily="18" charset="0"/>
                          <a:ea typeface="Times New Roman" panose="02020603050405020304" pitchFamily="18" charset="0"/>
                          <a:cs typeface="Times New Roman" panose="02020603050405020304" pitchFamily="18" charset="0"/>
                        </a:rPr>
                        <a:t>Automatically syncing lyrics is difficult, particularly with songs that have fast lyrics or varying tempos. It is hard to accurately determine the correct timing of each word or phrase in relation to the audio. </a:t>
                      </a:r>
                      <a:endPar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35560" marB="0"/>
                </a:tc>
                <a:extLst>
                  <a:ext uri="{0D108BD9-81ED-4DB2-BD59-A6C34878D82A}">
                    <a16:rowId xmlns:a16="http://schemas.microsoft.com/office/drawing/2014/main" val="1208189150"/>
                  </a:ext>
                </a:extLst>
              </a:tr>
              <a:tr h="2907494">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Cross-Lingual Word Embeddings/</a:t>
                      </a:r>
                      <a:r>
                        <a:rPr lang="en-US" sz="20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Represe</a:t>
                      </a:r>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r>
                        <a:rPr lang="en-US" sz="20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ntations</a:t>
                      </a:r>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Learning representations of words that capture semantic meaning across languages. These are crucial for improving MT and other cross-lingual tasks. </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Capturing the nuances of musical and emotional context is difficult.  Limited resources for some language pairs </a:t>
                      </a:r>
                      <a:endPar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(English-Hindi-Marathi is relatively </a:t>
                      </a:r>
                      <a:endPar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well-resourced, but still presents challenges). </a:t>
                      </a:r>
                      <a:endParaRPr lang="en-IN" sz="2000" i="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59298059"/>
                  </a:ext>
                </a:extLst>
              </a:tr>
            </a:tbl>
          </a:graphicData>
        </a:graphic>
      </p:graphicFrame>
    </p:spTree>
    <p:extLst>
      <p:ext uri="{BB962C8B-B14F-4D97-AF65-F5344CB8AC3E}">
        <p14:creationId xmlns:p14="http://schemas.microsoft.com/office/powerpoint/2010/main" val="1603102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7866A9E-B8D9-36F6-86C1-1E68C15D5FEF}"/>
              </a:ext>
            </a:extLst>
          </p:cNvPr>
          <p:cNvGraphicFramePr>
            <a:graphicFrameLocks noGrp="1"/>
          </p:cNvGraphicFramePr>
          <p:nvPr>
            <p:extLst>
              <p:ext uri="{D42A27DB-BD31-4B8C-83A1-F6EECF244321}">
                <p14:modId xmlns:p14="http://schemas.microsoft.com/office/powerpoint/2010/main" val="3948767168"/>
              </p:ext>
            </p:extLst>
          </p:nvPr>
        </p:nvGraphicFramePr>
        <p:xfrm>
          <a:off x="456360" y="132803"/>
          <a:ext cx="8251584" cy="6516028"/>
        </p:xfrm>
        <a:graphic>
          <a:graphicData uri="http://schemas.openxmlformats.org/drawingml/2006/table">
            <a:tbl>
              <a:tblPr firstRow="1" bandRow="1">
                <a:tableStyleId>{5C22544A-7EE6-4342-B048-85BDC9FD1C3A}</a:tableStyleId>
              </a:tblPr>
              <a:tblGrid>
                <a:gridCol w="2750528">
                  <a:extLst>
                    <a:ext uri="{9D8B030D-6E8A-4147-A177-3AD203B41FA5}">
                      <a16:colId xmlns:a16="http://schemas.microsoft.com/office/drawing/2014/main" val="3701098064"/>
                    </a:ext>
                  </a:extLst>
                </a:gridCol>
                <a:gridCol w="2750528">
                  <a:extLst>
                    <a:ext uri="{9D8B030D-6E8A-4147-A177-3AD203B41FA5}">
                      <a16:colId xmlns:a16="http://schemas.microsoft.com/office/drawing/2014/main" val="3950413314"/>
                    </a:ext>
                  </a:extLst>
                </a:gridCol>
                <a:gridCol w="2750528">
                  <a:extLst>
                    <a:ext uri="{9D8B030D-6E8A-4147-A177-3AD203B41FA5}">
                      <a16:colId xmlns:a16="http://schemas.microsoft.com/office/drawing/2014/main" val="1277892694"/>
                    </a:ext>
                  </a:extLst>
                </a:gridCol>
              </a:tblGrid>
              <a:tr h="668865">
                <a:tc>
                  <a:txBody>
                    <a:bodyPr/>
                    <a:lstStyle/>
                    <a:p>
                      <a:pPr algn="ctr"/>
                      <a:r>
                        <a:rPr lang="en-US" sz="2000" dirty="0">
                          <a:solidFill>
                            <a:schemeClr val="tx1"/>
                          </a:solidFill>
                          <a:latin typeface="Times New Roman" panose="02020603050405020304" pitchFamily="18" charset="0"/>
                          <a:cs typeface="Times New Roman" panose="02020603050405020304" pitchFamily="18" charset="0"/>
                        </a:rPr>
                        <a:t>Title</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Description</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dirty="0">
                          <a:solidFill>
                            <a:schemeClr val="tx1"/>
                          </a:solidFill>
                          <a:latin typeface="Times New Roman" panose="02020603050405020304" pitchFamily="18" charset="0"/>
                          <a:cs typeface="Times New Roman" panose="02020603050405020304" pitchFamily="18" charset="0"/>
                        </a:rPr>
                        <a:t>Challenges / Consideration</a:t>
                      </a:r>
                      <a:endParaRPr lang="en-IN"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1578380"/>
                  </a:ext>
                </a:extLst>
              </a:tr>
              <a:tr h="2907494">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Evaluation Metrics for </a:t>
                      </a:r>
                      <a:endPar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Translation </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Assessing the quality of translations. Human evaluation remains crucial, especially for creative text like lyrics. </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Traditional metrics like BLEU may not be </a:t>
                      </a:r>
                      <a:endPar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suitable for evaluating the artistic quality of lyric translations. Subjective nature of evaluating artistic merit.</a:t>
                      </a:r>
                      <a:endParaRPr lang="en-IN" sz="2000" i="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33971952"/>
                  </a:ext>
                </a:extLst>
              </a:tr>
              <a:tr h="2907494">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Computational </a:t>
                      </a:r>
                      <a:endParaRPr lang="en-IN"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endParaRPr>
                    </a:p>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Musicology </a:t>
                      </a:r>
                      <a:endParaRPr lang="en-IN" sz="2000" b="0" dirty="0">
                        <a:solidFill>
                          <a:schemeClr val="tx1"/>
                        </a:solidFill>
                        <a:latin typeface="Times New Roman" panose="02020603050405020304" pitchFamily="18" charset="0"/>
                        <a:cs typeface="Times New Roman" panose="02020603050405020304" pitchFamily="18" charset="0"/>
                      </a:endParaRPr>
                    </a:p>
                  </a:txBody>
                  <a:tcPr/>
                </a:tc>
                <a:tc>
                  <a:txBody>
                    <a:bodyPr/>
                    <a:lstStyle/>
                    <a:p>
                      <a:r>
                        <a:rPr lang="en-US" sz="20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Combining music analysis with NLP. Could be used to analyze the relationship between lyrics and music. </a:t>
                      </a:r>
                      <a:endParaRPr lang="en-IN"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3175">
                        <a:lnSpc>
                          <a:spcPct val="105000"/>
                        </a:lnSpc>
                        <a:buNone/>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Integrating linguistic analysis with musical structure is complex. </a:t>
                      </a:r>
                    </a:p>
                    <a:p>
                      <a:pPr>
                        <a:buNone/>
                      </a:pPr>
                      <a:r>
                        <a:rPr lang="en-IN" sz="2000" kern="100" dirty="0">
                          <a:effectLst/>
                          <a:latin typeface="Times New Roman" panose="02020603050405020304" pitchFamily="18" charset="0"/>
                          <a:ea typeface="Times New Roman" panose="02020603050405020304" pitchFamily="18" charset="0"/>
                          <a:cs typeface="Times New Roman" panose="02020603050405020304" pitchFamily="18" charset="0"/>
                        </a:rPr>
                        <a:t> </a:t>
                      </a:r>
                    </a:p>
                  </a:txBody>
                  <a:tcPr marL="0" marR="0" marT="35560" marB="0"/>
                </a:tc>
                <a:extLst>
                  <a:ext uri="{0D108BD9-81ED-4DB2-BD59-A6C34878D82A}">
                    <a16:rowId xmlns:a16="http://schemas.microsoft.com/office/drawing/2014/main" val="3140951847"/>
                  </a:ext>
                </a:extLst>
              </a:tr>
            </a:tbl>
          </a:graphicData>
        </a:graphic>
      </p:graphicFrame>
    </p:spTree>
    <p:extLst>
      <p:ext uri="{BB962C8B-B14F-4D97-AF65-F5344CB8AC3E}">
        <p14:creationId xmlns:p14="http://schemas.microsoft.com/office/powerpoint/2010/main" val="3358566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9"/>
          <p:cNvSpPr txBox="1">
            <a:spLocks noGrp="1"/>
          </p:cNvSpPr>
          <p:nvPr>
            <p:ph type="title"/>
          </p:nvPr>
        </p:nvSpPr>
        <p:spPr>
          <a:xfrm>
            <a:off x="671512" y="671512"/>
            <a:ext cx="6997800" cy="1455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000000"/>
              </a:buClr>
              <a:buSzPts val="3600"/>
              <a:buFont typeface="Times New Roman"/>
              <a:buNone/>
            </a:pPr>
            <a:r>
              <a:rPr lang="en-US" sz="3600" b="1" i="0" u="none" dirty="0">
                <a:solidFill>
                  <a:srgbClr val="000000"/>
                </a:solidFill>
                <a:latin typeface="Times New Roman"/>
                <a:ea typeface="Times New Roman"/>
                <a:cs typeface="Times New Roman"/>
                <a:sym typeface="Times New Roman"/>
              </a:rPr>
              <a:t> Problem statement </a:t>
            </a:r>
            <a:endParaRPr dirty="0"/>
          </a:p>
        </p:txBody>
      </p:sp>
      <p:sp>
        <p:nvSpPr>
          <p:cNvPr id="2" name="TextBox 1">
            <a:extLst>
              <a:ext uri="{FF2B5EF4-FFF2-40B4-BE49-F238E27FC236}">
                <a16:creationId xmlns:a16="http://schemas.microsoft.com/office/drawing/2014/main" id="{5111182E-CB7F-77FE-5EBB-1A4C413077B4}"/>
              </a:ext>
            </a:extLst>
          </p:cNvPr>
          <p:cNvSpPr txBox="1"/>
          <p:nvPr/>
        </p:nvSpPr>
        <p:spPr>
          <a:xfrm>
            <a:off x="451413" y="1721224"/>
            <a:ext cx="7951807"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Over the past few years, 32% of music listeners have faced difficulty to adjusting to changing UI designs of different music platforms like Spotify and iTunes. This project introduces a user convenient UI to browse music, create playlist and many more miscellaneous activities.</a:t>
            </a:r>
          </a:p>
          <a:p>
            <a:pPr marL="342900" indent="-342900"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Leading music platforms don’t have translated lyrics to songs in alternate languages.</a:t>
            </a:r>
          </a:p>
          <a:p>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0"/>
        <p:cNvGrpSpPr/>
        <p:nvPr/>
      </p:nvGrpSpPr>
      <p:grpSpPr>
        <a:xfrm>
          <a:off x="0" y="0"/>
          <a:ext cx="0" cy="0"/>
          <a:chOff x="0" y="0"/>
          <a:chExt cx="0" cy="0"/>
        </a:xfrm>
      </p:grpSpPr>
      <p:sp>
        <p:nvSpPr>
          <p:cNvPr id="311" name="Google Shape;311;p2"/>
          <p:cNvSpPr txBox="1"/>
          <p:nvPr/>
        </p:nvSpPr>
        <p:spPr>
          <a:xfrm>
            <a:off x="503237" y="301625"/>
            <a:ext cx="9071100" cy="1262100"/>
          </a:xfrm>
          <a:prstGeom prst="rect">
            <a:avLst/>
          </a:prstGeom>
          <a:noFill/>
          <a:ln>
            <a:noFill/>
          </a:ln>
        </p:spPr>
        <p:txBody>
          <a:bodyPr spcFirstLastPara="1" wrap="square" lIns="0" tIns="31675" rIns="0" bIns="0" anchor="ctr" anchorCtr="0">
            <a:noAutofit/>
          </a:bodyPr>
          <a:lstStyle/>
          <a:p>
            <a:pPr marL="0" marR="0" lvl="0" indent="0" algn="l" rtl="0">
              <a:lnSpc>
                <a:spcPct val="93000"/>
              </a:lnSpc>
              <a:spcBef>
                <a:spcPts val="0"/>
              </a:spcBef>
              <a:spcAft>
                <a:spcPts val="0"/>
              </a:spcAft>
              <a:buClr>
                <a:srgbClr val="000000"/>
              </a:buClr>
              <a:buSzPts val="3600"/>
              <a:buFont typeface="Times New Roman"/>
              <a:buNone/>
            </a:pPr>
            <a:r>
              <a:rPr lang="en-US" sz="3600" b="1" i="0" u="none" strike="noStrike" cap="none" dirty="0">
                <a:solidFill>
                  <a:srgbClr val="000000"/>
                </a:solidFill>
                <a:latin typeface="Times New Roman"/>
                <a:ea typeface="Times New Roman"/>
                <a:cs typeface="Times New Roman"/>
                <a:sym typeface="Times New Roman"/>
              </a:rPr>
              <a:t>System Design</a:t>
            </a:r>
            <a:endParaRPr sz="1400" b="0" i="0" u="none" strike="noStrike" cap="none" dirty="0">
              <a:solidFill>
                <a:srgbClr val="000000"/>
              </a:solidFill>
              <a:latin typeface="Arial"/>
              <a:ea typeface="Arial"/>
              <a:cs typeface="Arial"/>
              <a:sym typeface="Arial"/>
            </a:endParaRPr>
          </a:p>
        </p:txBody>
      </p:sp>
      <p:pic>
        <p:nvPicPr>
          <p:cNvPr id="8" name="Picture 7">
            <a:extLst>
              <a:ext uri="{FF2B5EF4-FFF2-40B4-BE49-F238E27FC236}">
                <a16:creationId xmlns:a16="http://schemas.microsoft.com/office/drawing/2014/main" id="{BE289525-B650-5EE1-B7D0-CAC2017D1D46}"/>
              </a:ext>
            </a:extLst>
          </p:cNvPr>
          <p:cNvPicPr>
            <a:picLocks noChangeAspect="1"/>
          </p:cNvPicPr>
          <p:nvPr/>
        </p:nvPicPr>
        <p:blipFill>
          <a:blip r:embed="rId3"/>
          <a:stretch>
            <a:fillRect/>
          </a:stretch>
        </p:blipFill>
        <p:spPr>
          <a:xfrm>
            <a:off x="224789" y="1809040"/>
            <a:ext cx="9631045" cy="3686984"/>
          </a:xfrm>
          <a:prstGeom prst="rect">
            <a:avLst/>
          </a:prstGeom>
          <a:ln>
            <a:solidFill>
              <a:schemeClr val="tx1"/>
            </a:solid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58DDC-15DE-7208-3466-D22DEC0B13E0}"/>
              </a:ext>
            </a:extLst>
          </p:cNvPr>
          <p:cNvSpPr>
            <a:spLocks noGrp="1"/>
          </p:cNvSpPr>
          <p:nvPr>
            <p:ph type="title"/>
          </p:nvPr>
        </p:nvSpPr>
        <p:spPr>
          <a:xfrm>
            <a:off x="391368" y="331351"/>
            <a:ext cx="7558088" cy="1455600"/>
          </a:xfrm>
        </p:spPr>
        <p:txBody>
          <a:bodyPr/>
          <a:lstStyle/>
          <a:p>
            <a:r>
              <a:rPr lang="en-US" b="1" dirty="0">
                <a:solidFill>
                  <a:schemeClr val="tx1"/>
                </a:solidFill>
                <a:latin typeface="Times New Roman" panose="02020603050405020304" pitchFamily="18" charset="0"/>
                <a:cs typeface="Times New Roman" panose="02020603050405020304" pitchFamily="18" charset="0"/>
              </a:rPr>
              <a:t>Technologies and Methodologies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16A8761-DB4E-97DB-2B1A-4B52BEE7B34E}"/>
              </a:ext>
            </a:extLst>
          </p:cNvPr>
          <p:cNvSpPr txBox="1"/>
          <p:nvPr/>
        </p:nvSpPr>
        <p:spPr>
          <a:xfrm>
            <a:off x="594360" y="1545515"/>
            <a:ext cx="7892020" cy="5539978"/>
          </a:xfrm>
          <a:prstGeom prst="rect">
            <a:avLst/>
          </a:prstGeom>
          <a:noFill/>
        </p:spPr>
        <p:txBody>
          <a:bodyPr wrap="square" rtlCol="0">
            <a:spAutoFit/>
          </a:bodyPr>
          <a:lstStyle/>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Frontend:</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React.js</a:t>
            </a:r>
            <a:r>
              <a:rPr lang="en-IN" sz="2000" dirty="0">
                <a:latin typeface="Times New Roman" panose="02020603050405020304" pitchFamily="18" charset="0"/>
                <a:cs typeface="Times New Roman" panose="02020603050405020304" pitchFamily="18" charset="0"/>
              </a:rPr>
              <a:t> – Provides a dynamic and responsive user interface.</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Backend:</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Node.js &amp; Express.js</a:t>
            </a:r>
            <a:r>
              <a:rPr lang="en-IN" sz="2000" dirty="0">
                <a:latin typeface="Times New Roman" panose="02020603050405020304" pitchFamily="18" charset="0"/>
                <a:cs typeface="Times New Roman" panose="02020603050405020304" pitchFamily="18" charset="0"/>
              </a:rPr>
              <a:t> – Handles API requests and server-side logic.</a:t>
            </a:r>
          </a:p>
          <a:p>
            <a:pPr marL="342900" indent="-342900">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 </a:t>
            </a:r>
            <a:r>
              <a:rPr lang="en-IN" sz="2000" b="1" dirty="0">
                <a:latin typeface="Times New Roman" panose="02020603050405020304" pitchFamily="18" charset="0"/>
                <a:cs typeface="Times New Roman" panose="02020603050405020304" pitchFamily="18" charset="0"/>
              </a:rPr>
              <a:t>Firebase </a:t>
            </a:r>
            <a:r>
              <a:rPr lang="en-IN" sz="2000" b="1" dirty="0" err="1">
                <a:latin typeface="Times New Roman" panose="02020603050405020304" pitchFamily="18" charset="0"/>
                <a:cs typeface="Times New Roman" panose="02020603050405020304" pitchFamily="18" charset="0"/>
              </a:rPr>
              <a:t>Firestore</a:t>
            </a:r>
            <a:r>
              <a:rPr lang="en-IN" sz="2000" dirty="0">
                <a:latin typeface="Times New Roman" panose="02020603050405020304" pitchFamily="18" charset="0"/>
                <a:cs typeface="Times New Roman" panose="02020603050405020304" pitchFamily="18" charset="0"/>
              </a:rPr>
              <a:t> – Stores translated lyrics and user preferences.</a:t>
            </a:r>
            <a:endParaRPr lang="en-US" sz="2000"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Language Translation Model:</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Sequence-to-sequence: </a:t>
            </a:r>
            <a:r>
              <a:rPr lang="en-US" sz="2000" dirty="0">
                <a:latin typeface="Times New Roman" panose="02020603050405020304" pitchFamily="18" charset="0"/>
                <a:cs typeface="Times New Roman" panose="02020603050405020304" pitchFamily="18" charset="0"/>
              </a:rPr>
              <a:t>In this method the input sequence is transformed into an output sequence.</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LSTM: </a:t>
            </a:r>
            <a:r>
              <a:rPr lang="en-US" sz="2000" dirty="0">
                <a:latin typeface="Times New Roman" panose="02020603050405020304" pitchFamily="18" charset="0"/>
                <a:cs typeface="Times New Roman" panose="02020603050405020304" pitchFamily="18" charset="0"/>
              </a:rPr>
              <a:t>These are kind of neural networks designed to handle long term dependencies in sequential order.</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Encoder: </a:t>
            </a:r>
            <a:r>
              <a:rPr lang="en-US" sz="2000" dirty="0">
                <a:latin typeface="Times New Roman" panose="02020603050405020304" pitchFamily="18" charset="0"/>
                <a:cs typeface="Times New Roman" panose="02020603050405020304" pitchFamily="18" charset="0"/>
              </a:rPr>
              <a:t>The encoder processes the input lyrics and transforms it in a fixed length word vector.</a:t>
            </a:r>
          </a:p>
          <a:p>
            <a:pPr marL="285750" indent="-28575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Decoder: </a:t>
            </a:r>
            <a:r>
              <a:rPr lang="en-US" sz="2000" dirty="0">
                <a:latin typeface="Times New Roman" panose="02020603050405020304" pitchFamily="18" charset="0"/>
                <a:cs typeface="Times New Roman" panose="02020603050405020304" pitchFamily="18" charset="0"/>
              </a:rPr>
              <a:t>The decoder performs the reverse operation of encoder. And uses it to generate the lyrics into </a:t>
            </a:r>
            <a:r>
              <a:rPr lang="en-US" sz="2000" dirty="0" err="1">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language.</a:t>
            </a:r>
          </a:p>
          <a:p>
            <a:pPr marL="285750" indent="-285750">
              <a:buFont typeface="Arial" panose="020B0604020202020204" pitchFamily="34" charset="0"/>
              <a:buChar char="•"/>
            </a:pP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Output: </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The model can either display the translated lyrics directly on the screen or save them to the cloud database, like in this case </a:t>
            </a:r>
            <a:r>
              <a:rPr lang="en-US" sz="2000" dirty="0" err="1">
                <a:effectLst/>
                <a:latin typeface="Times New Roman" panose="02020603050405020304" pitchFamily="18" charset="0"/>
                <a:ea typeface="Times New Roman" panose="02020603050405020304" pitchFamily="18" charset="0"/>
                <a:cs typeface="Times New Roman" panose="02020603050405020304" pitchFamily="18" charset="0"/>
              </a:rPr>
              <a:t>Firestore</a:t>
            </a:r>
            <a:r>
              <a:rPr lang="en-US" sz="20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061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ED77A-8003-1547-AFF5-68ED0FF1F9C0}"/>
              </a:ext>
            </a:extLst>
          </p:cNvPr>
          <p:cNvSpPr>
            <a:spLocks noGrp="1"/>
          </p:cNvSpPr>
          <p:nvPr>
            <p:ph type="title"/>
          </p:nvPr>
        </p:nvSpPr>
        <p:spPr>
          <a:xfrm>
            <a:off x="379963" y="366712"/>
            <a:ext cx="8817045" cy="1455600"/>
          </a:xfrm>
        </p:spPr>
        <p:txBody>
          <a:bodyPr/>
          <a:lstStyle/>
          <a:p>
            <a:r>
              <a:rPr lang="en-US" b="1" dirty="0">
                <a:solidFill>
                  <a:schemeClr val="tx1"/>
                </a:solidFill>
                <a:latin typeface="Times New Roman" panose="02020603050405020304" pitchFamily="18" charset="0"/>
                <a:cs typeface="Times New Roman" panose="02020603050405020304" pitchFamily="18" charset="0"/>
              </a:rPr>
              <a:t>Implementations (Screenshots of Implementations)</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180ADD-DD5F-7E88-151B-6A57D05A6BBC}"/>
              </a:ext>
            </a:extLst>
          </p:cNvPr>
          <p:cNvPicPr>
            <a:picLocks noChangeAspect="1"/>
          </p:cNvPicPr>
          <p:nvPr/>
        </p:nvPicPr>
        <p:blipFill>
          <a:blip r:embed="rId2"/>
          <a:stretch>
            <a:fillRect/>
          </a:stretch>
        </p:blipFill>
        <p:spPr>
          <a:xfrm>
            <a:off x="473335" y="1965202"/>
            <a:ext cx="7643621" cy="3037104"/>
          </a:xfrm>
          <a:prstGeom prst="rect">
            <a:avLst/>
          </a:prstGeom>
        </p:spPr>
      </p:pic>
      <p:sp>
        <p:nvSpPr>
          <p:cNvPr id="6" name="TextBox 5">
            <a:extLst>
              <a:ext uri="{FF2B5EF4-FFF2-40B4-BE49-F238E27FC236}">
                <a16:creationId xmlns:a16="http://schemas.microsoft.com/office/drawing/2014/main" id="{8B309AAA-7573-2742-AC11-39AE548953D0}"/>
              </a:ext>
            </a:extLst>
          </p:cNvPr>
          <p:cNvSpPr txBox="1"/>
          <p:nvPr/>
        </p:nvSpPr>
        <p:spPr>
          <a:xfrm>
            <a:off x="3337713" y="5002306"/>
            <a:ext cx="191486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Initial Login Page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87821963"/>
      </p:ext>
    </p:extLst>
  </p:cSld>
  <p:clrMapOvr>
    <a:masterClrMapping/>
  </p:clrMapOvr>
</p:sld>
</file>

<file path=ppt/theme/theme1.xml><?xml version="1.0" encoding="utf-8"?>
<a:theme xmlns:a="http://schemas.openxmlformats.org/drawingml/2006/main" name="Facet">
  <a:themeElements>
    <a:clrScheme name="default">
      <a:dk1>
        <a:srgbClr val="000000"/>
      </a:dk1>
      <a:lt1>
        <a:srgbClr val="FFFFFF"/>
      </a:lt1>
      <a:dk2>
        <a:srgbClr val="2C3C43"/>
      </a:dk2>
      <a:lt2>
        <a:srgbClr val="EBEBEB"/>
      </a:lt2>
      <a:accent1>
        <a:srgbClr val="5FCBEF"/>
      </a:accent1>
      <a:accent2>
        <a:srgbClr val="2E83C3"/>
      </a:accent2>
      <a:accent3>
        <a:srgbClr val="FFFFFF"/>
      </a:accent3>
      <a:accent4>
        <a:srgbClr val="5FCBEF"/>
      </a:accent4>
      <a:accent5>
        <a:srgbClr val="2E83C3"/>
      </a:accent5>
      <a:accent6>
        <a:srgbClr val="FFFFFF"/>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420</TotalTime>
  <Words>950</Words>
  <Application>Microsoft Office PowerPoint</Application>
  <PresentationFormat>Custom</PresentationFormat>
  <Paragraphs>100</Paragraphs>
  <Slides>14</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vt:lpstr>
      <vt:lpstr>Noto Sans Symbols</vt:lpstr>
      <vt:lpstr>Times New Roman</vt:lpstr>
      <vt:lpstr>Trebuchet MS</vt:lpstr>
      <vt:lpstr>Facet</vt:lpstr>
      <vt:lpstr>Facet</vt:lpstr>
      <vt:lpstr>PowerPoint Presentation</vt:lpstr>
      <vt:lpstr>PowerPoint Presentation</vt:lpstr>
      <vt:lpstr> Literature Review</vt:lpstr>
      <vt:lpstr>PowerPoint Presentation</vt:lpstr>
      <vt:lpstr>PowerPoint Presentation</vt:lpstr>
      <vt:lpstr> Problem statement </vt:lpstr>
      <vt:lpstr>PowerPoint Presentation</vt:lpstr>
      <vt:lpstr>Technologies and Methodologies</vt:lpstr>
      <vt:lpstr>Implementations (Screenshots of Implementations)</vt:lpstr>
      <vt:lpstr>Implementations (Screenshots of Implementations)</vt:lpstr>
      <vt:lpstr>Implementations (Screenshots of Implementations)</vt:lpstr>
      <vt:lpstr>Conclusion</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Swayam Bhoir</dc:creator>
  <cp:lastModifiedBy>Swayam Bhoir</cp:lastModifiedBy>
  <cp:revision>112</cp:revision>
  <dcterms:modified xsi:type="dcterms:W3CDTF">2025-03-19T03:20:56Z</dcterms:modified>
</cp:coreProperties>
</file>