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77FC3-F134-4842-A501-84CC9562B057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C5987FDD-1E7D-418C-AC78-C45B36B1E9AA}">
      <dgm:prSet phldrT="[Text]" custT="1"/>
      <dgm:spPr/>
      <dgm:t>
        <a:bodyPr lIns="0" tIns="0" rIns="0" bIns="0"/>
        <a:lstStyle/>
        <a:p>
          <a:r>
            <a:rPr lang="en-US" sz="800" dirty="0" smtClean="0"/>
            <a:t>Sourcing &amp; Procurement</a:t>
          </a:r>
          <a:endParaRPr lang="en-US" sz="800" dirty="0"/>
        </a:p>
      </dgm:t>
    </dgm:pt>
    <dgm:pt modelId="{7DD2CDC5-BD4C-412F-BA24-4BFC191D4752}" type="parTrans" cxnId="{983487D9-0181-4445-81D1-F828B57FAE01}">
      <dgm:prSet/>
      <dgm:spPr/>
      <dgm:t>
        <a:bodyPr/>
        <a:lstStyle/>
        <a:p>
          <a:endParaRPr lang="en-US"/>
        </a:p>
      </dgm:t>
    </dgm:pt>
    <dgm:pt modelId="{311BCBAC-410E-4B2E-80C9-5231E0C77F5A}" type="sibTrans" cxnId="{983487D9-0181-4445-81D1-F828B57FAE01}">
      <dgm:prSet/>
      <dgm:spPr/>
      <dgm:t>
        <a:bodyPr/>
        <a:lstStyle/>
        <a:p>
          <a:endParaRPr lang="en-US"/>
        </a:p>
      </dgm:t>
    </dgm:pt>
    <dgm:pt modelId="{6B164D88-37C4-4204-9334-29C3F8FFE4AF}">
      <dgm:prSet phldrT="[Text]" custT="1"/>
      <dgm:spPr/>
      <dgm:t>
        <a:bodyPr lIns="0" tIns="0" rIns="0" bIns="0"/>
        <a:lstStyle/>
        <a:p>
          <a:r>
            <a:rPr lang="en-US" sz="800" dirty="0" smtClean="0"/>
            <a:t>Inventory Maint.</a:t>
          </a:r>
          <a:endParaRPr lang="en-US" sz="800" dirty="0"/>
        </a:p>
      </dgm:t>
    </dgm:pt>
    <dgm:pt modelId="{A17D1C92-967C-4370-8F02-B439AFF6688B}" type="parTrans" cxnId="{4E184ED6-5E09-46CB-AA38-41A3303EA4C6}">
      <dgm:prSet/>
      <dgm:spPr/>
      <dgm:t>
        <a:bodyPr/>
        <a:lstStyle/>
        <a:p>
          <a:endParaRPr lang="en-US"/>
        </a:p>
      </dgm:t>
    </dgm:pt>
    <dgm:pt modelId="{7C5BBB73-E66E-4E36-88A2-240B8488F9D7}" type="sibTrans" cxnId="{4E184ED6-5E09-46CB-AA38-41A3303EA4C6}">
      <dgm:prSet/>
      <dgm:spPr/>
      <dgm:t>
        <a:bodyPr/>
        <a:lstStyle/>
        <a:p>
          <a:endParaRPr lang="en-US"/>
        </a:p>
      </dgm:t>
    </dgm:pt>
    <dgm:pt modelId="{0BFEDFE6-DF5F-42DD-A77E-60C68FAFC76D}">
      <dgm:prSet phldrT="[Text]" custT="1"/>
      <dgm:spPr/>
      <dgm:t>
        <a:bodyPr lIns="0" tIns="0" rIns="0" bIns="0"/>
        <a:lstStyle/>
        <a:p>
          <a:r>
            <a:rPr lang="en-US" sz="800" dirty="0" smtClean="0"/>
            <a:t>Subcontracting</a:t>
          </a:r>
          <a:endParaRPr lang="en-US" sz="800" dirty="0"/>
        </a:p>
      </dgm:t>
    </dgm:pt>
    <dgm:pt modelId="{64153437-3DE2-4B75-B89A-02178318AC29}" type="parTrans" cxnId="{8819DAA7-D39E-4AA7-8BFD-DB8722C5669C}">
      <dgm:prSet/>
      <dgm:spPr/>
      <dgm:t>
        <a:bodyPr/>
        <a:lstStyle/>
        <a:p>
          <a:endParaRPr lang="en-US"/>
        </a:p>
      </dgm:t>
    </dgm:pt>
    <dgm:pt modelId="{43468FC0-5211-4AE6-A76E-C1EA6738359E}" type="sibTrans" cxnId="{8819DAA7-D39E-4AA7-8BFD-DB8722C5669C}">
      <dgm:prSet/>
      <dgm:spPr/>
      <dgm:t>
        <a:bodyPr/>
        <a:lstStyle/>
        <a:p>
          <a:endParaRPr lang="en-US"/>
        </a:p>
      </dgm:t>
    </dgm:pt>
    <dgm:pt modelId="{9B92DEF7-2E26-4501-8C3A-17FECC1D68E0}" type="pres">
      <dgm:prSet presAssocID="{60177FC3-F134-4842-A501-84CC9562B0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09070C0-0701-41B9-A749-3FB8EB23A3E9}" type="pres">
      <dgm:prSet presAssocID="{C5987FDD-1E7D-418C-AC78-C45B36B1E9A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6D3D-CD24-4C5F-93DF-1CBEB74AC436}" type="pres">
      <dgm:prSet presAssocID="{C5987FDD-1E7D-418C-AC78-C45B36B1E9AA}" presName="gear1srcNode" presStyleLbl="node1" presStyleIdx="0" presStyleCnt="3"/>
      <dgm:spPr/>
      <dgm:t>
        <a:bodyPr/>
        <a:lstStyle/>
        <a:p>
          <a:endParaRPr lang="en-US"/>
        </a:p>
      </dgm:t>
    </dgm:pt>
    <dgm:pt modelId="{04D82D12-117A-47DD-B4D1-A1EE30B7E712}" type="pres">
      <dgm:prSet presAssocID="{C5987FDD-1E7D-418C-AC78-C45B36B1E9AA}" presName="gear1dstNode" presStyleLbl="node1" presStyleIdx="0" presStyleCnt="3"/>
      <dgm:spPr/>
      <dgm:t>
        <a:bodyPr/>
        <a:lstStyle/>
        <a:p>
          <a:endParaRPr lang="en-US"/>
        </a:p>
      </dgm:t>
    </dgm:pt>
    <dgm:pt modelId="{AD9F1457-D241-49AF-A379-2E21DB455ADA}" type="pres">
      <dgm:prSet presAssocID="{6B164D88-37C4-4204-9334-29C3F8FFE4AF}" presName="gear2" presStyleLbl="node1" presStyleIdx="1" presStyleCnt="3" custScaleX="125112" custScaleY="119509" custLinFactNeighborX="-12544" custLinFactNeighborY="443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296-CDD6-4CEA-AE25-26593C8D525E}" type="pres">
      <dgm:prSet presAssocID="{6B164D88-37C4-4204-9334-29C3F8FFE4AF}" presName="gear2srcNode" presStyleLbl="node1" presStyleIdx="1" presStyleCnt="3"/>
      <dgm:spPr/>
      <dgm:t>
        <a:bodyPr/>
        <a:lstStyle/>
        <a:p>
          <a:endParaRPr lang="en-US"/>
        </a:p>
      </dgm:t>
    </dgm:pt>
    <dgm:pt modelId="{D0E40B8F-8D51-4BCB-AB5F-B9974B1087F1}" type="pres">
      <dgm:prSet presAssocID="{6B164D88-37C4-4204-9334-29C3F8FFE4AF}" presName="gear2dstNode" presStyleLbl="node1" presStyleIdx="1" presStyleCnt="3"/>
      <dgm:spPr/>
      <dgm:t>
        <a:bodyPr/>
        <a:lstStyle/>
        <a:p>
          <a:endParaRPr lang="en-US"/>
        </a:p>
      </dgm:t>
    </dgm:pt>
    <dgm:pt modelId="{4B6108EC-E15C-4C0F-98D4-102CCDDF360C}" type="pres">
      <dgm:prSet presAssocID="{0BFEDFE6-DF5F-42DD-A77E-60C68FAFC76D}" presName="gear3" presStyleLbl="node1" presStyleIdx="2" presStyleCnt="3" custLinFactNeighborX="-18187" custLinFactNeighborY="31745"/>
      <dgm:spPr/>
      <dgm:t>
        <a:bodyPr/>
        <a:lstStyle/>
        <a:p>
          <a:endParaRPr lang="en-US"/>
        </a:p>
      </dgm:t>
    </dgm:pt>
    <dgm:pt modelId="{ED9D5020-289F-4AC5-ABCC-E4812C54A367}" type="pres">
      <dgm:prSet presAssocID="{0BFEDFE6-DF5F-42DD-A77E-60C68FAFC76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113C-BCD5-4596-8B69-3FB1D687023D}" type="pres">
      <dgm:prSet presAssocID="{0BFEDFE6-DF5F-42DD-A77E-60C68FAFC76D}" presName="gear3srcNode" presStyleLbl="node1" presStyleIdx="2" presStyleCnt="3"/>
      <dgm:spPr/>
      <dgm:t>
        <a:bodyPr/>
        <a:lstStyle/>
        <a:p>
          <a:endParaRPr lang="en-US"/>
        </a:p>
      </dgm:t>
    </dgm:pt>
    <dgm:pt modelId="{35C846D0-9211-4D51-B8BF-9A0D1933CA95}" type="pres">
      <dgm:prSet presAssocID="{0BFEDFE6-DF5F-42DD-A77E-60C68FAFC76D}" presName="gear3dstNode" presStyleLbl="node1" presStyleIdx="2" presStyleCnt="3"/>
      <dgm:spPr/>
      <dgm:t>
        <a:bodyPr/>
        <a:lstStyle/>
        <a:p>
          <a:endParaRPr lang="en-US"/>
        </a:p>
      </dgm:t>
    </dgm:pt>
    <dgm:pt modelId="{037B9D50-050F-4868-B82B-0130B7823274}" type="pres">
      <dgm:prSet presAssocID="{311BCBAC-410E-4B2E-80C9-5231E0C77F5A}" presName="connector1" presStyleLbl="sibTrans2D1" presStyleIdx="0" presStyleCnt="3"/>
      <dgm:spPr/>
    </dgm:pt>
    <dgm:pt modelId="{16DE5727-12D6-4054-8F3D-0FC2E4F4CB62}" type="pres">
      <dgm:prSet presAssocID="{7C5BBB73-E66E-4E36-88A2-240B8488F9D7}" presName="connector2" presStyleLbl="sibTrans2D1" presStyleIdx="1" presStyleCnt="3" custLinFactNeighborX="-10576" custLinFactNeighborY="25987"/>
      <dgm:spPr/>
    </dgm:pt>
    <dgm:pt modelId="{E2E67E04-603E-4837-B0D3-59EE415E4665}" type="pres">
      <dgm:prSet presAssocID="{43468FC0-5211-4AE6-A76E-C1EA6738359E}" presName="connector3" presStyleLbl="sibTrans2D1" presStyleIdx="2" presStyleCnt="3" custLinFactNeighborX="-11341" custLinFactNeighborY="24781"/>
      <dgm:spPr/>
    </dgm:pt>
  </dgm:ptLst>
  <dgm:cxnLst>
    <dgm:cxn modelId="{70997F6C-79C7-4371-B31B-2191F6CD9166}" type="presOf" srcId="{6B164D88-37C4-4204-9334-29C3F8FFE4AF}" destId="{D0E40B8F-8D51-4BCB-AB5F-B9974B1087F1}" srcOrd="2" destOrd="0" presId="urn:microsoft.com/office/officeart/2005/8/layout/gear1"/>
    <dgm:cxn modelId="{DDFCB484-44E1-4C88-BF80-767FB1E53464}" type="presOf" srcId="{311BCBAC-410E-4B2E-80C9-5231E0C77F5A}" destId="{037B9D50-050F-4868-B82B-0130B7823274}" srcOrd="0" destOrd="0" presId="urn:microsoft.com/office/officeart/2005/8/layout/gear1"/>
    <dgm:cxn modelId="{4E184ED6-5E09-46CB-AA38-41A3303EA4C6}" srcId="{60177FC3-F134-4842-A501-84CC9562B057}" destId="{6B164D88-37C4-4204-9334-29C3F8FFE4AF}" srcOrd="1" destOrd="0" parTransId="{A17D1C92-967C-4370-8F02-B439AFF6688B}" sibTransId="{7C5BBB73-E66E-4E36-88A2-240B8488F9D7}"/>
    <dgm:cxn modelId="{B50F5364-FD35-4B22-BA84-40B5702F3B4C}" type="presOf" srcId="{43468FC0-5211-4AE6-A76E-C1EA6738359E}" destId="{E2E67E04-603E-4837-B0D3-59EE415E4665}" srcOrd="0" destOrd="0" presId="urn:microsoft.com/office/officeart/2005/8/layout/gear1"/>
    <dgm:cxn modelId="{03549B5D-5302-4EF1-8BC6-ACECFFF55436}" type="presOf" srcId="{0BFEDFE6-DF5F-42DD-A77E-60C68FAFC76D}" destId="{4B6108EC-E15C-4C0F-98D4-102CCDDF360C}" srcOrd="0" destOrd="0" presId="urn:microsoft.com/office/officeart/2005/8/layout/gear1"/>
    <dgm:cxn modelId="{D4B91D7B-19B1-4D26-A6A5-6007D71904CF}" type="presOf" srcId="{0BFEDFE6-DF5F-42DD-A77E-60C68FAFC76D}" destId="{35C846D0-9211-4D51-B8BF-9A0D1933CA95}" srcOrd="3" destOrd="0" presId="urn:microsoft.com/office/officeart/2005/8/layout/gear1"/>
    <dgm:cxn modelId="{983487D9-0181-4445-81D1-F828B57FAE01}" srcId="{60177FC3-F134-4842-A501-84CC9562B057}" destId="{C5987FDD-1E7D-418C-AC78-C45B36B1E9AA}" srcOrd="0" destOrd="0" parTransId="{7DD2CDC5-BD4C-412F-BA24-4BFC191D4752}" sibTransId="{311BCBAC-410E-4B2E-80C9-5231E0C77F5A}"/>
    <dgm:cxn modelId="{219CA8CD-175C-4B78-87C7-F3CC84196A93}" type="presOf" srcId="{0BFEDFE6-DF5F-42DD-A77E-60C68FAFC76D}" destId="{E0EA113C-BCD5-4596-8B69-3FB1D687023D}" srcOrd="2" destOrd="0" presId="urn:microsoft.com/office/officeart/2005/8/layout/gear1"/>
    <dgm:cxn modelId="{C0433A43-A4D7-4D45-AC25-C2F5E4411A0F}" type="presOf" srcId="{C5987FDD-1E7D-418C-AC78-C45B36B1E9AA}" destId="{17886D3D-CD24-4C5F-93DF-1CBEB74AC436}" srcOrd="1" destOrd="0" presId="urn:microsoft.com/office/officeart/2005/8/layout/gear1"/>
    <dgm:cxn modelId="{74062636-8906-4025-832E-0E2C9521230E}" type="presOf" srcId="{6B164D88-37C4-4204-9334-29C3F8FFE4AF}" destId="{26B2B296-CDD6-4CEA-AE25-26593C8D525E}" srcOrd="1" destOrd="0" presId="urn:microsoft.com/office/officeart/2005/8/layout/gear1"/>
    <dgm:cxn modelId="{9D191714-ED4C-4E3B-A4B3-8612D8A68354}" type="presOf" srcId="{6B164D88-37C4-4204-9334-29C3F8FFE4AF}" destId="{AD9F1457-D241-49AF-A379-2E21DB455ADA}" srcOrd="0" destOrd="0" presId="urn:microsoft.com/office/officeart/2005/8/layout/gear1"/>
    <dgm:cxn modelId="{A6AB5DFB-DE57-4C4D-8FAB-ABC3AC3AF244}" type="presOf" srcId="{7C5BBB73-E66E-4E36-88A2-240B8488F9D7}" destId="{16DE5727-12D6-4054-8F3D-0FC2E4F4CB62}" srcOrd="0" destOrd="0" presId="urn:microsoft.com/office/officeart/2005/8/layout/gear1"/>
    <dgm:cxn modelId="{8F1B9340-EC3F-4758-8984-EFB68ED7D04A}" type="presOf" srcId="{0BFEDFE6-DF5F-42DD-A77E-60C68FAFC76D}" destId="{ED9D5020-289F-4AC5-ABCC-E4812C54A367}" srcOrd="1" destOrd="0" presId="urn:microsoft.com/office/officeart/2005/8/layout/gear1"/>
    <dgm:cxn modelId="{1066E7D0-01A9-4987-A1D6-5F184E7A66CB}" type="presOf" srcId="{C5987FDD-1E7D-418C-AC78-C45B36B1E9AA}" destId="{209070C0-0701-41B9-A749-3FB8EB23A3E9}" srcOrd="0" destOrd="0" presId="urn:microsoft.com/office/officeart/2005/8/layout/gear1"/>
    <dgm:cxn modelId="{9FBB84D7-D8D6-47A1-8F72-376D4864A035}" type="presOf" srcId="{C5987FDD-1E7D-418C-AC78-C45B36B1E9AA}" destId="{04D82D12-117A-47DD-B4D1-A1EE30B7E712}" srcOrd="2" destOrd="0" presId="urn:microsoft.com/office/officeart/2005/8/layout/gear1"/>
    <dgm:cxn modelId="{8819DAA7-D39E-4AA7-8BFD-DB8722C5669C}" srcId="{60177FC3-F134-4842-A501-84CC9562B057}" destId="{0BFEDFE6-DF5F-42DD-A77E-60C68FAFC76D}" srcOrd="2" destOrd="0" parTransId="{64153437-3DE2-4B75-B89A-02178318AC29}" sibTransId="{43468FC0-5211-4AE6-A76E-C1EA6738359E}"/>
    <dgm:cxn modelId="{CE87E814-0A7C-45A9-AE77-C4DF1CE03326}" type="presOf" srcId="{60177FC3-F134-4842-A501-84CC9562B057}" destId="{9B92DEF7-2E26-4501-8C3A-17FECC1D68E0}" srcOrd="0" destOrd="0" presId="urn:microsoft.com/office/officeart/2005/8/layout/gear1"/>
    <dgm:cxn modelId="{A3C5298B-A929-47CA-A880-3EBE5B782C44}" type="presParOf" srcId="{9B92DEF7-2E26-4501-8C3A-17FECC1D68E0}" destId="{209070C0-0701-41B9-A749-3FB8EB23A3E9}" srcOrd="0" destOrd="0" presId="urn:microsoft.com/office/officeart/2005/8/layout/gear1"/>
    <dgm:cxn modelId="{4D58206B-C897-433A-AF89-D861F747DF7A}" type="presParOf" srcId="{9B92DEF7-2E26-4501-8C3A-17FECC1D68E0}" destId="{17886D3D-CD24-4C5F-93DF-1CBEB74AC436}" srcOrd="1" destOrd="0" presId="urn:microsoft.com/office/officeart/2005/8/layout/gear1"/>
    <dgm:cxn modelId="{160A764E-3BC2-493D-9530-EAD93F341652}" type="presParOf" srcId="{9B92DEF7-2E26-4501-8C3A-17FECC1D68E0}" destId="{04D82D12-117A-47DD-B4D1-A1EE30B7E712}" srcOrd="2" destOrd="0" presId="urn:microsoft.com/office/officeart/2005/8/layout/gear1"/>
    <dgm:cxn modelId="{61042DF4-7034-4996-92AF-FCFD88399CA4}" type="presParOf" srcId="{9B92DEF7-2E26-4501-8C3A-17FECC1D68E0}" destId="{AD9F1457-D241-49AF-A379-2E21DB455ADA}" srcOrd="3" destOrd="0" presId="urn:microsoft.com/office/officeart/2005/8/layout/gear1"/>
    <dgm:cxn modelId="{916F1DF4-6ABD-4D4F-90C0-2554941B366B}" type="presParOf" srcId="{9B92DEF7-2E26-4501-8C3A-17FECC1D68E0}" destId="{26B2B296-CDD6-4CEA-AE25-26593C8D525E}" srcOrd="4" destOrd="0" presId="urn:microsoft.com/office/officeart/2005/8/layout/gear1"/>
    <dgm:cxn modelId="{5FAE5161-E194-4956-81B5-4CAF1FAA249E}" type="presParOf" srcId="{9B92DEF7-2E26-4501-8C3A-17FECC1D68E0}" destId="{D0E40B8F-8D51-4BCB-AB5F-B9974B1087F1}" srcOrd="5" destOrd="0" presId="urn:microsoft.com/office/officeart/2005/8/layout/gear1"/>
    <dgm:cxn modelId="{096BC14D-3206-4655-ACE0-DEC326954415}" type="presParOf" srcId="{9B92DEF7-2E26-4501-8C3A-17FECC1D68E0}" destId="{4B6108EC-E15C-4C0F-98D4-102CCDDF360C}" srcOrd="6" destOrd="0" presId="urn:microsoft.com/office/officeart/2005/8/layout/gear1"/>
    <dgm:cxn modelId="{C7EFDCE4-3ADE-4BB5-9B99-BE6843912E9D}" type="presParOf" srcId="{9B92DEF7-2E26-4501-8C3A-17FECC1D68E0}" destId="{ED9D5020-289F-4AC5-ABCC-E4812C54A367}" srcOrd="7" destOrd="0" presId="urn:microsoft.com/office/officeart/2005/8/layout/gear1"/>
    <dgm:cxn modelId="{31612415-7242-4ACC-BBA1-2611FEF2F48A}" type="presParOf" srcId="{9B92DEF7-2E26-4501-8C3A-17FECC1D68E0}" destId="{E0EA113C-BCD5-4596-8B69-3FB1D687023D}" srcOrd="8" destOrd="0" presId="urn:microsoft.com/office/officeart/2005/8/layout/gear1"/>
    <dgm:cxn modelId="{72943714-ED73-4140-9EE8-79CCA9E46872}" type="presParOf" srcId="{9B92DEF7-2E26-4501-8C3A-17FECC1D68E0}" destId="{35C846D0-9211-4D51-B8BF-9A0D1933CA95}" srcOrd="9" destOrd="0" presId="urn:microsoft.com/office/officeart/2005/8/layout/gear1"/>
    <dgm:cxn modelId="{B4034DD4-D723-4E9F-8F17-140C784AB634}" type="presParOf" srcId="{9B92DEF7-2E26-4501-8C3A-17FECC1D68E0}" destId="{037B9D50-050F-4868-B82B-0130B7823274}" srcOrd="10" destOrd="0" presId="urn:microsoft.com/office/officeart/2005/8/layout/gear1"/>
    <dgm:cxn modelId="{4926B83D-A0B0-41A9-9CCD-75024247C842}" type="presParOf" srcId="{9B92DEF7-2E26-4501-8C3A-17FECC1D68E0}" destId="{16DE5727-12D6-4054-8F3D-0FC2E4F4CB62}" srcOrd="11" destOrd="0" presId="urn:microsoft.com/office/officeart/2005/8/layout/gear1"/>
    <dgm:cxn modelId="{4A6765EE-49CD-48C0-83BB-6AAA14C5131C}" type="presParOf" srcId="{9B92DEF7-2E26-4501-8C3A-17FECC1D68E0}" destId="{E2E67E04-603E-4837-B0D3-59EE415E46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77FC3-F134-4842-A501-84CC9562B057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C5987FDD-1E7D-418C-AC78-C45B36B1E9AA}">
      <dgm:prSet phldrT="[Text]" custT="1"/>
      <dgm:spPr/>
      <dgm:t>
        <a:bodyPr lIns="0" tIns="0" rIns="0" bIns="0"/>
        <a:lstStyle/>
        <a:p>
          <a:r>
            <a:rPr lang="en-US" sz="800" dirty="0" smtClean="0"/>
            <a:t>Delivery Mgmt.</a:t>
          </a:r>
          <a:endParaRPr lang="en-US" sz="800" dirty="0"/>
        </a:p>
      </dgm:t>
    </dgm:pt>
    <dgm:pt modelId="{7DD2CDC5-BD4C-412F-BA24-4BFC191D4752}" type="parTrans" cxnId="{983487D9-0181-4445-81D1-F828B57FAE01}">
      <dgm:prSet/>
      <dgm:spPr/>
      <dgm:t>
        <a:bodyPr/>
        <a:lstStyle/>
        <a:p>
          <a:endParaRPr lang="en-US"/>
        </a:p>
      </dgm:t>
    </dgm:pt>
    <dgm:pt modelId="{311BCBAC-410E-4B2E-80C9-5231E0C77F5A}" type="sibTrans" cxnId="{983487D9-0181-4445-81D1-F828B57FAE01}">
      <dgm:prSet/>
      <dgm:spPr/>
      <dgm:t>
        <a:bodyPr/>
        <a:lstStyle/>
        <a:p>
          <a:endParaRPr lang="en-US"/>
        </a:p>
      </dgm:t>
    </dgm:pt>
    <dgm:pt modelId="{6B164D88-37C4-4204-9334-29C3F8FFE4AF}">
      <dgm:prSet phldrT="[Text]" custT="1"/>
      <dgm:spPr/>
      <dgm:t>
        <a:bodyPr lIns="0" tIns="0" rIns="0" bIns="0"/>
        <a:lstStyle/>
        <a:p>
          <a:r>
            <a:rPr lang="en-US" sz="800" dirty="0" smtClean="0"/>
            <a:t>Logistics</a:t>
          </a:r>
          <a:endParaRPr lang="en-US" sz="800" dirty="0"/>
        </a:p>
      </dgm:t>
    </dgm:pt>
    <dgm:pt modelId="{A17D1C92-967C-4370-8F02-B439AFF6688B}" type="parTrans" cxnId="{4E184ED6-5E09-46CB-AA38-41A3303EA4C6}">
      <dgm:prSet/>
      <dgm:spPr/>
      <dgm:t>
        <a:bodyPr/>
        <a:lstStyle/>
        <a:p>
          <a:endParaRPr lang="en-US"/>
        </a:p>
      </dgm:t>
    </dgm:pt>
    <dgm:pt modelId="{7C5BBB73-E66E-4E36-88A2-240B8488F9D7}" type="sibTrans" cxnId="{4E184ED6-5E09-46CB-AA38-41A3303EA4C6}">
      <dgm:prSet/>
      <dgm:spPr/>
      <dgm:t>
        <a:bodyPr/>
        <a:lstStyle/>
        <a:p>
          <a:endParaRPr lang="en-US"/>
        </a:p>
      </dgm:t>
    </dgm:pt>
    <dgm:pt modelId="{0BFEDFE6-DF5F-42DD-A77E-60C68FAFC76D}">
      <dgm:prSet phldrT="[Text]" custT="1"/>
      <dgm:spPr/>
      <dgm:t>
        <a:bodyPr lIns="0" tIns="0" rIns="0" bIns="0"/>
        <a:lstStyle/>
        <a:p>
          <a:r>
            <a:rPr lang="en-US" sz="800" dirty="0" smtClean="0"/>
            <a:t>3</a:t>
          </a:r>
          <a:r>
            <a:rPr lang="en-US" sz="800" baseline="30000" dirty="0" smtClean="0"/>
            <a:t>rd</a:t>
          </a:r>
          <a:r>
            <a:rPr lang="en-US" sz="800" dirty="0" smtClean="0"/>
            <a:t> Party</a:t>
          </a:r>
          <a:endParaRPr lang="en-US" sz="800" dirty="0"/>
        </a:p>
      </dgm:t>
    </dgm:pt>
    <dgm:pt modelId="{64153437-3DE2-4B75-B89A-02178318AC29}" type="parTrans" cxnId="{8819DAA7-D39E-4AA7-8BFD-DB8722C5669C}">
      <dgm:prSet/>
      <dgm:spPr/>
      <dgm:t>
        <a:bodyPr/>
        <a:lstStyle/>
        <a:p>
          <a:endParaRPr lang="en-US"/>
        </a:p>
      </dgm:t>
    </dgm:pt>
    <dgm:pt modelId="{43468FC0-5211-4AE6-A76E-C1EA6738359E}" type="sibTrans" cxnId="{8819DAA7-D39E-4AA7-8BFD-DB8722C5669C}">
      <dgm:prSet/>
      <dgm:spPr/>
      <dgm:t>
        <a:bodyPr/>
        <a:lstStyle/>
        <a:p>
          <a:endParaRPr lang="en-US"/>
        </a:p>
      </dgm:t>
    </dgm:pt>
    <dgm:pt modelId="{9B92DEF7-2E26-4501-8C3A-17FECC1D68E0}" type="pres">
      <dgm:prSet presAssocID="{60177FC3-F134-4842-A501-84CC9562B0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09070C0-0701-41B9-A749-3FB8EB23A3E9}" type="pres">
      <dgm:prSet presAssocID="{C5987FDD-1E7D-418C-AC78-C45B36B1E9A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6D3D-CD24-4C5F-93DF-1CBEB74AC436}" type="pres">
      <dgm:prSet presAssocID="{C5987FDD-1E7D-418C-AC78-C45B36B1E9AA}" presName="gear1srcNode" presStyleLbl="node1" presStyleIdx="0" presStyleCnt="3"/>
      <dgm:spPr/>
      <dgm:t>
        <a:bodyPr/>
        <a:lstStyle/>
        <a:p>
          <a:endParaRPr lang="en-US"/>
        </a:p>
      </dgm:t>
    </dgm:pt>
    <dgm:pt modelId="{04D82D12-117A-47DD-B4D1-A1EE30B7E712}" type="pres">
      <dgm:prSet presAssocID="{C5987FDD-1E7D-418C-AC78-C45B36B1E9AA}" presName="gear1dstNode" presStyleLbl="node1" presStyleIdx="0" presStyleCnt="3"/>
      <dgm:spPr/>
      <dgm:t>
        <a:bodyPr/>
        <a:lstStyle/>
        <a:p>
          <a:endParaRPr lang="en-US"/>
        </a:p>
      </dgm:t>
    </dgm:pt>
    <dgm:pt modelId="{AD9F1457-D241-49AF-A379-2E21DB455ADA}" type="pres">
      <dgm:prSet presAssocID="{6B164D88-37C4-4204-9334-29C3F8FFE4AF}" presName="gear2" presStyleLbl="node1" presStyleIdx="1" presStyleCnt="3" custLinFactNeighborX="-12078" custLinFactNeighborY="332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296-CDD6-4CEA-AE25-26593C8D525E}" type="pres">
      <dgm:prSet presAssocID="{6B164D88-37C4-4204-9334-29C3F8FFE4AF}" presName="gear2srcNode" presStyleLbl="node1" presStyleIdx="1" presStyleCnt="3"/>
      <dgm:spPr/>
      <dgm:t>
        <a:bodyPr/>
        <a:lstStyle/>
        <a:p>
          <a:endParaRPr lang="en-US"/>
        </a:p>
      </dgm:t>
    </dgm:pt>
    <dgm:pt modelId="{D0E40B8F-8D51-4BCB-AB5F-B9974B1087F1}" type="pres">
      <dgm:prSet presAssocID="{6B164D88-37C4-4204-9334-29C3F8FFE4AF}" presName="gear2dstNode" presStyleLbl="node1" presStyleIdx="1" presStyleCnt="3"/>
      <dgm:spPr/>
      <dgm:t>
        <a:bodyPr/>
        <a:lstStyle/>
        <a:p>
          <a:endParaRPr lang="en-US"/>
        </a:p>
      </dgm:t>
    </dgm:pt>
    <dgm:pt modelId="{4B6108EC-E15C-4C0F-98D4-102CCDDF360C}" type="pres">
      <dgm:prSet presAssocID="{0BFEDFE6-DF5F-42DD-A77E-60C68FAFC76D}" presName="gear3" presStyleLbl="node1" presStyleIdx="2" presStyleCnt="3" custLinFactNeighborX="-18187" custLinFactNeighborY="31745"/>
      <dgm:spPr/>
      <dgm:t>
        <a:bodyPr/>
        <a:lstStyle/>
        <a:p>
          <a:endParaRPr lang="en-US"/>
        </a:p>
      </dgm:t>
    </dgm:pt>
    <dgm:pt modelId="{ED9D5020-289F-4AC5-ABCC-E4812C54A367}" type="pres">
      <dgm:prSet presAssocID="{0BFEDFE6-DF5F-42DD-A77E-60C68FAFC76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113C-BCD5-4596-8B69-3FB1D687023D}" type="pres">
      <dgm:prSet presAssocID="{0BFEDFE6-DF5F-42DD-A77E-60C68FAFC76D}" presName="gear3srcNode" presStyleLbl="node1" presStyleIdx="2" presStyleCnt="3"/>
      <dgm:spPr/>
      <dgm:t>
        <a:bodyPr/>
        <a:lstStyle/>
        <a:p>
          <a:endParaRPr lang="en-US"/>
        </a:p>
      </dgm:t>
    </dgm:pt>
    <dgm:pt modelId="{35C846D0-9211-4D51-B8BF-9A0D1933CA95}" type="pres">
      <dgm:prSet presAssocID="{0BFEDFE6-DF5F-42DD-A77E-60C68FAFC76D}" presName="gear3dstNode" presStyleLbl="node1" presStyleIdx="2" presStyleCnt="3"/>
      <dgm:spPr/>
      <dgm:t>
        <a:bodyPr/>
        <a:lstStyle/>
        <a:p>
          <a:endParaRPr lang="en-US"/>
        </a:p>
      </dgm:t>
    </dgm:pt>
    <dgm:pt modelId="{037B9D50-050F-4868-B82B-0130B7823274}" type="pres">
      <dgm:prSet presAssocID="{311BCBAC-410E-4B2E-80C9-5231E0C77F5A}" presName="connector1" presStyleLbl="sibTrans2D1" presStyleIdx="0" presStyleCnt="3"/>
      <dgm:spPr/>
    </dgm:pt>
    <dgm:pt modelId="{16DE5727-12D6-4054-8F3D-0FC2E4F4CB62}" type="pres">
      <dgm:prSet presAssocID="{7C5BBB73-E66E-4E36-88A2-240B8488F9D7}" presName="connector2" presStyleLbl="sibTrans2D1" presStyleIdx="1" presStyleCnt="3" custLinFactNeighborX="-10576" custLinFactNeighborY="25987"/>
      <dgm:spPr/>
    </dgm:pt>
    <dgm:pt modelId="{E2E67E04-603E-4837-B0D3-59EE415E4665}" type="pres">
      <dgm:prSet presAssocID="{43468FC0-5211-4AE6-A76E-C1EA6738359E}" presName="connector3" presStyleLbl="sibTrans2D1" presStyleIdx="2" presStyleCnt="3" custLinFactNeighborX="-11341" custLinFactNeighborY="24781"/>
      <dgm:spPr/>
    </dgm:pt>
  </dgm:ptLst>
  <dgm:cxnLst>
    <dgm:cxn modelId="{70997F6C-79C7-4371-B31B-2191F6CD9166}" type="presOf" srcId="{6B164D88-37C4-4204-9334-29C3F8FFE4AF}" destId="{D0E40B8F-8D51-4BCB-AB5F-B9974B1087F1}" srcOrd="2" destOrd="0" presId="urn:microsoft.com/office/officeart/2005/8/layout/gear1"/>
    <dgm:cxn modelId="{DDFCB484-44E1-4C88-BF80-767FB1E53464}" type="presOf" srcId="{311BCBAC-410E-4B2E-80C9-5231E0C77F5A}" destId="{037B9D50-050F-4868-B82B-0130B7823274}" srcOrd="0" destOrd="0" presId="urn:microsoft.com/office/officeart/2005/8/layout/gear1"/>
    <dgm:cxn modelId="{4E184ED6-5E09-46CB-AA38-41A3303EA4C6}" srcId="{60177FC3-F134-4842-A501-84CC9562B057}" destId="{6B164D88-37C4-4204-9334-29C3F8FFE4AF}" srcOrd="1" destOrd="0" parTransId="{A17D1C92-967C-4370-8F02-B439AFF6688B}" sibTransId="{7C5BBB73-E66E-4E36-88A2-240B8488F9D7}"/>
    <dgm:cxn modelId="{B50F5364-FD35-4B22-BA84-40B5702F3B4C}" type="presOf" srcId="{43468FC0-5211-4AE6-A76E-C1EA6738359E}" destId="{E2E67E04-603E-4837-B0D3-59EE415E4665}" srcOrd="0" destOrd="0" presId="urn:microsoft.com/office/officeart/2005/8/layout/gear1"/>
    <dgm:cxn modelId="{03549B5D-5302-4EF1-8BC6-ACECFFF55436}" type="presOf" srcId="{0BFEDFE6-DF5F-42DD-A77E-60C68FAFC76D}" destId="{4B6108EC-E15C-4C0F-98D4-102CCDDF360C}" srcOrd="0" destOrd="0" presId="urn:microsoft.com/office/officeart/2005/8/layout/gear1"/>
    <dgm:cxn modelId="{D4B91D7B-19B1-4D26-A6A5-6007D71904CF}" type="presOf" srcId="{0BFEDFE6-DF5F-42DD-A77E-60C68FAFC76D}" destId="{35C846D0-9211-4D51-B8BF-9A0D1933CA95}" srcOrd="3" destOrd="0" presId="urn:microsoft.com/office/officeart/2005/8/layout/gear1"/>
    <dgm:cxn modelId="{219CA8CD-175C-4B78-87C7-F3CC84196A93}" type="presOf" srcId="{0BFEDFE6-DF5F-42DD-A77E-60C68FAFC76D}" destId="{E0EA113C-BCD5-4596-8B69-3FB1D687023D}" srcOrd="2" destOrd="0" presId="urn:microsoft.com/office/officeart/2005/8/layout/gear1"/>
    <dgm:cxn modelId="{983487D9-0181-4445-81D1-F828B57FAE01}" srcId="{60177FC3-F134-4842-A501-84CC9562B057}" destId="{C5987FDD-1E7D-418C-AC78-C45B36B1E9AA}" srcOrd="0" destOrd="0" parTransId="{7DD2CDC5-BD4C-412F-BA24-4BFC191D4752}" sibTransId="{311BCBAC-410E-4B2E-80C9-5231E0C77F5A}"/>
    <dgm:cxn modelId="{C0433A43-A4D7-4D45-AC25-C2F5E4411A0F}" type="presOf" srcId="{C5987FDD-1E7D-418C-AC78-C45B36B1E9AA}" destId="{17886D3D-CD24-4C5F-93DF-1CBEB74AC436}" srcOrd="1" destOrd="0" presId="urn:microsoft.com/office/officeart/2005/8/layout/gear1"/>
    <dgm:cxn modelId="{74062636-8906-4025-832E-0E2C9521230E}" type="presOf" srcId="{6B164D88-37C4-4204-9334-29C3F8FFE4AF}" destId="{26B2B296-CDD6-4CEA-AE25-26593C8D525E}" srcOrd="1" destOrd="0" presId="urn:microsoft.com/office/officeart/2005/8/layout/gear1"/>
    <dgm:cxn modelId="{9D191714-ED4C-4E3B-A4B3-8612D8A68354}" type="presOf" srcId="{6B164D88-37C4-4204-9334-29C3F8FFE4AF}" destId="{AD9F1457-D241-49AF-A379-2E21DB455ADA}" srcOrd="0" destOrd="0" presId="urn:microsoft.com/office/officeart/2005/8/layout/gear1"/>
    <dgm:cxn modelId="{A6AB5DFB-DE57-4C4D-8FAB-ABC3AC3AF244}" type="presOf" srcId="{7C5BBB73-E66E-4E36-88A2-240B8488F9D7}" destId="{16DE5727-12D6-4054-8F3D-0FC2E4F4CB62}" srcOrd="0" destOrd="0" presId="urn:microsoft.com/office/officeart/2005/8/layout/gear1"/>
    <dgm:cxn modelId="{8F1B9340-EC3F-4758-8984-EFB68ED7D04A}" type="presOf" srcId="{0BFEDFE6-DF5F-42DD-A77E-60C68FAFC76D}" destId="{ED9D5020-289F-4AC5-ABCC-E4812C54A367}" srcOrd="1" destOrd="0" presId="urn:microsoft.com/office/officeart/2005/8/layout/gear1"/>
    <dgm:cxn modelId="{1066E7D0-01A9-4987-A1D6-5F184E7A66CB}" type="presOf" srcId="{C5987FDD-1E7D-418C-AC78-C45B36B1E9AA}" destId="{209070C0-0701-41B9-A749-3FB8EB23A3E9}" srcOrd="0" destOrd="0" presId="urn:microsoft.com/office/officeart/2005/8/layout/gear1"/>
    <dgm:cxn modelId="{9FBB84D7-D8D6-47A1-8F72-376D4864A035}" type="presOf" srcId="{C5987FDD-1E7D-418C-AC78-C45B36B1E9AA}" destId="{04D82D12-117A-47DD-B4D1-A1EE30B7E712}" srcOrd="2" destOrd="0" presId="urn:microsoft.com/office/officeart/2005/8/layout/gear1"/>
    <dgm:cxn modelId="{8819DAA7-D39E-4AA7-8BFD-DB8722C5669C}" srcId="{60177FC3-F134-4842-A501-84CC9562B057}" destId="{0BFEDFE6-DF5F-42DD-A77E-60C68FAFC76D}" srcOrd="2" destOrd="0" parTransId="{64153437-3DE2-4B75-B89A-02178318AC29}" sibTransId="{43468FC0-5211-4AE6-A76E-C1EA6738359E}"/>
    <dgm:cxn modelId="{CE87E814-0A7C-45A9-AE77-C4DF1CE03326}" type="presOf" srcId="{60177FC3-F134-4842-A501-84CC9562B057}" destId="{9B92DEF7-2E26-4501-8C3A-17FECC1D68E0}" srcOrd="0" destOrd="0" presId="urn:microsoft.com/office/officeart/2005/8/layout/gear1"/>
    <dgm:cxn modelId="{A3C5298B-A929-47CA-A880-3EBE5B782C44}" type="presParOf" srcId="{9B92DEF7-2E26-4501-8C3A-17FECC1D68E0}" destId="{209070C0-0701-41B9-A749-3FB8EB23A3E9}" srcOrd="0" destOrd="0" presId="urn:microsoft.com/office/officeart/2005/8/layout/gear1"/>
    <dgm:cxn modelId="{4D58206B-C897-433A-AF89-D861F747DF7A}" type="presParOf" srcId="{9B92DEF7-2E26-4501-8C3A-17FECC1D68E0}" destId="{17886D3D-CD24-4C5F-93DF-1CBEB74AC436}" srcOrd="1" destOrd="0" presId="urn:microsoft.com/office/officeart/2005/8/layout/gear1"/>
    <dgm:cxn modelId="{160A764E-3BC2-493D-9530-EAD93F341652}" type="presParOf" srcId="{9B92DEF7-2E26-4501-8C3A-17FECC1D68E0}" destId="{04D82D12-117A-47DD-B4D1-A1EE30B7E712}" srcOrd="2" destOrd="0" presId="urn:microsoft.com/office/officeart/2005/8/layout/gear1"/>
    <dgm:cxn modelId="{61042DF4-7034-4996-92AF-FCFD88399CA4}" type="presParOf" srcId="{9B92DEF7-2E26-4501-8C3A-17FECC1D68E0}" destId="{AD9F1457-D241-49AF-A379-2E21DB455ADA}" srcOrd="3" destOrd="0" presId="urn:microsoft.com/office/officeart/2005/8/layout/gear1"/>
    <dgm:cxn modelId="{916F1DF4-6ABD-4D4F-90C0-2554941B366B}" type="presParOf" srcId="{9B92DEF7-2E26-4501-8C3A-17FECC1D68E0}" destId="{26B2B296-CDD6-4CEA-AE25-26593C8D525E}" srcOrd="4" destOrd="0" presId="urn:microsoft.com/office/officeart/2005/8/layout/gear1"/>
    <dgm:cxn modelId="{5FAE5161-E194-4956-81B5-4CAF1FAA249E}" type="presParOf" srcId="{9B92DEF7-2E26-4501-8C3A-17FECC1D68E0}" destId="{D0E40B8F-8D51-4BCB-AB5F-B9974B1087F1}" srcOrd="5" destOrd="0" presId="urn:microsoft.com/office/officeart/2005/8/layout/gear1"/>
    <dgm:cxn modelId="{096BC14D-3206-4655-ACE0-DEC326954415}" type="presParOf" srcId="{9B92DEF7-2E26-4501-8C3A-17FECC1D68E0}" destId="{4B6108EC-E15C-4C0F-98D4-102CCDDF360C}" srcOrd="6" destOrd="0" presId="urn:microsoft.com/office/officeart/2005/8/layout/gear1"/>
    <dgm:cxn modelId="{C7EFDCE4-3ADE-4BB5-9B99-BE6843912E9D}" type="presParOf" srcId="{9B92DEF7-2E26-4501-8C3A-17FECC1D68E0}" destId="{ED9D5020-289F-4AC5-ABCC-E4812C54A367}" srcOrd="7" destOrd="0" presId="urn:microsoft.com/office/officeart/2005/8/layout/gear1"/>
    <dgm:cxn modelId="{31612415-7242-4ACC-BBA1-2611FEF2F48A}" type="presParOf" srcId="{9B92DEF7-2E26-4501-8C3A-17FECC1D68E0}" destId="{E0EA113C-BCD5-4596-8B69-3FB1D687023D}" srcOrd="8" destOrd="0" presId="urn:microsoft.com/office/officeart/2005/8/layout/gear1"/>
    <dgm:cxn modelId="{72943714-ED73-4140-9EE8-79CCA9E46872}" type="presParOf" srcId="{9B92DEF7-2E26-4501-8C3A-17FECC1D68E0}" destId="{35C846D0-9211-4D51-B8BF-9A0D1933CA95}" srcOrd="9" destOrd="0" presId="urn:microsoft.com/office/officeart/2005/8/layout/gear1"/>
    <dgm:cxn modelId="{B4034DD4-D723-4E9F-8F17-140C784AB634}" type="presParOf" srcId="{9B92DEF7-2E26-4501-8C3A-17FECC1D68E0}" destId="{037B9D50-050F-4868-B82B-0130B7823274}" srcOrd="10" destOrd="0" presId="urn:microsoft.com/office/officeart/2005/8/layout/gear1"/>
    <dgm:cxn modelId="{4926B83D-A0B0-41A9-9CCD-75024247C842}" type="presParOf" srcId="{9B92DEF7-2E26-4501-8C3A-17FECC1D68E0}" destId="{16DE5727-12D6-4054-8F3D-0FC2E4F4CB62}" srcOrd="11" destOrd="0" presId="urn:microsoft.com/office/officeart/2005/8/layout/gear1"/>
    <dgm:cxn modelId="{4A6765EE-49CD-48C0-83BB-6AAA14C5131C}" type="presParOf" srcId="{9B92DEF7-2E26-4501-8C3A-17FECC1D68E0}" destId="{E2E67E04-603E-4837-B0D3-59EE415E46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306FC-26D6-4E10-8343-0D38677BB4C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7AC16BE-098D-45FB-AA3F-4663521CFF39}">
      <dgm:prSet phldrT="[Text]" custT="1"/>
      <dgm:spPr/>
      <dgm:t>
        <a:bodyPr/>
        <a:lstStyle/>
        <a:p>
          <a:r>
            <a:rPr lang="en-US" sz="1200" dirty="0" smtClean="0"/>
            <a:t>Requirement Planning</a:t>
          </a:r>
          <a:endParaRPr lang="en-US" sz="1200" dirty="0"/>
        </a:p>
      </dgm:t>
    </dgm:pt>
    <dgm:pt modelId="{BB006DC7-E100-43E8-B56A-4A55BCBB3CCA}" type="parTrans" cxnId="{8F23B306-BD78-44FC-BE4F-638F1AF6BC49}">
      <dgm:prSet/>
      <dgm:spPr/>
      <dgm:t>
        <a:bodyPr/>
        <a:lstStyle/>
        <a:p>
          <a:endParaRPr lang="en-US"/>
        </a:p>
      </dgm:t>
    </dgm:pt>
    <dgm:pt modelId="{7D4F33C5-9D2A-47AF-AEFE-9893443BEA59}" type="sibTrans" cxnId="{8F23B306-BD78-44FC-BE4F-638F1AF6BC49}">
      <dgm:prSet/>
      <dgm:spPr/>
      <dgm:t>
        <a:bodyPr/>
        <a:lstStyle/>
        <a:p>
          <a:endParaRPr lang="en-US"/>
        </a:p>
      </dgm:t>
    </dgm:pt>
    <dgm:pt modelId="{25F9C534-0E55-48CC-B9A1-D31872AF50A1}">
      <dgm:prSet phldrT="[Text]" custT="1"/>
      <dgm:spPr/>
      <dgm:t>
        <a:bodyPr/>
        <a:lstStyle/>
        <a:p>
          <a:r>
            <a:rPr lang="en-US" sz="1200" dirty="0" smtClean="0"/>
            <a:t>RFQ &amp; Vendor Selection</a:t>
          </a:r>
          <a:endParaRPr lang="en-US" sz="1200" dirty="0"/>
        </a:p>
      </dgm:t>
    </dgm:pt>
    <dgm:pt modelId="{724B4BA0-0D95-4F46-9F65-A39C0B0CB449}" type="parTrans" cxnId="{E62CF35D-390A-46E2-AC55-61EB38112D00}">
      <dgm:prSet/>
      <dgm:spPr/>
      <dgm:t>
        <a:bodyPr/>
        <a:lstStyle/>
        <a:p>
          <a:endParaRPr lang="en-US"/>
        </a:p>
      </dgm:t>
    </dgm:pt>
    <dgm:pt modelId="{2A5802EE-80BB-44F7-A846-44BA1F97B9DE}" type="sibTrans" cxnId="{E62CF35D-390A-46E2-AC55-61EB38112D00}">
      <dgm:prSet/>
      <dgm:spPr/>
      <dgm:t>
        <a:bodyPr/>
        <a:lstStyle/>
        <a:p>
          <a:endParaRPr lang="en-US"/>
        </a:p>
      </dgm:t>
    </dgm:pt>
    <dgm:pt modelId="{F58C32B8-4954-4623-888F-CE879FD54A60}">
      <dgm:prSet phldrT="[Text]" custT="1"/>
      <dgm:spPr/>
      <dgm:t>
        <a:bodyPr/>
        <a:lstStyle/>
        <a:p>
          <a:r>
            <a:rPr lang="en-US" sz="1200" dirty="0" smtClean="0"/>
            <a:t>Create Purchase Order</a:t>
          </a:r>
          <a:endParaRPr lang="en-US" sz="1200" dirty="0"/>
        </a:p>
      </dgm:t>
    </dgm:pt>
    <dgm:pt modelId="{1F1D3AFA-4014-426A-821B-8BC78B19E5CA}" type="parTrans" cxnId="{7F942642-C2ED-4C5B-86E2-F64579D9D495}">
      <dgm:prSet/>
      <dgm:spPr/>
      <dgm:t>
        <a:bodyPr/>
        <a:lstStyle/>
        <a:p>
          <a:endParaRPr lang="en-US"/>
        </a:p>
      </dgm:t>
    </dgm:pt>
    <dgm:pt modelId="{9A18AD2B-95A3-498C-859E-25C639E9FDF3}" type="sibTrans" cxnId="{7F942642-C2ED-4C5B-86E2-F64579D9D495}">
      <dgm:prSet/>
      <dgm:spPr/>
      <dgm:t>
        <a:bodyPr/>
        <a:lstStyle/>
        <a:p>
          <a:endParaRPr lang="en-US"/>
        </a:p>
      </dgm:t>
    </dgm:pt>
    <dgm:pt modelId="{7F01E4E8-8A41-4A55-A399-9D53EF6DEC14}">
      <dgm:prSet custT="1"/>
      <dgm:spPr/>
      <dgm:t>
        <a:bodyPr/>
        <a:lstStyle/>
        <a:p>
          <a:r>
            <a:rPr lang="en-US" sz="1200" dirty="0" smtClean="0"/>
            <a:t>Goods Receipt</a:t>
          </a:r>
          <a:endParaRPr lang="en-US" sz="1200" dirty="0"/>
        </a:p>
      </dgm:t>
    </dgm:pt>
    <dgm:pt modelId="{3EEEECFC-313C-4558-AB9E-0F07B62F5FA0}" type="parTrans" cxnId="{E9F9D8C0-B6F9-4A2D-9E5E-1CDD015F3A7E}">
      <dgm:prSet/>
      <dgm:spPr/>
      <dgm:t>
        <a:bodyPr/>
        <a:lstStyle/>
        <a:p>
          <a:endParaRPr lang="en-US"/>
        </a:p>
      </dgm:t>
    </dgm:pt>
    <dgm:pt modelId="{C58D6FEA-CC6C-4749-96DE-736C1F9344AF}" type="sibTrans" cxnId="{E9F9D8C0-B6F9-4A2D-9E5E-1CDD015F3A7E}">
      <dgm:prSet/>
      <dgm:spPr/>
      <dgm:t>
        <a:bodyPr/>
        <a:lstStyle/>
        <a:p>
          <a:endParaRPr lang="en-US"/>
        </a:p>
      </dgm:t>
    </dgm:pt>
    <dgm:pt modelId="{C3170C97-2DCC-4E7D-9D8F-4133DC460399}" type="pres">
      <dgm:prSet presAssocID="{F93306FC-26D6-4E10-8343-0D38677BB4C6}" presName="Name0" presStyleCnt="0">
        <dgm:presLayoutVars>
          <dgm:dir/>
          <dgm:animLvl val="lvl"/>
          <dgm:resizeHandles val="exact"/>
        </dgm:presLayoutVars>
      </dgm:prSet>
      <dgm:spPr/>
    </dgm:pt>
    <dgm:pt modelId="{9293162E-7186-45C6-96F3-194CCF641FC8}" type="pres">
      <dgm:prSet presAssocID="{F7AC16BE-098D-45FB-AA3F-4663521CFF3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C7EF0A-EA37-4A53-802A-1702CD2959F7}" type="pres">
      <dgm:prSet presAssocID="{7D4F33C5-9D2A-47AF-AEFE-9893443BEA59}" presName="parTxOnlySpace" presStyleCnt="0"/>
      <dgm:spPr/>
    </dgm:pt>
    <dgm:pt modelId="{7F0997CE-405D-44B1-B95F-2759612EC893}" type="pres">
      <dgm:prSet presAssocID="{25F9C534-0E55-48CC-B9A1-D31872AF50A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BB434C-0AA7-4478-A029-3DB474C9D417}" type="pres">
      <dgm:prSet presAssocID="{2A5802EE-80BB-44F7-A846-44BA1F97B9DE}" presName="parTxOnlySpace" presStyleCnt="0"/>
      <dgm:spPr/>
    </dgm:pt>
    <dgm:pt modelId="{4706E5A1-8BA2-48DA-9B82-902A118A20AC}" type="pres">
      <dgm:prSet presAssocID="{F58C32B8-4954-4623-888F-CE879FD54A6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CD348-A0C0-46F2-9D75-93B42213F99D}" type="pres">
      <dgm:prSet presAssocID="{9A18AD2B-95A3-498C-859E-25C639E9FDF3}" presName="parTxOnlySpace" presStyleCnt="0"/>
      <dgm:spPr/>
    </dgm:pt>
    <dgm:pt modelId="{6DC270B4-D73C-4F6A-B603-88D6470B7549}" type="pres">
      <dgm:prSet presAssocID="{7F01E4E8-8A41-4A55-A399-9D53EF6DEC1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F23B306-BD78-44FC-BE4F-638F1AF6BC49}" srcId="{F93306FC-26D6-4E10-8343-0D38677BB4C6}" destId="{F7AC16BE-098D-45FB-AA3F-4663521CFF39}" srcOrd="0" destOrd="0" parTransId="{BB006DC7-E100-43E8-B56A-4A55BCBB3CCA}" sibTransId="{7D4F33C5-9D2A-47AF-AEFE-9893443BEA59}"/>
    <dgm:cxn modelId="{33DD1185-2DBB-42BD-B436-059ECA4E44C8}" type="presOf" srcId="{F58C32B8-4954-4623-888F-CE879FD54A60}" destId="{4706E5A1-8BA2-48DA-9B82-902A118A20AC}" srcOrd="0" destOrd="0" presId="urn:microsoft.com/office/officeart/2005/8/layout/chevron1"/>
    <dgm:cxn modelId="{0B405B9C-AA14-455C-9DEA-7168FCB88D9D}" type="presOf" srcId="{F93306FC-26D6-4E10-8343-0D38677BB4C6}" destId="{C3170C97-2DCC-4E7D-9D8F-4133DC460399}" srcOrd="0" destOrd="0" presId="urn:microsoft.com/office/officeart/2005/8/layout/chevron1"/>
    <dgm:cxn modelId="{9CF4A2F7-6C0E-40E1-BEE9-60A9DF8D38B2}" type="presOf" srcId="{25F9C534-0E55-48CC-B9A1-D31872AF50A1}" destId="{7F0997CE-405D-44B1-B95F-2759612EC893}" srcOrd="0" destOrd="0" presId="urn:microsoft.com/office/officeart/2005/8/layout/chevron1"/>
    <dgm:cxn modelId="{2273C3C3-D028-4633-BAF7-EA28057C6064}" type="presOf" srcId="{F7AC16BE-098D-45FB-AA3F-4663521CFF39}" destId="{9293162E-7186-45C6-96F3-194CCF641FC8}" srcOrd="0" destOrd="0" presId="urn:microsoft.com/office/officeart/2005/8/layout/chevron1"/>
    <dgm:cxn modelId="{E9F9D8C0-B6F9-4A2D-9E5E-1CDD015F3A7E}" srcId="{F93306FC-26D6-4E10-8343-0D38677BB4C6}" destId="{7F01E4E8-8A41-4A55-A399-9D53EF6DEC14}" srcOrd="3" destOrd="0" parTransId="{3EEEECFC-313C-4558-AB9E-0F07B62F5FA0}" sibTransId="{C58D6FEA-CC6C-4749-96DE-736C1F9344AF}"/>
    <dgm:cxn modelId="{7A07A9FE-8F60-476F-87F9-77E650E2911D}" type="presOf" srcId="{7F01E4E8-8A41-4A55-A399-9D53EF6DEC14}" destId="{6DC270B4-D73C-4F6A-B603-88D6470B7549}" srcOrd="0" destOrd="0" presId="urn:microsoft.com/office/officeart/2005/8/layout/chevron1"/>
    <dgm:cxn modelId="{E62CF35D-390A-46E2-AC55-61EB38112D00}" srcId="{F93306FC-26D6-4E10-8343-0D38677BB4C6}" destId="{25F9C534-0E55-48CC-B9A1-D31872AF50A1}" srcOrd="1" destOrd="0" parTransId="{724B4BA0-0D95-4F46-9F65-A39C0B0CB449}" sibTransId="{2A5802EE-80BB-44F7-A846-44BA1F97B9DE}"/>
    <dgm:cxn modelId="{7F942642-C2ED-4C5B-86E2-F64579D9D495}" srcId="{F93306FC-26D6-4E10-8343-0D38677BB4C6}" destId="{F58C32B8-4954-4623-888F-CE879FD54A60}" srcOrd="2" destOrd="0" parTransId="{1F1D3AFA-4014-426A-821B-8BC78B19E5CA}" sibTransId="{9A18AD2B-95A3-498C-859E-25C639E9FDF3}"/>
    <dgm:cxn modelId="{230B57DC-CAB5-479B-92D7-3BECCF28E938}" type="presParOf" srcId="{C3170C97-2DCC-4E7D-9D8F-4133DC460399}" destId="{9293162E-7186-45C6-96F3-194CCF641FC8}" srcOrd="0" destOrd="0" presId="urn:microsoft.com/office/officeart/2005/8/layout/chevron1"/>
    <dgm:cxn modelId="{0BDFF111-23CC-43FE-BD97-E97A543E060C}" type="presParOf" srcId="{C3170C97-2DCC-4E7D-9D8F-4133DC460399}" destId="{64C7EF0A-EA37-4A53-802A-1702CD2959F7}" srcOrd="1" destOrd="0" presId="urn:microsoft.com/office/officeart/2005/8/layout/chevron1"/>
    <dgm:cxn modelId="{199323E3-1C1F-4454-9938-D631BBC43456}" type="presParOf" srcId="{C3170C97-2DCC-4E7D-9D8F-4133DC460399}" destId="{7F0997CE-405D-44B1-B95F-2759612EC893}" srcOrd="2" destOrd="0" presId="urn:microsoft.com/office/officeart/2005/8/layout/chevron1"/>
    <dgm:cxn modelId="{6FFF4E27-462B-4BCF-8C7E-510A10E73D0D}" type="presParOf" srcId="{C3170C97-2DCC-4E7D-9D8F-4133DC460399}" destId="{67BB434C-0AA7-4478-A029-3DB474C9D417}" srcOrd="3" destOrd="0" presId="urn:microsoft.com/office/officeart/2005/8/layout/chevron1"/>
    <dgm:cxn modelId="{03369C39-F728-4CB4-A2EE-D490C80F7442}" type="presParOf" srcId="{C3170C97-2DCC-4E7D-9D8F-4133DC460399}" destId="{4706E5A1-8BA2-48DA-9B82-902A118A20AC}" srcOrd="4" destOrd="0" presId="urn:microsoft.com/office/officeart/2005/8/layout/chevron1"/>
    <dgm:cxn modelId="{146B138D-2663-4343-B125-DD1AC7F936B1}" type="presParOf" srcId="{C3170C97-2DCC-4E7D-9D8F-4133DC460399}" destId="{1E6CD348-A0C0-46F2-9D75-93B42213F99D}" srcOrd="5" destOrd="0" presId="urn:microsoft.com/office/officeart/2005/8/layout/chevron1"/>
    <dgm:cxn modelId="{22FC081F-ABFF-4C66-9ABE-695A838C3F83}" type="presParOf" srcId="{C3170C97-2DCC-4E7D-9D8F-4133DC460399}" destId="{6DC270B4-D73C-4F6A-B603-88D6470B75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70C0-0701-41B9-A749-3FB8EB23A3E9}">
      <dsp:nvSpPr>
        <dsp:cNvPr id="0" name=""/>
        <dsp:cNvSpPr/>
      </dsp:nvSpPr>
      <dsp:spPr>
        <a:xfrm>
          <a:off x="1340496" y="915052"/>
          <a:ext cx="1118396" cy="111839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Sourcing &amp; Procurement</a:t>
          </a:r>
          <a:endParaRPr lang="en-US" sz="800" kern="1200" dirty="0"/>
        </a:p>
      </dsp:txBody>
      <dsp:txXfrm>
        <a:off x="1565343" y="1177031"/>
        <a:ext cx="668702" cy="574879"/>
      </dsp:txXfrm>
    </dsp:sp>
    <dsp:sp modelId="{AD9F1457-D241-49AF-A379-2E21DB455ADA}">
      <dsp:nvSpPr>
        <dsp:cNvPr id="0" name=""/>
        <dsp:cNvSpPr/>
      </dsp:nvSpPr>
      <dsp:spPr>
        <a:xfrm>
          <a:off x="485634" y="931958"/>
          <a:ext cx="1017635" cy="97206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Inventory Maint.</a:t>
          </a:r>
          <a:endParaRPr lang="en-US" sz="800" kern="1200" dirty="0"/>
        </a:p>
      </dsp:txBody>
      <dsp:txXfrm>
        <a:off x="736978" y="1178156"/>
        <a:ext cx="514947" cy="479665"/>
      </dsp:txXfrm>
    </dsp:sp>
    <dsp:sp modelId="{4B6108EC-E15C-4C0F-98D4-102CCDDF360C}">
      <dsp:nvSpPr>
        <dsp:cNvPr id="0" name=""/>
        <dsp:cNvSpPr/>
      </dsp:nvSpPr>
      <dsp:spPr>
        <a:xfrm rot="20700000">
          <a:off x="967852" y="399403"/>
          <a:ext cx="796945" cy="79694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Subcontracting</a:t>
          </a:r>
          <a:endParaRPr lang="en-US" sz="800" kern="1200" dirty="0"/>
        </a:p>
      </dsp:txBody>
      <dsp:txXfrm rot="-20700000">
        <a:off x="1142646" y="574197"/>
        <a:ext cx="447358" cy="447358"/>
      </dsp:txXfrm>
    </dsp:sp>
    <dsp:sp modelId="{037B9D50-050F-4868-B82B-0130B7823274}">
      <dsp:nvSpPr>
        <dsp:cNvPr id="0" name=""/>
        <dsp:cNvSpPr/>
      </dsp:nvSpPr>
      <dsp:spPr>
        <a:xfrm>
          <a:off x="1232750" y="758272"/>
          <a:ext cx="1431548" cy="1431548"/>
        </a:xfrm>
        <a:prstGeom prst="circularArrow">
          <a:avLst>
            <a:gd name="adj1" fmla="val 4688"/>
            <a:gd name="adj2" fmla="val 299029"/>
            <a:gd name="adj3" fmla="val 2423765"/>
            <a:gd name="adj4" fmla="val 16077038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DE5727-12D6-4054-8F3D-0FC2E4F4CB62}">
      <dsp:nvSpPr>
        <dsp:cNvPr id="0" name=""/>
        <dsp:cNvSpPr/>
      </dsp:nvSpPr>
      <dsp:spPr>
        <a:xfrm>
          <a:off x="435742" y="750300"/>
          <a:ext cx="1040109" cy="10401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E67E04-603E-4837-B0D3-59EE415E4665}">
      <dsp:nvSpPr>
        <dsp:cNvPr id="0" name=""/>
        <dsp:cNvSpPr/>
      </dsp:nvSpPr>
      <dsp:spPr>
        <a:xfrm>
          <a:off x="833842" y="202172"/>
          <a:ext cx="1121447" cy="11214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70C0-0701-41B9-A749-3FB8EB23A3E9}">
      <dsp:nvSpPr>
        <dsp:cNvPr id="0" name=""/>
        <dsp:cNvSpPr/>
      </dsp:nvSpPr>
      <dsp:spPr>
        <a:xfrm>
          <a:off x="1053533" y="594882"/>
          <a:ext cx="727078" cy="72707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Delivery Mgmt.</a:t>
          </a:r>
          <a:endParaRPr lang="en-US" sz="800" kern="1200" dirty="0"/>
        </a:p>
      </dsp:txBody>
      <dsp:txXfrm>
        <a:off x="1199708" y="765197"/>
        <a:ext cx="434728" cy="373733"/>
      </dsp:txXfrm>
    </dsp:sp>
    <dsp:sp modelId="{AD9F1457-D241-49AF-A379-2E21DB455ADA}">
      <dsp:nvSpPr>
        <dsp:cNvPr id="0" name=""/>
        <dsp:cNvSpPr/>
      </dsp:nvSpPr>
      <dsp:spPr>
        <a:xfrm>
          <a:off x="566639" y="598747"/>
          <a:ext cx="528784" cy="5287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Logistics</a:t>
          </a:r>
          <a:endParaRPr lang="en-US" sz="800" kern="1200" dirty="0"/>
        </a:p>
      </dsp:txBody>
      <dsp:txXfrm>
        <a:off x="699762" y="732675"/>
        <a:ext cx="262538" cy="260928"/>
      </dsp:txXfrm>
    </dsp:sp>
    <dsp:sp modelId="{4B6108EC-E15C-4C0F-98D4-102CCDDF360C}">
      <dsp:nvSpPr>
        <dsp:cNvPr id="0" name=""/>
        <dsp:cNvSpPr/>
      </dsp:nvSpPr>
      <dsp:spPr>
        <a:xfrm rot="20700000">
          <a:off x="811275" y="259655"/>
          <a:ext cx="518100" cy="5181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</a:t>
          </a:r>
          <a:r>
            <a:rPr lang="en-US" sz="800" kern="1200" baseline="30000" dirty="0" smtClean="0"/>
            <a:t>rd</a:t>
          </a:r>
          <a:r>
            <a:rPr lang="en-US" sz="800" kern="1200" dirty="0" smtClean="0"/>
            <a:t> Party</a:t>
          </a:r>
          <a:endParaRPr lang="en-US" sz="800" kern="1200" dirty="0"/>
        </a:p>
      </dsp:txBody>
      <dsp:txXfrm rot="-20700000">
        <a:off x="924910" y="373290"/>
        <a:ext cx="290831" cy="290831"/>
      </dsp:txXfrm>
    </dsp:sp>
    <dsp:sp modelId="{037B9D50-050F-4868-B82B-0130B7823274}">
      <dsp:nvSpPr>
        <dsp:cNvPr id="0" name=""/>
        <dsp:cNvSpPr/>
      </dsp:nvSpPr>
      <dsp:spPr>
        <a:xfrm>
          <a:off x="970805" y="499396"/>
          <a:ext cx="930660" cy="930660"/>
        </a:xfrm>
        <a:prstGeom prst="circularArrow">
          <a:avLst>
            <a:gd name="adj1" fmla="val 4687"/>
            <a:gd name="adj2" fmla="val 299029"/>
            <a:gd name="adj3" fmla="val 2349212"/>
            <a:gd name="adj4" fmla="val 1628493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DE5727-12D6-4054-8F3D-0FC2E4F4CB62}">
      <dsp:nvSpPr>
        <dsp:cNvPr id="0" name=""/>
        <dsp:cNvSpPr/>
      </dsp:nvSpPr>
      <dsp:spPr>
        <a:xfrm>
          <a:off x="465346" y="494073"/>
          <a:ext cx="676183" cy="6761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E67E04-603E-4837-B0D3-59EE415E4665}">
      <dsp:nvSpPr>
        <dsp:cNvPr id="0" name=""/>
        <dsp:cNvSpPr/>
      </dsp:nvSpPr>
      <dsp:spPr>
        <a:xfrm>
          <a:off x="724154" y="137732"/>
          <a:ext cx="729061" cy="72906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3162E-7186-45C6-96F3-194CCF641FC8}">
      <dsp:nvSpPr>
        <dsp:cNvPr id="0" name=""/>
        <dsp:cNvSpPr/>
      </dsp:nvSpPr>
      <dsp:spPr>
        <a:xfrm>
          <a:off x="2378" y="63043"/>
          <a:ext cx="1384560" cy="553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 Planning</a:t>
          </a:r>
          <a:endParaRPr lang="en-US" sz="1200" kern="1200" dirty="0"/>
        </a:p>
      </dsp:txBody>
      <dsp:txXfrm>
        <a:off x="279290" y="63043"/>
        <a:ext cx="830736" cy="553824"/>
      </dsp:txXfrm>
    </dsp:sp>
    <dsp:sp modelId="{7F0997CE-405D-44B1-B95F-2759612EC893}">
      <dsp:nvSpPr>
        <dsp:cNvPr id="0" name=""/>
        <dsp:cNvSpPr/>
      </dsp:nvSpPr>
      <dsp:spPr>
        <a:xfrm>
          <a:off x="1248483" y="63043"/>
          <a:ext cx="1384560" cy="553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RFQ &amp; Vendor Selection</a:t>
          </a:r>
          <a:endParaRPr lang="en-US" sz="1200" kern="1200" dirty="0"/>
        </a:p>
      </dsp:txBody>
      <dsp:txXfrm>
        <a:off x="1525395" y="63043"/>
        <a:ext cx="830736" cy="553824"/>
      </dsp:txXfrm>
    </dsp:sp>
    <dsp:sp modelId="{4706E5A1-8BA2-48DA-9B82-902A118A20AC}">
      <dsp:nvSpPr>
        <dsp:cNvPr id="0" name=""/>
        <dsp:cNvSpPr/>
      </dsp:nvSpPr>
      <dsp:spPr>
        <a:xfrm>
          <a:off x="2494587" y="63043"/>
          <a:ext cx="1384560" cy="553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Purchase Order</a:t>
          </a:r>
          <a:endParaRPr lang="en-US" sz="1200" kern="1200" dirty="0"/>
        </a:p>
      </dsp:txBody>
      <dsp:txXfrm>
        <a:off x="2771499" y="63043"/>
        <a:ext cx="830736" cy="553824"/>
      </dsp:txXfrm>
    </dsp:sp>
    <dsp:sp modelId="{6DC270B4-D73C-4F6A-B603-88D6470B7549}">
      <dsp:nvSpPr>
        <dsp:cNvPr id="0" name=""/>
        <dsp:cNvSpPr/>
      </dsp:nvSpPr>
      <dsp:spPr>
        <a:xfrm>
          <a:off x="3740692" y="63043"/>
          <a:ext cx="1384560" cy="553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Goods Receipt</a:t>
          </a:r>
          <a:endParaRPr lang="en-US" sz="1200" kern="1200" dirty="0"/>
        </a:p>
      </dsp:txBody>
      <dsp:txXfrm>
        <a:off x="4017604" y="63043"/>
        <a:ext cx="830736" cy="55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1AAE-EB80-413D-865C-38EC53BA1F4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BF78A-95D2-40D9-B342-1B14C02D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BF78A-95D2-40D9-B342-1B14C02DA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Pharmaceutical and medical supplies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B2B Business Process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/>
          <a:lstStyle/>
          <a:p>
            <a:r>
              <a:rPr lang="en-US" dirty="0" smtClean="0"/>
              <a:t>Systems architecture and personas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5171" y="1365247"/>
            <a:ext cx="1020279" cy="1391103"/>
            <a:chOff x="1588166" y="3118585"/>
            <a:chExt cx="1020279" cy="1391103"/>
          </a:xfrm>
        </p:grpSpPr>
        <p:sp>
          <p:nvSpPr>
            <p:cNvPr id="3" name="Chord 2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8166" y="3863357"/>
              <a:ext cx="1020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Institutional Purchaser or Retailer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59" y="3658985"/>
            <a:ext cx="1277770" cy="1206437"/>
            <a:chOff x="1459421" y="3118585"/>
            <a:chExt cx="1277770" cy="1206437"/>
          </a:xfrm>
        </p:grpSpPr>
        <p:sp>
          <p:nvSpPr>
            <p:cNvPr id="12" name="Chord 11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9421" y="3863357"/>
              <a:ext cx="1277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Supplier or Manufacturer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04799" y="1273969"/>
            <a:ext cx="875899" cy="1391103"/>
            <a:chOff x="1742173" y="2666198"/>
            <a:chExt cx="875899" cy="1391103"/>
          </a:xfrm>
        </p:grpSpPr>
        <p:sp>
          <p:nvSpPr>
            <p:cNvPr id="19" name="Rounded Rectangle 18"/>
            <p:cNvSpPr/>
            <p:nvPr/>
          </p:nvSpPr>
          <p:spPr>
            <a:xfrm>
              <a:off x="1742173" y="2666198"/>
              <a:ext cx="875899" cy="139110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38425" y="2762451"/>
              <a:ext cx="693019" cy="1010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Front Store App</a:t>
              </a:r>
              <a:endParaRPr lang="en-US" sz="1600" b="1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03120" y="3822869"/>
              <a:ext cx="120316" cy="152365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2432" y="3545667"/>
            <a:ext cx="875899" cy="1391103"/>
            <a:chOff x="1742173" y="2666198"/>
            <a:chExt cx="875899" cy="1391103"/>
          </a:xfrm>
        </p:grpSpPr>
        <p:sp>
          <p:nvSpPr>
            <p:cNvPr id="24" name="Rounded Rectangle 23"/>
            <p:cNvSpPr/>
            <p:nvPr/>
          </p:nvSpPr>
          <p:spPr>
            <a:xfrm>
              <a:off x="1742173" y="2666198"/>
              <a:ext cx="875899" cy="139110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8425" y="2762451"/>
              <a:ext cx="693019" cy="1010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Back Store App</a:t>
              </a:r>
              <a:endParaRPr lang="en-US" sz="1600" b="1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103120" y="3822869"/>
              <a:ext cx="120316" cy="152365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2544182"/>
            <a:ext cx="891639" cy="80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759" y="2252923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394759" y="3360917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Run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4071" y="3402506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Pub/Sub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3330" y="993268"/>
            <a:ext cx="1482291" cy="1093734"/>
            <a:chOff x="3307230" y="2544182"/>
            <a:chExt cx="1482291" cy="10937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307230" y="3360917"/>
              <a:ext cx="1482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Inventory Service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67885" y="2097344"/>
            <a:ext cx="1973179" cy="1084560"/>
            <a:chOff x="3048175" y="2544182"/>
            <a:chExt cx="1973179" cy="108456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048175" y="3351743"/>
              <a:ext cx="1973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Authentication Service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13331" y="3204876"/>
            <a:ext cx="1482290" cy="2210440"/>
            <a:chOff x="3284071" y="2544182"/>
            <a:chExt cx="1482290" cy="221044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395" y="2544182"/>
              <a:ext cx="891639" cy="80247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94759" y="3360917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Order Service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84071" y="4477623"/>
              <a:ext cx="1482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Location Service</a:t>
              </a:r>
              <a:endParaRPr lang="en-US" sz="12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55" y="4321582"/>
            <a:ext cx="900699" cy="8167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2" y="2472666"/>
            <a:ext cx="953725" cy="9537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4933716"/>
            <a:ext cx="891639" cy="89163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394757" y="5823180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94758" y="4708240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Static Images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9561597" y="400969"/>
            <a:ext cx="1260909" cy="1384993"/>
            <a:chOff x="9522792" y="682969"/>
            <a:chExt cx="1260909" cy="138499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018" y="996621"/>
              <a:ext cx="856079" cy="85607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522792" y="682969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RDBMS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22792" y="1790963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Cloud SQL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573805" y="1993983"/>
            <a:ext cx="1260909" cy="1384993"/>
            <a:chOff x="9558984" y="1984200"/>
            <a:chExt cx="1260909" cy="138499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738" y="2200587"/>
              <a:ext cx="998604" cy="93834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9558984" y="1984200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Doc. DBMS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8984" y="3092194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Fire store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363281" y="3598361"/>
            <a:ext cx="1591694" cy="1384993"/>
            <a:chOff x="9354222" y="3325786"/>
            <a:chExt cx="1591694" cy="138499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7551" y="3493751"/>
              <a:ext cx="974791" cy="9747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354222" y="3325786"/>
              <a:ext cx="159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warehouse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7007" y="4433780"/>
              <a:ext cx="1260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BigQuery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355955" y="4996642"/>
            <a:ext cx="1645790" cy="1380536"/>
            <a:chOff x="9355955" y="4593100"/>
            <a:chExt cx="1645790" cy="138053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209" y="4823363"/>
              <a:ext cx="954133" cy="87327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9355955" y="4593100"/>
              <a:ext cx="1645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Logging &amp; Tracing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64131" y="5696637"/>
              <a:ext cx="1282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Cloud Logging</a:t>
              </a:r>
              <a:endParaRPr lang="en-US" sz="1200" dirty="0"/>
            </a:p>
          </p:txBody>
        </p:sp>
      </p:grpSp>
      <p:cxnSp>
        <p:nvCxnSpPr>
          <p:cNvPr id="74" name="Straight Arrow Connector 73"/>
          <p:cNvCxnSpPr>
            <a:endCxn id="19" idx="1"/>
          </p:cNvCxnSpPr>
          <p:nvPr/>
        </p:nvCxnSpPr>
        <p:spPr>
          <a:xfrm>
            <a:off x="1245450" y="1969520"/>
            <a:ext cx="459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215264" y="4246304"/>
            <a:ext cx="459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9" idx="3"/>
            <a:endCxn id="7" idx="1"/>
          </p:cNvCxnSpPr>
          <p:nvPr/>
        </p:nvCxnSpPr>
        <p:spPr>
          <a:xfrm>
            <a:off x="2580698" y="1969521"/>
            <a:ext cx="998697" cy="975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4" idx="3"/>
            <a:endCxn id="7" idx="1"/>
          </p:cNvCxnSpPr>
          <p:nvPr/>
        </p:nvCxnSpPr>
        <p:spPr>
          <a:xfrm flipV="1">
            <a:off x="2558331" y="2945420"/>
            <a:ext cx="1021064" cy="1295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3"/>
            <a:endCxn id="17" idx="1"/>
          </p:cNvCxnSpPr>
          <p:nvPr/>
        </p:nvCxnSpPr>
        <p:spPr>
          <a:xfrm>
            <a:off x="4471034" y="2945420"/>
            <a:ext cx="563138" cy="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0"/>
            <a:endCxn id="49" idx="0"/>
          </p:cNvCxnSpPr>
          <p:nvPr/>
        </p:nvCxnSpPr>
        <p:spPr>
          <a:xfrm>
            <a:off x="4025214" y="3360917"/>
            <a:ext cx="1" cy="157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7" idx="3"/>
            <a:endCxn id="29" idx="1"/>
          </p:cNvCxnSpPr>
          <p:nvPr/>
        </p:nvCxnSpPr>
        <p:spPr>
          <a:xfrm flipV="1">
            <a:off x="5987897" y="1394506"/>
            <a:ext cx="1197598" cy="15550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7" idx="3"/>
            <a:endCxn id="33" idx="1"/>
          </p:cNvCxnSpPr>
          <p:nvPr/>
        </p:nvCxnSpPr>
        <p:spPr>
          <a:xfrm flipV="1">
            <a:off x="5987897" y="2498582"/>
            <a:ext cx="1211208" cy="4509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7" idx="3"/>
            <a:endCxn id="37" idx="1"/>
          </p:cNvCxnSpPr>
          <p:nvPr/>
        </p:nvCxnSpPr>
        <p:spPr>
          <a:xfrm>
            <a:off x="5987897" y="2949529"/>
            <a:ext cx="1220758" cy="656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7" idx="3"/>
            <a:endCxn id="15" idx="1"/>
          </p:cNvCxnSpPr>
          <p:nvPr/>
        </p:nvCxnSpPr>
        <p:spPr>
          <a:xfrm>
            <a:off x="5987897" y="2949529"/>
            <a:ext cx="1220758" cy="17804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/>
          <p:cNvSpPr/>
          <p:nvPr/>
        </p:nvSpPr>
        <p:spPr>
          <a:xfrm>
            <a:off x="8816771" y="992185"/>
            <a:ext cx="298384" cy="287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2" idx="6"/>
            <a:endCxn id="43" idx="1"/>
          </p:cNvCxnSpPr>
          <p:nvPr/>
        </p:nvCxnSpPr>
        <p:spPr>
          <a:xfrm>
            <a:off x="9115155" y="1135986"/>
            <a:ext cx="664668" cy="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/>
          <p:cNvSpPr/>
          <p:nvPr/>
        </p:nvSpPr>
        <p:spPr>
          <a:xfrm>
            <a:off x="8816771" y="2542680"/>
            <a:ext cx="298384" cy="287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6" idx="6"/>
          </p:cNvCxnSpPr>
          <p:nvPr/>
        </p:nvCxnSpPr>
        <p:spPr>
          <a:xfrm>
            <a:off x="9115155" y="2686481"/>
            <a:ext cx="593255" cy="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380170" y="1774730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OR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1" name="Straight Arrow Connector 130"/>
          <p:cNvCxnSpPr>
            <a:stCxn id="29" idx="3"/>
            <a:endCxn id="122" idx="2"/>
          </p:cNvCxnSpPr>
          <p:nvPr/>
        </p:nvCxnSpPr>
        <p:spPr>
          <a:xfrm flipV="1">
            <a:off x="8077134" y="1135986"/>
            <a:ext cx="739637" cy="25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3" idx="3"/>
            <a:endCxn id="122" idx="2"/>
          </p:cNvCxnSpPr>
          <p:nvPr/>
        </p:nvCxnSpPr>
        <p:spPr>
          <a:xfrm flipV="1">
            <a:off x="8090744" y="1135986"/>
            <a:ext cx="726027" cy="136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7" idx="3"/>
            <a:endCxn id="122" idx="2"/>
          </p:cNvCxnSpPr>
          <p:nvPr/>
        </p:nvCxnSpPr>
        <p:spPr>
          <a:xfrm flipV="1">
            <a:off x="8100294" y="1135986"/>
            <a:ext cx="716477" cy="247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5" idx="3"/>
            <a:endCxn id="122" idx="2"/>
          </p:cNvCxnSpPr>
          <p:nvPr/>
        </p:nvCxnSpPr>
        <p:spPr>
          <a:xfrm flipV="1">
            <a:off x="8109354" y="1135986"/>
            <a:ext cx="707417" cy="3593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9" idx="3"/>
            <a:endCxn id="126" idx="2"/>
          </p:cNvCxnSpPr>
          <p:nvPr/>
        </p:nvCxnSpPr>
        <p:spPr>
          <a:xfrm>
            <a:off x="8077134" y="1394506"/>
            <a:ext cx="739637" cy="1291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3" idx="3"/>
            <a:endCxn id="126" idx="2"/>
          </p:cNvCxnSpPr>
          <p:nvPr/>
        </p:nvCxnSpPr>
        <p:spPr>
          <a:xfrm>
            <a:off x="8090744" y="2498582"/>
            <a:ext cx="726027" cy="187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7" idx="3"/>
            <a:endCxn id="126" idx="2"/>
          </p:cNvCxnSpPr>
          <p:nvPr/>
        </p:nvCxnSpPr>
        <p:spPr>
          <a:xfrm flipV="1">
            <a:off x="8100294" y="2686481"/>
            <a:ext cx="716477" cy="91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5" idx="3"/>
            <a:endCxn id="126" idx="2"/>
          </p:cNvCxnSpPr>
          <p:nvPr/>
        </p:nvCxnSpPr>
        <p:spPr>
          <a:xfrm flipV="1">
            <a:off x="8109354" y="2686481"/>
            <a:ext cx="707417" cy="2043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43" idx="3"/>
            <a:endCxn id="47" idx="3"/>
          </p:cNvCxnSpPr>
          <p:nvPr/>
        </p:nvCxnSpPr>
        <p:spPr>
          <a:xfrm>
            <a:off x="10635902" y="1142661"/>
            <a:ext cx="35499" cy="3111061"/>
          </a:xfrm>
          <a:prstGeom prst="bentConnector3">
            <a:avLst>
              <a:gd name="adj1" fmla="val 28317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6" idx="3"/>
            <a:endCxn id="47" idx="3"/>
          </p:cNvCxnSpPr>
          <p:nvPr/>
        </p:nvCxnSpPr>
        <p:spPr>
          <a:xfrm flipH="1">
            <a:off x="10671401" y="2679542"/>
            <a:ext cx="5762" cy="1574180"/>
          </a:xfrm>
          <a:prstGeom prst="bentConnector3">
            <a:avLst>
              <a:gd name="adj1" fmla="val -118185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6023809" y="4161210"/>
            <a:ext cx="3951890" cy="11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 Your Account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3809" y="2332410"/>
            <a:ext cx="3951890" cy="11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Secure Your Account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17044" y="2332410"/>
            <a:ext cx="3917482" cy="294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Create Commercial Account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registration and commercial account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84518" y="1005840"/>
            <a:ext cx="1020279" cy="1021771"/>
            <a:chOff x="1588166" y="3118585"/>
            <a:chExt cx="1020279" cy="1021771"/>
          </a:xfrm>
        </p:grpSpPr>
        <p:sp>
          <p:nvSpPr>
            <p:cNvPr id="81" name="Chord 80"/>
            <p:cNvSpPr/>
            <p:nvPr/>
          </p:nvSpPr>
          <p:spPr>
            <a:xfrm rot="6791072">
              <a:off x="1838425" y="3513221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1895837" y="3118585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8166" y="3863357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End User</a:t>
              </a:r>
              <a:endParaRPr lang="en-US" sz="12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141413" y="1390851"/>
            <a:ext cx="620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61423" y="1100250"/>
            <a:ext cx="1549668" cy="58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User Registration / Sign-in</a:t>
            </a:r>
            <a:endParaRPr lang="en-US" sz="1200" dirty="0"/>
          </a:p>
        </p:txBody>
      </p:sp>
      <p:sp>
        <p:nvSpPr>
          <p:cNvPr id="86" name="Snip Single Corner Rectangle 85"/>
          <p:cNvSpPr/>
          <p:nvPr/>
        </p:nvSpPr>
        <p:spPr>
          <a:xfrm>
            <a:off x="3800374" y="1100250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ID, Name, Email, Phone No.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1761423" y="2696411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Create/Maintain Commercial Account</a:t>
            </a:r>
            <a:endParaRPr lang="en-US" sz="1200" dirty="0"/>
          </a:p>
        </p:txBody>
      </p:sp>
      <p:sp>
        <p:nvSpPr>
          <p:cNvPr id="90" name="Snip Single Corner Rectangle 89"/>
          <p:cNvSpPr/>
          <p:nvPr/>
        </p:nvSpPr>
        <p:spPr>
          <a:xfrm>
            <a:off x="3800374" y="2688152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Company Name, </a:t>
            </a:r>
            <a:r>
              <a:rPr lang="en-US" sz="1200" u="sng" dirty="0" smtClean="0"/>
              <a:t>Industry, Primary Business, Role</a:t>
            </a:r>
            <a:endParaRPr lang="en-US" sz="1200" u="sng" dirty="0"/>
          </a:p>
        </p:txBody>
      </p:sp>
      <p:sp>
        <p:nvSpPr>
          <p:cNvPr id="92" name="Snip Single Corner Rectangle 91"/>
          <p:cNvSpPr/>
          <p:nvPr/>
        </p:nvSpPr>
        <p:spPr>
          <a:xfrm>
            <a:off x="3800374" y="3552345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Buyer </a:t>
            </a:r>
            <a:r>
              <a:rPr lang="en-US" sz="1200" dirty="0" smtClean="0"/>
              <a:t>User, </a:t>
            </a:r>
            <a:r>
              <a:rPr lang="en-US" sz="1200" dirty="0"/>
              <a:t>Budget </a:t>
            </a:r>
            <a:r>
              <a:rPr lang="en-US" sz="1200" dirty="0" smtClean="0"/>
              <a:t>limit, Level, Approval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1761423" y="3552345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Maintain/Update Buyer Information</a:t>
            </a:r>
            <a:endParaRPr lang="en-US" sz="1200" dirty="0"/>
          </a:p>
        </p:txBody>
      </p:sp>
      <p:sp>
        <p:nvSpPr>
          <p:cNvPr id="96" name="Snip Single Corner Rectangle 95"/>
          <p:cNvSpPr/>
          <p:nvPr/>
        </p:nvSpPr>
        <p:spPr>
          <a:xfrm>
            <a:off x="3800374" y="4408279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Sales User(s), Segment, Region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61423" y="4408279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Maintain/Update </a:t>
            </a:r>
            <a:r>
              <a:rPr lang="en-US" sz="1200" dirty="0" smtClean="0"/>
              <a:t>Commercial </a:t>
            </a:r>
            <a:r>
              <a:rPr lang="en-US" sz="1200" dirty="0"/>
              <a:t>Information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6156017" y="2688153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Two Factor Authentication &amp; Recovery Setup</a:t>
            </a:r>
            <a:endParaRPr lang="en-US" sz="1200" dirty="0"/>
          </a:p>
        </p:txBody>
      </p:sp>
      <p:sp>
        <p:nvSpPr>
          <p:cNvPr id="99" name="Snip Single Corner Rectangle 98"/>
          <p:cNvSpPr/>
          <p:nvPr/>
        </p:nvSpPr>
        <p:spPr>
          <a:xfrm>
            <a:off x="8194968" y="2679894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2FA (Google), Recovery Code, Question, Email</a:t>
            </a:r>
          </a:p>
        </p:txBody>
      </p:sp>
      <p:sp>
        <p:nvSpPr>
          <p:cNvPr id="100" name="Snip Single Corner Rectangle 99"/>
          <p:cNvSpPr/>
          <p:nvPr/>
        </p:nvSpPr>
        <p:spPr>
          <a:xfrm>
            <a:off x="8194968" y="4552317"/>
            <a:ext cx="1549668" cy="58120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With </a:t>
            </a:r>
            <a:r>
              <a:rPr lang="en-US" sz="1200" dirty="0"/>
              <a:t>other </a:t>
            </a:r>
            <a:r>
              <a:rPr lang="en-US" sz="1200" dirty="0" smtClean="0"/>
              <a:t>employee(s),  Vendor(s)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156017" y="4552317"/>
            <a:ext cx="1549668" cy="581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Your Account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16" idx="2"/>
            <a:endCxn id="18" idx="0"/>
          </p:cNvCxnSpPr>
          <p:nvPr/>
        </p:nvCxnSpPr>
        <p:spPr>
          <a:xfrm rot="16200000" flipH="1">
            <a:off x="2730542" y="1487167"/>
            <a:ext cx="650958" cy="10395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1"/>
          </p:cNvCxnSpPr>
          <p:nvPr/>
        </p:nvCxnSpPr>
        <p:spPr>
          <a:xfrm flipV="1">
            <a:off x="5534526" y="2889902"/>
            <a:ext cx="489283" cy="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534525" y="4776286"/>
            <a:ext cx="489283" cy="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370650" y="3485922"/>
            <a:ext cx="3258207" cy="636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Determines Company Executive’s Role as a Buyer (Front Store) or Seller (Back Store) or Both. </a:t>
            </a:r>
            <a:endParaRPr lang="en-US" sz="1200" dirty="0"/>
          </a:p>
        </p:txBody>
      </p:sp>
      <p:cxnSp>
        <p:nvCxnSpPr>
          <p:cNvPr id="69" name="Elbow Connector 68"/>
          <p:cNvCxnSpPr>
            <a:endCxn id="57" idx="1"/>
          </p:cNvCxnSpPr>
          <p:nvPr/>
        </p:nvCxnSpPr>
        <p:spPr>
          <a:xfrm>
            <a:off x="5018747" y="3211190"/>
            <a:ext cx="1351903" cy="5931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020278" y="3273625"/>
            <a:ext cx="10972799" cy="272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Back-Store App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020279" y="493616"/>
            <a:ext cx="10972799" cy="272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Front-Store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393" y="-127367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Purchasing process – user searches &amp; orders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3393" y="676866"/>
            <a:ext cx="2597267" cy="1469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Custom Home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772" y="1040866"/>
            <a:ext cx="887333" cy="367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Highlights</a:t>
            </a:r>
            <a:endParaRPr lang="en-US" sz="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267059" y="1045901"/>
            <a:ext cx="1354693" cy="36211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New Products/Deals, Current </a:t>
            </a:r>
            <a:r>
              <a:rPr lang="en-US" sz="800" dirty="0"/>
              <a:t>Orders, </a:t>
            </a:r>
            <a:r>
              <a:rPr lang="en-US" sz="800" dirty="0" smtClean="0"/>
              <a:t>Alternatives</a:t>
            </a:r>
            <a:endParaRPr lang="en-US" sz="800" u="sng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2267059" y="1463432"/>
            <a:ext cx="1354693" cy="2814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Products, Suppliers, Manufacturers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7772" y="1450986"/>
            <a:ext cx="887333" cy="29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Recommendation</a:t>
            </a:r>
            <a:endParaRPr lang="en-US" sz="800" b="1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281189" y="1787143"/>
            <a:ext cx="1354693" cy="27452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Entry/ Auto-Detect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1297772" y="1793530"/>
            <a:ext cx="887333" cy="2681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Location</a:t>
            </a:r>
            <a:endParaRPr lang="en-US" sz="8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0756"/>
            <a:ext cx="1020279" cy="1021771"/>
            <a:chOff x="184518" y="1005840"/>
            <a:chExt cx="1020279" cy="1021771"/>
          </a:xfrm>
        </p:grpSpPr>
        <p:sp>
          <p:nvSpPr>
            <p:cNvPr id="11" name="Chord 10"/>
            <p:cNvSpPr/>
            <p:nvPr/>
          </p:nvSpPr>
          <p:spPr>
            <a:xfrm rot="6791072">
              <a:off x="434777" y="1400476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92189" y="1005840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18" y="1750612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Buyer User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21752" y="535112"/>
            <a:ext cx="10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Free Text Search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08135" y="2327153"/>
            <a:ext cx="254665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Catalog/Product List</a:t>
            </a:r>
          </a:p>
          <a:p>
            <a:pPr algn="ctr"/>
            <a:r>
              <a:rPr lang="en-US" sz="800" dirty="0" smtClean="0"/>
              <a:t>Segment/Vendor/Manufacturer/Price/Spec. </a:t>
            </a:r>
            <a:r>
              <a:rPr lang="en-US" sz="800" dirty="0"/>
              <a:t>wise listing, </a:t>
            </a:r>
            <a:r>
              <a:rPr lang="en-US" sz="800" dirty="0" smtClean="0"/>
              <a:t>filtration </a:t>
            </a:r>
            <a:r>
              <a:rPr lang="en-US" sz="800" dirty="0"/>
              <a:t>and </a:t>
            </a:r>
            <a:r>
              <a:rPr lang="en-US" sz="800" dirty="0" smtClean="0"/>
              <a:t>sorting, Add to Cart</a:t>
            </a:r>
            <a:endParaRPr lang="en-US" sz="800" dirty="0"/>
          </a:p>
        </p:txBody>
      </p:sp>
      <p:sp>
        <p:nvSpPr>
          <p:cNvPr id="24" name="Freeform 23"/>
          <p:cNvSpPr/>
          <p:nvPr/>
        </p:nvSpPr>
        <p:spPr>
          <a:xfrm>
            <a:off x="4440304" y="499360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Product Search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cxnSp>
        <p:nvCxnSpPr>
          <p:cNvPr id="27" name="Straight Arrow Connector 26"/>
          <p:cNvCxnSpPr>
            <a:endCxn id="24" idx="24"/>
          </p:cNvCxnSpPr>
          <p:nvPr/>
        </p:nvCxnSpPr>
        <p:spPr>
          <a:xfrm flipV="1">
            <a:off x="3710763" y="991034"/>
            <a:ext cx="842258" cy="1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97850" y="979548"/>
            <a:ext cx="457200" cy="11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65835" y="1483143"/>
            <a:ext cx="11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Navigational Search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710223" y="1503789"/>
            <a:ext cx="2302869" cy="57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Product Details</a:t>
            </a:r>
          </a:p>
          <a:p>
            <a:pPr algn="ctr"/>
            <a:r>
              <a:rPr lang="en-US" sz="800" dirty="0" smtClean="0"/>
              <a:t>Price, Availability, Specs</a:t>
            </a:r>
            <a:r>
              <a:rPr lang="en-US" sz="800" dirty="0"/>
              <a:t>, </a:t>
            </a:r>
            <a:r>
              <a:rPr lang="en-US" sz="800" dirty="0" smtClean="0"/>
              <a:t>Desc., </a:t>
            </a:r>
            <a:r>
              <a:rPr lang="en-US" sz="800" dirty="0"/>
              <a:t>Image, </a:t>
            </a:r>
            <a:r>
              <a:rPr lang="en-US" sz="800" dirty="0" smtClean="0"/>
              <a:t>Components, Service Info., Cart Summary </a:t>
            </a:r>
            <a:endParaRPr lang="en-US" sz="800" dirty="0"/>
          </a:p>
        </p:txBody>
      </p:sp>
      <p:sp>
        <p:nvSpPr>
          <p:cNvPr id="47" name="Freeform 46"/>
          <p:cNvSpPr/>
          <p:nvPr/>
        </p:nvSpPr>
        <p:spPr>
          <a:xfrm>
            <a:off x="5861386" y="493616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Location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sp>
        <p:nvSpPr>
          <p:cNvPr id="51" name="Rectangle 50"/>
          <p:cNvSpPr/>
          <p:nvPr/>
        </p:nvSpPr>
        <p:spPr>
          <a:xfrm>
            <a:off x="8505317" y="1523209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Check-out</a:t>
            </a:r>
          </a:p>
          <a:p>
            <a:pPr algn="ctr"/>
            <a:r>
              <a:rPr lang="en-US" sz="800" dirty="0" smtClean="0"/>
              <a:t>Cart Summary, Shipping &amp; Billing Address, Payment Methods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490693" y="695985"/>
            <a:ext cx="1852487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Shopping Cart</a:t>
            </a:r>
          </a:p>
          <a:p>
            <a:pPr algn="ctr"/>
            <a:r>
              <a:rPr lang="en-US" sz="800" dirty="0"/>
              <a:t>Item Details, Order Summary, Promos/Offers, Licenses</a:t>
            </a:r>
          </a:p>
        </p:txBody>
      </p:sp>
      <p:cxnSp>
        <p:nvCxnSpPr>
          <p:cNvPr id="59" name="Elbow Connector 58"/>
          <p:cNvCxnSpPr>
            <a:stCxn id="46" idx="3"/>
          </p:cNvCxnSpPr>
          <p:nvPr/>
        </p:nvCxnSpPr>
        <p:spPr>
          <a:xfrm flipV="1">
            <a:off x="8013092" y="1314216"/>
            <a:ext cx="148827" cy="4785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3"/>
          </p:cNvCxnSpPr>
          <p:nvPr/>
        </p:nvCxnSpPr>
        <p:spPr>
          <a:xfrm flipV="1">
            <a:off x="8254791" y="1212424"/>
            <a:ext cx="69874" cy="14540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51" idx="0"/>
          </p:cNvCxnSpPr>
          <p:nvPr/>
        </p:nvCxnSpPr>
        <p:spPr>
          <a:xfrm>
            <a:off x="9343180" y="1007768"/>
            <a:ext cx="52707" cy="515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994381" y="1921951"/>
            <a:ext cx="510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" idx="3"/>
            <a:endCxn id="24" idx="22"/>
          </p:cNvCxnSpPr>
          <p:nvPr/>
        </p:nvCxnSpPr>
        <p:spPr>
          <a:xfrm flipV="1">
            <a:off x="3750660" y="1216612"/>
            <a:ext cx="746353" cy="195209"/>
          </a:xfrm>
          <a:prstGeom prst="bentConnector5">
            <a:avLst>
              <a:gd name="adj1" fmla="val 46201"/>
              <a:gd name="adj2" fmla="val -165187"/>
              <a:gd name="adj3" fmla="val 1306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871949" y="2253679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Order</a:t>
            </a:r>
          </a:p>
          <a:p>
            <a:pPr algn="ctr"/>
            <a:r>
              <a:rPr lang="en-US" sz="800" dirty="0" smtClean="0"/>
              <a:t>Order Summary, Logistics info. Order Invoice, Payment Receipt</a:t>
            </a:r>
            <a:endParaRPr lang="en-US" sz="800" dirty="0"/>
          </a:p>
        </p:txBody>
      </p:sp>
      <p:cxnSp>
        <p:nvCxnSpPr>
          <p:cNvPr id="80" name="Elbow Connector 79"/>
          <p:cNvCxnSpPr>
            <a:stCxn id="51" idx="3"/>
            <a:endCxn id="78" idx="0"/>
          </p:cNvCxnSpPr>
          <p:nvPr/>
        </p:nvCxnSpPr>
        <p:spPr>
          <a:xfrm>
            <a:off x="10286456" y="1834992"/>
            <a:ext cx="476063" cy="418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4002456" y="3290134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Stock Availability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sp>
        <p:nvSpPr>
          <p:cNvPr id="82" name="Snip Single Corner Rectangle 81"/>
          <p:cNvSpPr/>
          <p:nvPr/>
        </p:nvSpPr>
        <p:spPr>
          <a:xfrm>
            <a:off x="7155861" y="2064285"/>
            <a:ext cx="1074040" cy="19603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Store Locator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1294535" y="3481512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 Stock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Inventory Info, Vendor Stock, Souring Availability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684603677"/>
              </p:ext>
            </p:extLst>
          </p:nvPr>
        </p:nvGraphicFramePr>
        <p:xfrm>
          <a:off x="663968" y="3942192"/>
          <a:ext cx="2884337" cy="203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" name="Rectangle 87"/>
          <p:cNvSpPr/>
          <p:nvPr/>
        </p:nvSpPr>
        <p:spPr>
          <a:xfrm>
            <a:off x="3328140" y="4559515"/>
            <a:ext cx="1781139" cy="62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Product Catalog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Update MFG/Supplier-wise Product Price, Specs, Desc., Images, Comps, Warranties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97849" y="4924939"/>
            <a:ext cx="1781139" cy="982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Mgmt.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Incoming/Outbound Order Fulfillment, Pricing, Delivery Scheduling, Logistics info., Invoicing &amp; Payment Terms, Penalties, Returns &amp;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82671" y="2442423"/>
            <a:ext cx="2313696" cy="67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Buyer’s Page</a:t>
            </a:r>
          </a:p>
          <a:p>
            <a:pPr algn="ctr"/>
            <a:r>
              <a:rPr lang="en-US" sz="800" dirty="0" smtClean="0"/>
              <a:t>Recommends, Current Orders, Stock Sourcing Update, BP, Deals, Order Responses, Quotations, Add to Cart</a:t>
            </a:r>
            <a:endParaRPr lang="en-US" sz="800" dirty="0"/>
          </a:p>
        </p:txBody>
      </p:sp>
      <p:cxnSp>
        <p:nvCxnSpPr>
          <p:cNvPr id="102" name="Straight Arrow Connector 101"/>
          <p:cNvCxnSpPr>
            <a:stCxn id="3" idx="2"/>
          </p:cNvCxnSpPr>
          <p:nvPr/>
        </p:nvCxnSpPr>
        <p:spPr>
          <a:xfrm>
            <a:off x="2452027" y="2146775"/>
            <a:ext cx="2415" cy="295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496667" y="2837064"/>
            <a:ext cx="2211468" cy="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531193" y="2170630"/>
            <a:ext cx="2142654" cy="57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Post Requirement</a:t>
            </a:r>
          </a:p>
          <a:p>
            <a:pPr algn="ctr"/>
            <a:r>
              <a:rPr lang="en-US" sz="800" dirty="0" smtClean="0"/>
              <a:t>Product/Product Type, Quantity, Price Range, Location of Fulfillment, RFQ</a:t>
            </a:r>
            <a:endParaRPr lang="en-US" sz="800" dirty="0"/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958535" y="2259526"/>
            <a:ext cx="572658" cy="2009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978293" y="1419903"/>
            <a:ext cx="0" cy="74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141787" y="1499937"/>
            <a:ext cx="0" cy="619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141787" y="2131865"/>
            <a:ext cx="8132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55050" y="2146775"/>
            <a:ext cx="0" cy="287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7652" y="1604159"/>
            <a:ext cx="10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Search Results</a:t>
            </a:r>
            <a:endParaRPr lang="en-US" sz="1200" dirty="0"/>
          </a:p>
        </p:txBody>
      </p:sp>
      <p:sp>
        <p:nvSpPr>
          <p:cNvPr id="127" name="Snip Single Corner Rectangle 126"/>
          <p:cNvSpPr/>
          <p:nvPr/>
        </p:nvSpPr>
        <p:spPr>
          <a:xfrm>
            <a:off x="3806919" y="2024946"/>
            <a:ext cx="1049502" cy="2008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Store Locator</a:t>
            </a:r>
            <a:endParaRPr lang="en-US" sz="1000" dirty="0"/>
          </a:p>
        </p:txBody>
      </p:sp>
      <p:cxnSp>
        <p:nvCxnSpPr>
          <p:cNvPr id="129" name="Elbow Connector 128"/>
          <p:cNvCxnSpPr>
            <a:stCxn id="92" idx="2"/>
            <a:endCxn id="57" idx="2"/>
          </p:cNvCxnSpPr>
          <p:nvPr/>
        </p:nvCxnSpPr>
        <p:spPr>
          <a:xfrm rot="5400000" flipH="1" flipV="1">
            <a:off x="4477501" y="-818431"/>
            <a:ext cx="1801453" cy="6077418"/>
          </a:xfrm>
          <a:prstGeom prst="bentConnector3">
            <a:avLst>
              <a:gd name="adj1" fmla="val -30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179475" y="876371"/>
            <a:ext cx="1781139" cy="6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Wish List</a:t>
            </a:r>
          </a:p>
          <a:p>
            <a:pPr algn="ctr"/>
            <a:r>
              <a:rPr lang="en-US" sz="800" dirty="0" smtClean="0"/>
              <a:t>Order Summary, Logistics info. Order Invoice, Payment Receipt</a:t>
            </a:r>
            <a:endParaRPr lang="en-US" sz="800" dirty="0"/>
          </a:p>
        </p:txBody>
      </p:sp>
      <p:cxnSp>
        <p:nvCxnSpPr>
          <p:cNvPr id="136" name="Straight Arrow Connector 135"/>
          <p:cNvCxnSpPr>
            <a:endCxn id="86" idx="3"/>
          </p:cNvCxnSpPr>
          <p:nvPr/>
        </p:nvCxnSpPr>
        <p:spPr>
          <a:xfrm flipH="1">
            <a:off x="3075674" y="3793294"/>
            <a:ext cx="926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81" idx="23"/>
          </p:cNvCxnSpPr>
          <p:nvPr/>
        </p:nvCxnSpPr>
        <p:spPr>
          <a:xfrm flipV="1">
            <a:off x="2331191" y="3941706"/>
            <a:ext cx="1815511" cy="557628"/>
          </a:xfrm>
          <a:prstGeom prst="bentConnector3">
            <a:avLst>
              <a:gd name="adj1" fmla="val 436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1" idx="16"/>
            <a:endCxn id="88" idx="0"/>
          </p:cNvCxnSpPr>
          <p:nvPr/>
        </p:nvCxnSpPr>
        <p:spPr>
          <a:xfrm flipH="1">
            <a:off x="4218710" y="4187551"/>
            <a:ext cx="255630" cy="371964"/>
          </a:xfrm>
          <a:prstGeom prst="bentConnector4">
            <a:avLst>
              <a:gd name="adj1" fmla="val -89426"/>
              <a:gd name="adj2" fmla="val 646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97849" y="3479260"/>
            <a:ext cx="1781139" cy="1044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Confirm 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Incoming/Outbound Order Details incl. item quantities, selling/buying/quoted prices, Delivery Dates, Stock Info, Logistics, Invoicing &amp; Payment Terms, Stock Reservation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0" name="Elbow Connector 149"/>
          <p:cNvCxnSpPr>
            <a:stCxn id="81" idx="7"/>
            <a:endCxn id="148" idx="1"/>
          </p:cNvCxnSpPr>
          <p:nvPr/>
        </p:nvCxnSpPr>
        <p:spPr>
          <a:xfrm>
            <a:off x="5015074" y="3781807"/>
            <a:ext cx="482775" cy="219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88" idx="3"/>
            <a:endCxn id="148" idx="1"/>
          </p:cNvCxnSpPr>
          <p:nvPr/>
        </p:nvCxnSpPr>
        <p:spPr>
          <a:xfrm flipV="1">
            <a:off x="5109279" y="4001541"/>
            <a:ext cx="388570" cy="869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8" idx="2"/>
            <a:endCxn id="89" idx="0"/>
          </p:cNvCxnSpPr>
          <p:nvPr/>
        </p:nvCxnSpPr>
        <p:spPr>
          <a:xfrm>
            <a:off x="6388419" y="4523821"/>
            <a:ext cx="0" cy="401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05" idx="2"/>
            <a:endCxn id="148" idx="0"/>
          </p:cNvCxnSpPr>
          <p:nvPr/>
        </p:nvCxnSpPr>
        <p:spPr>
          <a:xfrm rot="16200000" flipH="1">
            <a:off x="5130955" y="2221796"/>
            <a:ext cx="729028" cy="1785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8" idx="2"/>
            <a:endCxn id="148" idx="0"/>
          </p:cNvCxnSpPr>
          <p:nvPr/>
        </p:nvCxnSpPr>
        <p:spPr>
          <a:xfrm rot="5400000">
            <a:off x="8274462" y="991202"/>
            <a:ext cx="602015" cy="4374100"/>
          </a:xfrm>
          <a:prstGeom prst="bentConnector3">
            <a:avLst>
              <a:gd name="adj1" fmla="val 292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24" idx="15"/>
          </p:cNvCxnSpPr>
          <p:nvPr/>
        </p:nvCxnSpPr>
        <p:spPr>
          <a:xfrm flipH="1">
            <a:off x="4901484" y="1396777"/>
            <a:ext cx="192271" cy="2032907"/>
          </a:xfrm>
          <a:prstGeom prst="bentConnector4">
            <a:avLst>
              <a:gd name="adj1" fmla="val -309127"/>
              <a:gd name="adj2" fmla="val 806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5" name="Diagram 174"/>
          <p:cNvGraphicFramePr/>
          <p:nvPr>
            <p:extLst>
              <p:ext uri="{D42A27DB-BD31-4B8C-83A1-F6EECF244321}">
                <p14:modId xmlns:p14="http://schemas.microsoft.com/office/powerpoint/2010/main" val="2933475196"/>
              </p:ext>
            </p:extLst>
          </p:nvPr>
        </p:nvGraphicFramePr>
        <p:xfrm>
          <a:off x="7180331" y="3091132"/>
          <a:ext cx="2239264" cy="1321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8" name="Rectangle 177"/>
          <p:cNvSpPr/>
          <p:nvPr/>
        </p:nvSpPr>
        <p:spPr>
          <a:xfrm>
            <a:off x="7989251" y="4450561"/>
            <a:ext cx="1728598" cy="695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Invoice Verify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Incoming Delivery, Quality Mgmt., Invoice, Payment Terms, Returns &amp;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994381" y="5183081"/>
            <a:ext cx="1486503" cy="699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Billing</a:t>
            </a:r>
          </a:p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utbound Delivery Confirm, Bill with Payment Terms, Discounts, Penalties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020499" y="4026007"/>
            <a:ext cx="1728598" cy="695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Payment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Customer/Vendor Payments, Monthly/Quarterly Statement, Penalties, Discounts, Refunds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2" name="Elbow Connector 181"/>
          <p:cNvCxnSpPr>
            <a:stCxn id="89" idx="3"/>
            <a:endCxn id="178" idx="1"/>
          </p:cNvCxnSpPr>
          <p:nvPr/>
        </p:nvCxnSpPr>
        <p:spPr>
          <a:xfrm flipV="1">
            <a:off x="7278988" y="4798087"/>
            <a:ext cx="710263" cy="6181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endCxn id="179" idx="1"/>
          </p:cNvCxnSpPr>
          <p:nvPr/>
        </p:nvCxnSpPr>
        <p:spPr>
          <a:xfrm>
            <a:off x="7289385" y="5416257"/>
            <a:ext cx="704996" cy="1163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78" idx="3"/>
            <a:endCxn id="180" idx="1"/>
          </p:cNvCxnSpPr>
          <p:nvPr/>
        </p:nvCxnSpPr>
        <p:spPr>
          <a:xfrm flipV="1">
            <a:off x="9717849" y="4373533"/>
            <a:ext cx="302650" cy="4245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180" idx="2"/>
          </p:cNvCxnSpPr>
          <p:nvPr/>
        </p:nvCxnSpPr>
        <p:spPr>
          <a:xfrm flipV="1">
            <a:off x="9480884" y="4721059"/>
            <a:ext cx="1403914" cy="811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8574" y="3929372"/>
            <a:ext cx="1020279" cy="1021771"/>
            <a:chOff x="184518" y="1005840"/>
            <a:chExt cx="1020279" cy="1021771"/>
          </a:xfrm>
        </p:grpSpPr>
        <p:sp>
          <p:nvSpPr>
            <p:cNvPr id="190" name="Chord 189"/>
            <p:cNvSpPr/>
            <p:nvPr/>
          </p:nvSpPr>
          <p:spPr>
            <a:xfrm rot="6791072">
              <a:off x="434777" y="1400476"/>
              <a:ext cx="519764" cy="490888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492189" y="1005840"/>
              <a:ext cx="404939" cy="3850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4518" y="1750612"/>
              <a:ext cx="1020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Supplier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1440"/>
            <a:ext cx="9905998" cy="914400"/>
          </a:xfrm>
        </p:spPr>
        <p:txBody>
          <a:bodyPr/>
          <a:lstStyle/>
          <a:p>
            <a:r>
              <a:rPr lang="en-US" dirty="0" smtClean="0"/>
              <a:t>Systems architecture and personas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0278" y="3273625"/>
            <a:ext cx="10972799" cy="272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Back-Store App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440304" y="3294681"/>
            <a:ext cx="1125335" cy="1006321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Stock Availability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Engine</a:t>
            </a:r>
            <a:endParaRPr lang="en-US" sz="1200" kern="1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5843064"/>
              </p:ext>
            </p:extLst>
          </p:nvPr>
        </p:nvGraphicFramePr>
        <p:xfrm>
          <a:off x="1733614" y="4354644"/>
          <a:ext cx="5127632" cy="6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6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1100</TotalTime>
  <Words>497</Words>
  <Application>Microsoft Office PowerPoint</Application>
  <PresentationFormat>Widescreen</PresentationFormat>
  <Paragraphs>112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Pharmaceutical and medical supplies</vt:lpstr>
      <vt:lpstr>Systems architecture and personas</vt:lpstr>
      <vt:lpstr>User registration and commercial account</vt:lpstr>
      <vt:lpstr>Purchasing process – user searches &amp; orders</vt:lpstr>
      <vt:lpstr>Systems architecture and personas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and medical supplies</dc:title>
  <dc:creator>Adityaprakash Srivastava</dc:creator>
  <cp:lastModifiedBy>Adityaprakash Srivastava</cp:lastModifiedBy>
  <cp:revision>31</cp:revision>
  <dcterms:created xsi:type="dcterms:W3CDTF">2021-12-01T08:31:46Z</dcterms:created>
  <dcterms:modified xsi:type="dcterms:W3CDTF">2021-12-03T10:49:00Z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505fb2b4-d3fe-4c3d-bf6a-0b635ca59b00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