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E893-B52A-4E8C-AD7E-3230BB80D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9331A-5450-474A-B6E6-D9387752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B1C7-CDB9-468A-812A-5017FE30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0604-65BB-42BA-8440-0E350F42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33211-9289-4959-830A-05B3AEE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8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9A81-926D-4C9B-A539-E2F9C603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31F0F-6A33-4A1E-AC46-7B91E2618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0014-4ABA-4C86-B48D-C16DBFC9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EB80-9E69-48DB-8435-1A1854FB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BB16-3C94-450E-959C-B6203EDB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5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4E28D-0992-4328-9589-402A47036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ABCB-48A9-4583-825E-927B8DC76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9147-763C-4ADC-8CF6-9E6B28D2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B4F5-F51A-45AE-91A2-964410C9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B1A2-924B-420B-AFC4-4587AD01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E495-9230-4245-A52E-9FC09DF3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860C-B7B9-4537-811B-CC2FE364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0614-7AD6-40EC-B47A-09C6FB3F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ED07-BD53-47AF-BE14-9D67079D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B9B8-4D28-479F-9786-9ACDF8A6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B4DE-AEFD-4B49-9112-AD9E90F4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853CF-A1AE-43C3-8CFD-1215AC8C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C7A7-F256-4542-AAC3-39DEC9B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87A8-6089-4E00-B8C0-3C431428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078-73E4-4FFD-BDDE-E04EDC1D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6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8672-7773-47B7-A68D-64F9FF62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FC96-4BE4-46C5-BEED-812CD7B4F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E4DC8-9104-40DA-AA94-7D9C47A5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5D99-2873-4509-8A83-8C70B41F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10041-EC70-4317-97B2-F03A2724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0277-0685-4A32-8CE0-42F6588F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0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0B2F-DBE5-4F31-AF48-4BED561F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11F9B-795B-4114-BBD2-2AA25A5C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B3727-41AF-49E5-BB3F-9A35AE25C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14777-0A54-4695-9D79-147DBA3CE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71370-D72D-4A8A-A6A4-8CF849EE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DF9CA-78F7-4D69-AF8B-C851F6FD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A642D-F1A9-4B78-B740-7BC1AA21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A7070-FD36-4062-BD7C-AB9D4E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65F8-E290-47FD-B491-F6EED987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529D2-CBFE-4B1C-8CDB-20D6B414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D8F3-86C3-4AB2-8B35-14EFC509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A50E3-D169-4C85-AB78-B1C1933E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3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7B501-2143-48F4-B276-C8F2047B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07755-003D-4D58-90D7-5D712775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1E523-02E1-4B33-94AB-BC7ED54E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9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AE0F-D331-4EA7-94E9-98BD6D10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06D3-F92B-41B0-A679-E4E77AB1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3065-8F48-4901-B69B-9CAF350BF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5326-5DD0-4690-BBA3-D28509C2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F421-4905-4A87-8DC1-CD18366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B2150-EF67-4DA5-996E-DF41C52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0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2065-4FD3-4F79-B676-7CCC92C2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96C63-69AD-43A3-97A7-5CC75AEC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2B923-D084-49D5-A973-0844E9306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7C67-98A4-4918-BF89-0221F403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8896-4D61-4607-940B-91105469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260F-F54F-4715-BBA3-81FCECAD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16B79-6DDB-4D6B-8160-F2920F72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8421-966A-4C23-B621-37422F41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5E76-A4C3-4F6E-9CBA-B6A289656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CBAC-041B-4896-A89D-D7893ACFD06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DD52-6B62-44EB-916F-6020A26A1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89AC-ABF6-4E1C-AC0B-E31136291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6679-9DF8-4548-86E5-01FB7E5AE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D4F878-12BC-4A6B-8506-33776E990F42}"/>
              </a:ext>
            </a:extLst>
          </p:cNvPr>
          <p:cNvSpPr/>
          <p:nvPr/>
        </p:nvSpPr>
        <p:spPr>
          <a:xfrm>
            <a:off x="432393" y="2307266"/>
            <a:ext cx="1651588" cy="48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6B19D-0F3C-45A0-8DA2-7D2D260CEEFC}"/>
              </a:ext>
            </a:extLst>
          </p:cNvPr>
          <p:cNvSpPr/>
          <p:nvPr/>
        </p:nvSpPr>
        <p:spPr>
          <a:xfrm>
            <a:off x="10292316" y="2432580"/>
            <a:ext cx="1605517" cy="510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B47D0-B5A4-466F-B21D-BDE0E156EEE1}"/>
              </a:ext>
            </a:extLst>
          </p:cNvPr>
          <p:cNvSpPr/>
          <p:nvPr/>
        </p:nvSpPr>
        <p:spPr>
          <a:xfrm>
            <a:off x="432393" y="4784776"/>
            <a:ext cx="1651588" cy="510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DEALER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02B64-8289-4EA1-AFC1-575ACE6CDBB3}"/>
              </a:ext>
            </a:extLst>
          </p:cNvPr>
          <p:cNvSpPr/>
          <p:nvPr/>
        </p:nvSpPr>
        <p:spPr>
          <a:xfrm rot="901482">
            <a:off x="10292316" y="4907443"/>
            <a:ext cx="1605517" cy="510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APPOINTMENT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22804-D7C9-42DC-BF16-BD0C2B4B9B92}"/>
              </a:ext>
            </a:extLst>
          </p:cNvPr>
          <p:cNvSpPr/>
          <p:nvPr/>
        </p:nvSpPr>
        <p:spPr>
          <a:xfrm>
            <a:off x="5305855" y="3701917"/>
            <a:ext cx="1467293" cy="51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BEFC79-85AC-4F1E-8348-5A639FA04BD8}"/>
              </a:ext>
            </a:extLst>
          </p:cNvPr>
          <p:cNvSpPr/>
          <p:nvPr/>
        </p:nvSpPr>
        <p:spPr>
          <a:xfrm rot="20834794">
            <a:off x="4304714" y="1157569"/>
            <a:ext cx="1096754" cy="6911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NAME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C99CBC-BC4D-4294-8058-7A940D00B810}"/>
              </a:ext>
            </a:extLst>
          </p:cNvPr>
          <p:cNvSpPr/>
          <p:nvPr/>
        </p:nvSpPr>
        <p:spPr>
          <a:xfrm rot="20348347">
            <a:off x="3247067" y="1775007"/>
            <a:ext cx="1121860" cy="744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ID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08ADE0-C0C7-4571-BAA8-16263F68D86D}"/>
              </a:ext>
            </a:extLst>
          </p:cNvPr>
          <p:cNvSpPr/>
          <p:nvPr/>
        </p:nvSpPr>
        <p:spPr>
          <a:xfrm>
            <a:off x="5450071" y="1065848"/>
            <a:ext cx="1211616" cy="6911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ADDRESS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F29C45-4988-4C8B-987F-1CF39D68BE0B}"/>
              </a:ext>
            </a:extLst>
          </p:cNvPr>
          <p:cNvSpPr/>
          <p:nvPr/>
        </p:nvSpPr>
        <p:spPr>
          <a:xfrm rot="2458276">
            <a:off x="7600218" y="1949567"/>
            <a:ext cx="1359520" cy="744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CONTACT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1CE0FE-93C5-4AA8-8C7A-2171042F3A15}"/>
              </a:ext>
            </a:extLst>
          </p:cNvPr>
          <p:cNvSpPr/>
          <p:nvPr/>
        </p:nvSpPr>
        <p:spPr>
          <a:xfrm rot="719805">
            <a:off x="6733878" y="1206740"/>
            <a:ext cx="1091808" cy="6911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BEDS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1CC19-14CD-4284-9E8C-3D1269BD248E}"/>
              </a:ext>
            </a:extLst>
          </p:cNvPr>
          <p:cNvCxnSpPr>
            <a:cxnSpLocks/>
            <a:stCxn id="13" idx="5"/>
            <a:endCxn id="9" idx="0"/>
          </p:cNvCxnSpPr>
          <p:nvPr/>
        </p:nvCxnSpPr>
        <p:spPr>
          <a:xfrm>
            <a:off x="4272339" y="2251797"/>
            <a:ext cx="1767163" cy="145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257EEA-5C16-46DC-AAE5-43DC3FE40C78}"/>
              </a:ext>
            </a:extLst>
          </p:cNvPr>
          <p:cNvCxnSpPr>
            <a:cxnSpLocks/>
            <a:stCxn id="12" idx="5"/>
            <a:endCxn id="9" idx="0"/>
          </p:cNvCxnSpPr>
          <p:nvPr/>
        </p:nvCxnSpPr>
        <p:spPr>
          <a:xfrm>
            <a:off x="5285227" y="1655844"/>
            <a:ext cx="754275" cy="204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086075-54BA-4C3B-B7BB-889F1600CDA1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 flipH="1">
            <a:off x="6039502" y="1756963"/>
            <a:ext cx="16377" cy="1944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B6466-BDF4-4B86-A3C4-05E8BCA494CF}"/>
              </a:ext>
            </a:extLst>
          </p:cNvPr>
          <p:cNvCxnSpPr>
            <a:stCxn id="16" idx="4"/>
            <a:endCxn id="9" idx="0"/>
          </p:cNvCxnSpPr>
          <p:nvPr/>
        </p:nvCxnSpPr>
        <p:spPr>
          <a:xfrm flipH="1">
            <a:off x="6039502" y="1890308"/>
            <a:ext cx="1168454" cy="181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4BEA03-497D-44C8-8DDD-80D4F329CD37}"/>
              </a:ext>
            </a:extLst>
          </p:cNvPr>
          <p:cNvCxnSpPr>
            <a:cxnSpLocks/>
            <a:stCxn id="15" idx="4"/>
            <a:endCxn id="9" idx="0"/>
          </p:cNvCxnSpPr>
          <p:nvPr/>
        </p:nvCxnSpPr>
        <p:spPr>
          <a:xfrm flipH="1">
            <a:off x="6039502" y="2602686"/>
            <a:ext cx="1996471" cy="1099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16E4FC52-8D2E-474A-B1CC-B829CF2C4669}"/>
              </a:ext>
            </a:extLst>
          </p:cNvPr>
          <p:cNvSpPr/>
          <p:nvPr/>
        </p:nvSpPr>
        <p:spPr>
          <a:xfrm rot="986222">
            <a:off x="2980891" y="2923320"/>
            <a:ext cx="1485543" cy="8705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PROVIDE</a:t>
            </a:r>
            <a:r>
              <a:rPr lang="en-IN" sz="1400" dirty="0"/>
              <a:t> </a:t>
            </a:r>
            <a:r>
              <a:rPr lang="en-IN" sz="1100" dirty="0"/>
              <a:t>TO</a:t>
            </a:r>
            <a:endParaRPr lang="en-IN" sz="1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2E6540-853C-4DCA-861B-E2E096A70E2E}"/>
              </a:ext>
            </a:extLst>
          </p:cNvPr>
          <p:cNvCxnSpPr>
            <a:cxnSpLocks/>
          </p:cNvCxnSpPr>
          <p:nvPr/>
        </p:nvCxnSpPr>
        <p:spPr>
          <a:xfrm>
            <a:off x="2069813" y="2539955"/>
            <a:ext cx="927266" cy="59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C7BE3E-37B4-4307-BF89-78ABD6D6DE81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4436078" y="3568750"/>
            <a:ext cx="869777" cy="388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1D01F376-DA6F-469C-8FF6-29537A6525B7}"/>
              </a:ext>
            </a:extLst>
          </p:cNvPr>
          <p:cNvSpPr/>
          <p:nvPr/>
        </p:nvSpPr>
        <p:spPr>
          <a:xfrm rot="668993">
            <a:off x="8252201" y="4131261"/>
            <a:ext cx="965196" cy="9609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TO</a:t>
            </a:r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8FEF5-E2CA-41E6-8171-0C2B6F2EA3AC}"/>
              </a:ext>
            </a:extLst>
          </p:cNvPr>
          <p:cNvCxnSpPr>
            <a:cxnSpLocks/>
            <a:stCxn id="46" idx="3"/>
            <a:endCxn id="8" idx="1"/>
          </p:cNvCxnSpPr>
          <p:nvPr/>
        </p:nvCxnSpPr>
        <p:spPr>
          <a:xfrm>
            <a:off x="9208288" y="4705080"/>
            <a:ext cx="1111471" cy="249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D85963-AA3C-45AF-8337-427A1517DFCC}"/>
              </a:ext>
            </a:extLst>
          </p:cNvPr>
          <p:cNvCxnSpPr>
            <a:stCxn id="46" idx="1"/>
            <a:endCxn id="9" idx="3"/>
          </p:cNvCxnSpPr>
          <p:nvPr/>
        </p:nvCxnSpPr>
        <p:spPr>
          <a:xfrm flipH="1" flipV="1">
            <a:off x="6773148" y="3957099"/>
            <a:ext cx="1488162" cy="561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68EC38E-8F78-4430-B135-5AA44814CD5A}"/>
              </a:ext>
            </a:extLst>
          </p:cNvPr>
          <p:cNvSpPr/>
          <p:nvPr/>
        </p:nvSpPr>
        <p:spPr>
          <a:xfrm rot="20382626">
            <a:off x="87447" y="576273"/>
            <a:ext cx="882502" cy="66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ID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1AD227A-1BF7-4A9C-AB7B-9C1101E69129}"/>
              </a:ext>
            </a:extLst>
          </p:cNvPr>
          <p:cNvSpPr/>
          <p:nvPr/>
        </p:nvSpPr>
        <p:spPr>
          <a:xfrm>
            <a:off x="1006156" y="288446"/>
            <a:ext cx="1228645" cy="683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VACCINE NAME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085C37-0D32-4DE6-B5C5-0C595FB7FE5B}"/>
              </a:ext>
            </a:extLst>
          </p:cNvPr>
          <p:cNvSpPr/>
          <p:nvPr/>
        </p:nvSpPr>
        <p:spPr>
          <a:xfrm rot="998501">
            <a:off x="2231821" y="604203"/>
            <a:ext cx="1345897" cy="781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QUANTITY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E6FBE9-2AF3-4FDC-AAE4-607D0C5CAE5A}"/>
              </a:ext>
            </a:extLst>
          </p:cNvPr>
          <p:cNvCxnSpPr>
            <a:stCxn id="71" idx="4"/>
            <a:endCxn id="5" idx="0"/>
          </p:cNvCxnSpPr>
          <p:nvPr/>
        </p:nvCxnSpPr>
        <p:spPr>
          <a:xfrm>
            <a:off x="643523" y="1217991"/>
            <a:ext cx="614664" cy="1089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40ED5F-9061-419A-A961-5C0FB5E9BF66}"/>
              </a:ext>
            </a:extLst>
          </p:cNvPr>
          <p:cNvCxnSpPr>
            <a:stCxn id="72" idx="4"/>
            <a:endCxn id="5" idx="0"/>
          </p:cNvCxnSpPr>
          <p:nvPr/>
        </p:nvCxnSpPr>
        <p:spPr>
          <a:xfrm flipH="1">
            <a:off x="1258187" y="971522"/>
            <a:ext cx="362292" cy="1335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BC912D-05E8-4D80-A23A-BCC20A5AEAC6}"/>
              </a:ext>
            </a:extLst>
          </p:cNvPr>
          <p:cNvCxnSpPr>
            <a:stCxn id="73" idx="4"/>
            <a:endCxn id="5" idx="0"/>
          </p:cNvCxnSpPr>
          <p:nvPr/>
        </p:nvCxnSpPr>
        <p:spPr>
          <a:xfrm flipH="1">
            <a:off x="1258187" y="1369790"/>
            <a:ext cx="1534612" cy="937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Diamond 79">
            <a:extLst>
              <a:ext uri="{FF2B5EF4-FFF2-40B4-BE49-F238E27FC236}">
                <a16:creationId xmlns:a16="http://schemas.microsoft.com/office/drawing/2014/main" id="{C9757B9F-30EF-48A0-8EFF-9296F32E2E29}"/>
              </a:ext>
            </a:extLst>
          </p:cNvPr>
          <p:cNvSpPr/>
          <p:nvPr/>
        </p:nvSpPr>
        <p:spPr>
          <a:xfrm>
            <a:off x="582702" y="3429000"/>
            <a:ext cx="1343942" cy="80807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SUPPLY</a:t>
            </a:r>
            <a:endParaRPr lang="en-IN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492F7C-95B1-4428-943E-5086DB36FDAD}"/>
              </a:ext>
            </a:extLst>
          </p:cNvPr>
          <p:cNvCxnSpPr>
            <a:cxnSpLocks/>
            <a:stCxn id="5" idx="2"/>
            <a:endCxn id="80" idx="0"/>
          </p:cNvCxnSpPr>
          <p:nvPr/>
        </p:nvCxnSpPr>
        <p:spPr>
          <a:xfrm flipH="1">
            <a:off x="1254673" y="2796364"/>
            <a:ext cx="3514" cy="63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5194BA-5D15-4C1E-B8E5-C40DB8D875A0}"/>
              </a:ext>
            </a:extLst>
          </p:cNvPr>
          <p:cNvCxnSpPr>
            <a:stCxn id="80" idx="2"/>
            <a:endCxn id="7" idx="0"/>
          </p:cNvCxnSpPr>
          <p:nvPr/>
        </p:nvCxnSpPr>
        <p:spPr>
          <a:xfrm>
            <a:off x="1254673" y="4237074"/>
            <a:ext cx="3514" cy="54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2966D36-0A35-43BF-AEBA-D5962F3E042A}"/>
              </a:ext>
            </a:extLst>
          </p:cNvPr>
          <p:cNvSpPr/>
          <p:nvPr/>
        </p:nvSpPr>
        <p:spPr>
          <a:xfrm rot="20618464">
            <a:off x="4076023" y="4892970"/>
            <a:ext cx="1102697" cy="596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DEALER ADDRESS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054F9D-4CBC-4B65-959C-B3F4680EB0ED}"/>
              </a:ext>
            </a:extLst>
          </p:cNvPr>
          <p:cNvSpPr/>
          <p:nvPr/>
        </p:nvSpPr>
        <p:spPr>
          <a:xfrm rot="20462684">
            <a:off x="2996567" y="5475786"/>
            <a:ext cx="1102697" cy="596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DEALER CONTACT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C07C7B5-69EF-491B-A2D1-882E2C09542D}"/>
              </a:ext>
            </a:extLst>
          </p:cNvPr>
          <p:cNvSpPr/>
          <p:nvPr/>
        </p:nvSpPr>
        <p:spPr>
          <a:xfrm rot="21021155">
            <a:off x="1737975" y="5749078"/>
            <a:ext cx="1102697" cy="596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DEALER NAME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1E614FC-E75D-4B94-9C6E-D58A8383CDE2}"/>
              </a:ext>
            </a:extLst>
          </p:cNvPr>
          <p:cNvSpPr/>
          <p:nvPr/>
        </p:nvSpPr>
        <p:spPr>
          <a:xfrm>
            <a:off x="399506" y="5817609"/>
            <a:ext cx="1102697" cy="596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DEALER ID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348CA0B-3492-4275-BE2E-7BF2B841647E}"/>
              </a:ext>
            </a:extLst>
          </p:cNvPr>
          <p:cNvCxnSpPr>
            <a:stCxn id="7" idx="2"/>
            <a:endCxn id="100" idx="0"/>
          </p:cNvCxnSpPr>
          <p:nvPr/>
        </p:nvCxnSpPr>
        <p:spPr>
          <a:xfrm flipH="1">
            <a:off x="950855" y="5295139"/>
            <a:ext cx="307332" cy="52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41BC12B-B01E-46AD-8142-71E022FFF9E7}"/>
              </a:ext>
            </a:extLst>
          </p:cNvPr>
          <p:cNvCxnSpPr>
            <a:stCxn id="7" idx="2"/>
            <a:endCxn id="99" idx="0"/>
          </p:cNvCxnSpPr>
          <p:nvPr/>
        </p:nvCxnSpPr>
        <p:spPr>
          <a:xfrm>
            <a:off x="1258187" y="5295139"/>
            <a:ext cx="981148" cy="45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646A98-A310-4F9D-A6AD-5002275AF752}"/>
              </a:ext>
            </a:extLst>
          </p:cNvPr>
          <p:cNvCxnSpPr>
            <a:stCxn id="7" idx="2"/>
            <a:endCxn id="98" idx="1"/>
          </p:cNvCxnSpPr>
          <p:nvPr/>
        </p:nvCxnSpPr>
        <p:spPr>
          <a:xfrm>
            <a:off x="1258187" y="5295139"/>
            <a:ext cx="1852493" cy="406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990DB22-1424-4DFC-B2AA-82FD8595EC78}"/>
              </a:ext>
            </a:extLst>
          </p:cNvPr>
          <p:cNvCxnSpPr>
            <a:stCxn id="7" idx="2"/>
            <a:endCxn id="97" idx="2"/>
          </p:cNvCxnSpPr>
          <p:nvPr/>
        </p:nvCxnSpPr>
        <p:spPr>
          <a:xfrm>
            <a:off x="1258187" y="5295139"/>
            <a:ext cx="2840157" cy="5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Diamond 108">
            <a:extLst>
              <a:ext uri="{FF2B5EF4-FFF2-40B4-BE49-F238E27FC236}">
                <a16:creationId xmlns:a16="http://schemas.microsoft.com/office/drawing/2014/main" id="{BB511445-A489-4FFB-B749-389BA7F98198}"/>
              </a:ext>
            </a:extLst>
          </p:cNvPr>
          <p:cNvSpPr/>
          <p:nvPr/>
        </p:nvSpPr>
        <p:spPr>
          <a:xfrm>
            <a:off x="10537904" y="3701917"/>
            <a:ext cx="1114339" cy="6904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TAKES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43B9C0-14FE-4009-8F7B-81A612F17203}"/>
              </a:ext>
            </a:extLst>
          </p:cNvPr>
          <p:cNvCxnSpPr>
            <a:stCxn id="6" idx="2"/>
            <a:endCxn id="109" idx="0"/>
          </p:cNvCxnSpPr>
          <p:nvPr/>
        </p:nvCxnSpPr>
        <p:spPr>
          <a:xfrm flipH="1">
            <a:off x="11095074" y="2942943"/>
            <a:ext cx="1" cy="758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483DD4D-0A5A-48D2-8640-C814E8955B9F}"/>
              </a:ext>
            </a:extLst>
          </p:cNvPr>
          <p:cNvCxnSpPr>
            <a:stCxn id="109" idx="2"/>
            <a:endCxn id="8" idx="0"/>
          </p:cNvCxnSpPr>
          <p:nvPr/>
        </p:nvCxnSpPr>
        <p:spPr>
          <a:xfrm>
            <a:off x="11095074" y="4392382"/>
            <a:ext cx="66153" cy="523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D5301E64-B5A6-4640-BB61-2DB19CAA96FC}"/>
              </a:ext>
            </a:extLst>
          </p:cNvPr>
          <p:cNvSpPr/>
          <p:nvPr/>
        </p:nvSpPr>
        <p:spPr>
          <a:xfrm rot="13830946">
            <a:off x="9184288" y="3001115"/>
            <a:ext cx="1000529" cy="593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PATIENT ID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0E33D58-7228-4F8B-877F-C2C0329283BA}"/>
              </a:ext>
            </a:extLst>
          </p:cNvPr>
          <p:cNvSpPr/>
          <p:nvPr/>
        </p:nvSpPr>
        <p:spPr>
          <a:xfrm rot="16732855">
            <a:off x="8885499" y="1890498"/>
            <a:ext cx="1068698" cy="593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F4872EF-2B19-4374-B7DE-3C58FF72A6CE}"/>
              </a:ext>
            </a:extLst>
          </p:cNvPr>
          <p:cNvSpPr/>
          <p:nvPr/>
        </p:nvSpPr>
        <p:spPr>
          <a:xfrm rot="18875195">
            <a:off x="9095203" y="846139"/>
            <a:ext cx="1028744" cy="593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AGE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7D3B2B0-D2A5-444B-BE1B-4DC882430596}"/>
              </a:ext>
            </a:extLst>
          </p:cNvPr>
          <p:cNvSpPr/>
          <p:nvPr/>
        </p:nvSpPr>
        <p:spPr>
          <a:xfrm rot="21431467">
            <a:off x="9892908" y="222426"/>
            <a:ext cx="1077031" cy="593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ADDRESS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4D7D89-58E7-44C7-ADAE-6BE960FC3D29}"/>
              </a:ext>
            </a:extLst>
          </p:cNvPr>
          <p:cNvSpPr/>
          <p:nvPr/>
        </p:nvSpPr>
        <p:spPr>
          <a:xfrm rot="1050950">
            <a:off x="10949252" y="607449"/>
            <a:ext cx="1214846" cy="593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CONTACT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75290F-D354-4B4C-8EBA-21541E244C09}"/>
              </a:ext>
            </a:extLst>
          </p:cNvPr>
          <p:cNvCxnSpPr>
            <a:stCxn id="118" idx="4"/>
            <a:endCxn id="6" idx="0"/>
          </p:cNvCxnSpPr>
          <p:nvPr/>
        </p:nvCxnSpPr>
        <p:spPr>
          <a:xfrm flipH="1">
            <a:off x="11095075" y="1186976"/>
            <a:ext cx="372320" cy="124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DF3C62-647F-4D73-A80B-89E6307BA33A}"/>
              </a:ext>
            </a:extLst>
          </p:cNvPr>
          <p:cNvCxnSpPr>
            <a:stCxn id="117" idx="4"/>
            <a:endCxn id="6" idx="0"/>
          </p:cNvCxnSpPr>
          <p:nvPr/>
        </p:nvCxnSpPr>
        <p:spPr>
          <a:xfrm>
            <a:off x="10445961" y="815351"/>
            <a:ext cx="649114" cy="1617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ACC2772-75DD-4CF7-9DE3-CDF053EC2C43}"/>
              </a:ext>
            </a:extLst>
          </p:cNvPr>
          <p:cNvCxnSpPr>
            <a:stCxn id="116" idx="4"/>
            <a:endCxn id="6" idx="0"/>
          </p:cNvCxnSpPr>
          <p:nvPr/>
        </p:nvCxnSpPr>
        <p:spPr>
          <a:xfrm>
            <a:off x="9820840" y="1351017"/>
            <a:ext cx="1274235" cy="1081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D116BF5-41F1-47CB-A63F-E92C79C6CD45}"/>
              </a:ext>
            </a:extLst>
          </p:cNvPr>
          <p:cNvCxnSpPr>
            <a:stCxn id="115" idx="4"/>
            <a:endCxn id="6" idx="1"/>
          </p:cNvCxnSpPr>
          <p:nvPr/>
        </p:nvCxnSpPr>
        <p:spPr>
          <a:xfrm>
            <a:off x="9712932" y="2232934"/>
            <a:ext cx="579384" cy="45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09538E-A0F0-45AC-8B81-8DBB6C3727FA}"/>
              </a:ext>
            </a:extLst>
          </p:cNvPr>
          <p:cNvCxnSpPr>
            <a:stCxn id="114" idx="4"/>
            <a:endCxn id="6" idx="1"/>
          </p:cNvCxnSpPr>
          <p:nvPr/>
        </p:nvCxnSpPr>
        <p:spPr>
          <a:xfrm flipV="1">
            <a:off x="9913499" y="2687762"/>
            <a:ext cx="378817" cy="421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956A71EB-C90D-4FA9-AD8D-86CF34844368}"/>
              </a:ext>
            </a:extLst>
          </p:cNvPr>
          <p:cNvSpPr/>
          <p:nvPr/>
        </p:nvSpPr>
        <p:spPr>
          <a:xfrm rot="21345793">
            <a:off x="11487762" y="6124781"/>
            <a:ext cx="609463" cy="431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ID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2FBBE39-7982-41C4-BCCD-06B87E136A57}"/>
              </a:ext>
            </a:extLst>
          </p:cNvPr>
          <p:cNvSpPr/>
          <p:nvPr/>
        </p:nvSpPr>
        <p:spPr>
          <a:xfrm rot="1276709">
            <a:off x="7091295" y="5680996"/>
            <a:ext cx="1351925" cy="7655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HOSPITAL ID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EB40B8E-F39F-49C5-8554-909F4A723E62}"/>
              </a:ext>
            </a:extLst>
          </p:cNvPr>
          <p:cNvSpPr/>
          <p:nvPr/>
        </p:nvSpPr>
        <p:spPr>
          <a:xfrm rot="155165">
            <a:off x="8552693" y="5957820"/>
            <a:ext cx="1226087" cy="7655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PATIENT ID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DED9E07-1009-41DB-87B5-1580F2865742}"/>
              </a:ext>
            </a:extLst>
          </p:cNvPr>
          <p:cNvSpPr/>
          <p:nvPr/>
        </p:nvSpPr>
        <p:spPr>
          <a:xfrm>
            <a:off x="9815923" y="6001371"/>
            <a:ext cx="1592315" cy="698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APPOINTMENT DESCRIPTION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AF60769-DD18-4421-BE70-C2BD4A03B03E}"/>
              </a:ext>
            </a:extLst>
          </p:cNvPr>
          <p:cNvSpPr/>
          <p:nvPr/>
        </p:nvSpPr>
        <p:spPr>
          <a:xfrm rot="2769147">
            <a:off x="5688781" y="4755253"/>
            <a:ext cx="1633869" cy="7655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APPOINTMENT DATE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97EA8BF-7AB7-4129-AF86-FA6D3E34C89E}"/>
              </a:ext>
            </a:extLst>
          </p:cNvPr>
          <p:cNvCxnSpPr>
            <a:stCxn id="8" idx="2"/>
            <a:endCxn id="129" idx="0"/>
          </p:cNvCxnSpPr>
          <p:nvPr/>
        </p:nvCxnSpPr>
        <p:spPr>
          <a:xfrm>
            <a:off x="11028923" y="5409083"/>
            <a:ext cx="747627" cy="71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D83215E-3BE5-4EB8-8B7B-3986D5BE0A2C}"/>
              </a:ext>
            </a:extLst>
          </p:cNvPr>
          <p:cNvCxnSpPr>
            <a:stCxn id="8" idx="2"/>
            <a:endCxn id="132" idx="0"/>
          </p:cNvCxnSpPr>
          <p:nvPr/>
        </p:nvCxnSpPr>
        <p:spPr>
          <a:xfrm flipH="1">
            <a:off x="10612081" y="5409083"/>
            <a:ext cx="416842" cy="59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40AF3F-B85C-47F1-B6C8-1D3FA009419E}"/>
              </a:ext>
            </a:extLst>
          </p:cNvPr>
          <p:cNvCxnSpPr>
            <a:stCxn id="8" idx="2"/>
            <a:endCxn id="131" idx="0"/>
          </p:cNvCxnSpPr>
          <p:nvPr/>
        </p:nvCxnSpPr>
        <p:spPr>
          <a:xfrm flipH="1">
            <a:off x="9183008" y="5409083"/>
            <a:ext cx="1845915" cy="549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0E68CDF-E261-4E63-A4A4-6E391DBC4A36}"/>
              </a:ext>
            </a:extLst>
          </p:cNvPr>
          <p:cNvCxnSpPr>
            <a:stCxn id="8" idx="2"/>
            <a:endCxn id="130" idx="0"/>
          </p:cNvCxnSpPr>
          <p:nvPr/>
        </p:nvCxnSpPr>
        <p:spPr>
          <a:xfrm flipH="1">
            <a:off x="7906166" y="5409083"/>
            <a:ext cx="3122757" cy="298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F8F1D32-EA07-4A2F-8920-8A0A54E87DC5}"/>
              </a:ext>
            </a:extLst>
          </p:cNvPr>
          <p:cNvCxnSpPr>
            <a:stCxn id="8" idx="2"/>
            <a:endCxn id="133" idx="7"/>
          </p:cNvCxnSpPr>
          <p:nvPr/>
        </p:nvCxnSpPr>
        <p:spPr>
          <a:xfrm flipH="1" flipV="1">
            <a:off x="7101081" y="5367126"/>
            <a:ext cx="3927842" cy="41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23CEB24-8E41-4389-AC90-B192F9CA0D93}"/>
              </a:ext>
            </a:extLst>
          </p:cNvPr>
          <p:cNvSpPr txBox="1"/>
          <p:nvPr/>
        </p:nvSpPr>
        <p:spPr>
          <a:xfrm>
            <a:off x="2044133" y="2360932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2019395-28E1-44BF-9413-7A40B1F6D132}"/>
              </a:ext>
            </a:extLst>
          </p:cNvPr>
          <p:cNvSpPr txBox="1"/>
          <p:nvPr/>
        </p:nvSpPr>
        <p:spPr>
          <a:xfrm>
            <a:off x="1023808" y="27619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M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BC7E707-4AE4-4C64-8B8C-E86628691344}"/>
              </a:ext>
            </a:extLst>
          </p:cNvPr>
          <p:cNvSpPr txBox="1"/>
          <p:nvPr/>
        </p:nvSpPr>
        <p:spPr>
          <a:xfrm>
            <a:off x="1023808" y="451092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96E24F7-7EBA-4FA7-9693-1E88A10B691A}"/>
              </a:ext>
            </a:extLst>
          </p:cNvPr>
          <p:cNvSpPr txBox="1"/>
          <p:nvPr/>
        </p:nvSpPr>
        <p:spPr>
          <a:xfrm>
            <a:off x="5060448" y="364661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46A4EE5-4291-42AB-B24D-A55790FCE31B}"/>
              </a:ext>
            </a:extLst>
          </p:cNvPr>
          <p:cNvSpPr txBox="1"/>
          <p:nvPr/>
        </p:nvSpPr>
        <p:spPr>
          <a:xfrm>
            <a:off x="6776500" y="398002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0787185-B1C3-425E-979E-B315B8802FDF}"/>
              </a:ext>
            </a:extLst>
          </p:cNvPr>
          <p:cNvSpPr txBox="1"/>
          <p:nvPr/>
        </p:nvSpPr>
        <p:spPr>
          <a:xfrm rot="768515">
            <a:off x="10058386" y="488445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95C2A72-24A0-4617-989C-802D6C8F660B}"/>
              </a:ext>
            </a:extLst>
          </p:cNvPr>
          <p:cNvSpPr txBox="1"/>
          <p:nvPr/>
        </p:nvSpPr>
        <p:spPr>
          <a:xfrm>
            <a:off x="11153139" y="46432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708833B-705D-45CD-B5B0-DE305400D234}"/>
              </a:ext>
            </a:extLst>
          </p:cNvPr>
          <p:cNvSpPr txBox="1"/>
          <p:nvPr/>
        </p:nvSpPr>
        <p:spPr>
          <a:xfrm>
            <a:off x="11071623" y="291196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435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Swayambhu Dhuri</dc:creator>
  <cp:lastModifiedBy>Swayambhu Dhuri</cp:lastModifiedBy>
  <cp:revision>5</cp:revision>
  <dcterms:created xsi:type="dcterms:W3CDTF">2021-04-21T14:35:24Z</dcterms:created>
  <dcterms:modified xsi:type="dcterms:W3CDTF">2021-04-21T15:05:33Z</dcterms:modified>
</cp:coreProperties>
</file>