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96132F-264F-4828-84E5-0AF3F73A437C}">
  <a:tblStyle styleId="{2196132F-264F-4828-84E5-0AF3F73A43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621586ad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621586ad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9875" y="959350"/>
            <a:ext cx="150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80500" y="3585475"/>
            <a:ext cx="996000" cy="531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80500" y="2641150"/>
            <a:ext cx="996000" cy="476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 Sales Manager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556350" y="1388500"/>
            <a:ext cx="1044300" cy="531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Parking Customers End Users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556350" y="504225"/>
            <a:ext cx="1044300" cy="531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Parking lot manager End Users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7171646" y="3157132"/>
            <a:ext cx="912000" cy="400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Client Websites</a:t>
            </a:r>
            <a:endParaRPr sz="1000" dirty="0"/>
          </a:p>
        </p:txBody>
      </p:sp>
      <p:sp>
        <p:nvSpPr>
          <p:cNvPr id="61" name="Google Shape;61;p13"/>
          <p:cNvSpPr/>
          <p:nvPr/>
        </p:nvSpPr>
        <p:spPr>
          <a:xfrm>
            <a:off x="7155449" y="2270134"/>
            <a:ext cx="996000" cy="476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Ads Management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7111784" y="1387605"/>
            <a:ext cx="912000" cy="476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 system</a:t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3441725" y="1943200"/>
            <a:ext cx="2161500" cy="1456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ParkEZ</a:t>
            </a:r>
            <a:endParaRPr sz="2200" b="1"/>
          </a:p>
        </p:txBody>
      </p:sp>
      <p:sp>
        <p:nvSpPr>
          <p:cNvPr id="64" name="Google Shape;64;p13"/>
          <p:cNvSpPr txBox="1"/>
          <p:nvPr/>
        </p:nvSpPr>
        <p:spPr>
          <a:xfrm rot="1877134">
            <a:off x="1566087" y="1308682"/>
            <a:ext cx="2427481" cy="43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Sees lot occupancy, sees over parking violations, past footage available</a:t>
            </a:r>
            <a:endParaRPr sz="8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27" y="475275"/>
            <a:ext cx="457874" cy="5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27" y="1359550"/>
            <a:ext cx="457874" cy="5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27" y="2584600"/>
            <a:ext cx="457874" cy="5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27" y="3525425"/>
            <a:ext cx="457874" cy="5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 rot="-1000251">
            <a:off x="1528543" y="3355185"/>
            <a:ext cx="2203413" cy="1895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 rot="-180569">
            <a:off x="1551330" y="2742221"/>
            <a:ext cx="1914240" cy="1895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647279" y="2444274"/>
            <a:ext cx="1493988" cy="18947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 rot="20487080">
            <a:off x="5294520" y="1728182"/>
            <a:ext cx="1760573" cy="2123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 rot="1222112">
            <a:off x="1643253" y="1731086"/>
            <a:ext cx="1748850" cy="43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Sees best spot, current occupancy and occupancy diagram</a:t>
            </a:r>
            <a:endParaRPr sz="800"/>
          </a:p>
        </p:txBody>
      </p:sp>
      <p:sp>
        <p:nvSpPr>
          <p:cNvPr id="74" name="Google Shape;74;p13"/>
          <p:cNvSpPr txBox="1"/>
          <p:nvPr/>
        </p:nvSpPr>
        <p:spPr>
          <a:xfrm rot="-158069">
            <a:off x="1551710" y="2457925"/>
            <a:ext cx="1931942" cy="4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Manage ad space sales and ad placement</a:t>
            </a:r>
            <a:endParaRPr sz="800"/>
          </a:p>
        </p:txBody>
      </p:sp>
      <p:sp>
        <p:nvSpPr>
          <p:cNvPr id="75" name="Google Shape;75;p13"/>
          <p:cNvSpPr txBox="1"/>
          <p:nvPr/>
        </p:nvSpPr>
        <p:spPr>
          <a:xfrm rot="-1017088">
            <a:off x="1568524" y="3171433"/>
            <a:ext cx="1879877" cy="43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Manage parking lot accounts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6" name="Google Shape;76;p13"/>
          <p:cNvSpPr txBox="1"/>
          <p:nvPr/>
        </p:nvSpPr>
        <p:spPr>
          <a:xfrm rot="20412686">
            <a:off x="5124852" y="1521884"/>
            <a:ext cx="1958333" cy="30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Process Payments</a:t>
            </a:r>
            <a:endParaRPr sz="8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6082229" y="2207670"/>
            <a:ext cx="724140" cy="30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Display Ads</a:t>
            </a:r>
            <a:endParaRPr sz="800" dirty="0"/>
          </a:p>
        </p:txBody>
      </p:sp>
      <p:sp>
        <p:nvSpPr>
          <p:cNvPr id="79" name="Google Shape;79;p13"/>
          <p:cNvSpPr txBox="1"/>
          <p:nvPr/>
        </p:nvSpPr>
        <p:spPr>
          <a:xfrm rot="704775">
            <a:off x="5767139" y="2995976"/>
            <a:ext cx="1367538" cy="30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Provide Current Lot Info</a:t>
            </a:r>
            <a:endParaRPr sz="800" dirty="0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600" y="237180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9124" y="2288661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4859" y="1403430"/>
            <a:ext cx="457875" cy="4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1870" y="3154382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 rot="1786862">
            <a:off x="1390389" y="1576023"/>
            <a:ext cx="2417822" cy="15520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rot="1241307">
            <a:off x="1543648" y="2070959"/>
            <a:ext cx="1990454" cy="1552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11583581">
            <a:off x="5434525" y="3156293"/>
            <a:ext cx="1696128" cy="255739"/>
          </a:xfrm>
          <a:prstGeom prst="leftArrow">
            <a:avLst>
              <a:gd name="adj1" fmla="val 32716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283825" y="1637093"/>
            <a:ext cx="324300" cy="2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707034" y="2132066"/>
            <a:ext cx="324300" cy="2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581899" y="2782997"/>
            <a:ext cx="324300" cy="2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3492535" y="276400"/>
            <a:ext cx="245601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ParkEZ Context Diagram</a:t>
            </a:r>
            <a:endParaRPr sz="1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4"/>
          <p:cNvGraphicFramePr/>
          <p:nvPr>
            <p:extLst>
              <p:ext uri="{D42A27DB-BD31-4B8C-83A1-F6EECF244321}">
                <p14:modId xmlns:p14="http://schemas.microsoft.com/office/powerpoint/2010/main" val="588405668"/>
              </p:ext>
            </p:extLst>
          </p:nvPr>
        </p:nvGraphicFramePr>
        <p:xfrm>
          <a:off x="248800" y="1359550"/>
          <a:ext cx="8646375" cy="132111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No</a:t>
                      </a:r>
                      <a:endParaRPr sz="10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Description</a:t>
                      </a:r>
                      <a:endParaRPr sz="10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Source</a:t>
                      </a:r>
                      <a:endParaRPr sz="10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Target</a:t>
                      </a:r>
                      <a:endParaRPr sz="10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Frequency</a:t>
                      </a:r>
                      <a:endParaRPr sz="10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Validation</a:t>
                      </a:r>
                      <a:endParaRPr sz="1000" b="1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Process Payments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ParkEZ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Payment System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End of Month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The amount of money ParkEZ receives from the payment system matches the amount ParkEZ expects from subscribers.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Display Ads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Ads Management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ParkEZ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Real-time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Active ads are visible on Parking Lot Customers page. </a:t>
                      </a:r>
                      <a:br>
                        <a:rPr lang="en" sz="1000" dirty="0"/>
                      </a:br>
                      <a:r>
                        <a:rPr lang="en" sz="1000"/>
                        <a:t>Clicks and views are </a:t>
                      </a:r>
                      <a:r>
                        <a:rPr lang="en" sz="1000" dirty="0"/>
                        <a:t>periodically registered on active ads.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Provide Current Lot Info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ParkEZ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Client Websites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Real-time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Parking Lot data, including occupancy, is visible on clients webpage.</a:t>
                      </a:r>
                      <a:br>
                        <a:rPr lang="en" sz="1000" dirty="0"/>
                      </a:br>
                      <a:r>
                        <a:rPr lang="en" sz="1000" dirty="0"/>
                        <a:t>Parking lot data matches data on ParkEZ website.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" name="Google Shape;99;p14"/>
          <p:cNvSpPr txBox="1"/>
          <p:nvPr/>
        </p:nvSpPr>
        <p:spPr>
          <a:xfrm>
            <a:off x="3336050" y="351150"/>
            <a:ext cx="272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System Interface Table</a:t>
            </a:r>
            <a:endParaRPr sz="15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163</Words>
  <Application>Microsoft Office PowerPoint</Application>
  <PresentationFormat>On-screen Show (16:9)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Cookson, Tom William</cp:lastModifiedBy>
  <cp:revision>18</cp:revision>
  <dcterms:modified xsi:type="dcterms:W3CDTF">2023-02-19T17:24:38Z</dcterms:modified>
</cp:coreProperties>
</file>