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68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afd3e376c_1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1afd3e376c_1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3df0b2cb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f3df0b2cb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2782875" y="1251874"/>
            <a:ext cx="1809600" cy="3783591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3247199" y="0"/>
            <a:ext cx="3104364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1500" b="1" dirty="0"/>
              <a:t>Application: </a:t>
            </a:r>
            <a:r>
              <a:rPr lang="en-GB" sz="1500" b="1" dirty="0" err="1"/>
              <a:t>ParkEz</a:t>
            </a:r>
            <a:br>
              <a:rPr lang="en-GB" sz="1500" b="1" dirty="0"/>
            </a:br>
            <a:r>
              <a:rPr lang="en-GB" sz="1500" b="1" dirty="0"/>
              <a:t>Type: Application Architecture</a:t>
            </a:r>
            <a:br>
              <a:rPr lang="en-GB" sz="1500" b="1" dirty="0"/>
            </a:br>
            <a:r>
              <a:rPr lang="en-GB" sz="1500" b="1" dirty="0"/>
              <a:t>View: Logical View</a:t>
            </a:r>
            <a:br>
              <a:rPr lang="en-GB" sz="1500" b="1" dirty="0"/>
            </a:br>
            <a:r>
              <a:rPr lang="en-GB" sz="1500" b="1" dirty="0"/>
              <a:t>Style: Layered Architecture Pattern</a:t>
            </a:r>
            <a:endParaRPr dirty="0"/>
          </a:p>
        </p:txBody>
      </p:sp>
      <p:sp>
        <p:nvSpPr>
          <p:cNvPr id="132" name="Google Shape;132;p25"/>
          <p:cNvSpPr txBox="1"/>
          <p:nvPr/>
        </p:nvSpPr>
        <p:spPr>
          <a:xfrm>
            <a:off x="229275" y="819000"/>
            <a:ext cx="608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sz="1100"/>
          </a:p>
        </p:txBody>
      </p:sp>
      <p:sp>
        <p:nvSpPr>
          <p:cNvPr id="133" name="Google Shape;133;p25"/>
          <p:cNvSpPr txBox="1"/>
          <p:nvPr/>
        </p:nvSpPr>
        <p:spPr>
          <a:xfrm>
            <a:off x="1155975" y="830625"/>
            <a:ext cx="1572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Channels</a:t>
            </a:r>
            <a:endParaRPr sz="1100"/>
          </a:p>
        </p:txBody>
      </p:sp>
      <p:sp>
        <p:nvSpPr>
          <p:cNvPr id="134" name="Google Shape;134;p25"/>
          <p:cNvSpPr txBox="1"/>
          <p:nvPr/>
        </p:nvSpPr>
        <p:spPr>
          <a:xfrm>
            <a:off x="2741350" y="823150"/>
            <a:ext cx="2003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Business Processes</a:t>
            </a:r>
            <a:endParaRPr sz="1100"/>
          </a:p>
        </p:txBody>
      </p:sp>
      <p:sp>
        <p:nvSpPr>
          <p:cNvPr id="135" name="Google Shape;135;p25"/>
          <p:cNvSpPr txBox="1"/>
          <p:nvPr/>
        </p:nvSpPr>
        <p:spPr>
          <a:xfrm>
            <a:off x="4816524" y="830625"/>
            <a:ext cx="1837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And Information</a:t>
            </a:r>
            <a:endParaRPr sz="1100"/>
          </a:p>
        </p:txBody>
      </p:sp>
      <p:sp>
        <p:nvSpPr>
          <p:cNvPr id="136" name="Google Shape;136;p25"/>
          <p:cNvSpPr txBox="1"/>
          <p:nvPr/>
        </p:nvSpPr>
        <p:spPr>
          <a:xfrm>
            <a:off x="7112625" y="828350"/>
            <a:ext cx="1715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Enablers</a:t>
            </a:r>
            <a:endParaRPr sz="1100"/>
          </a:p>
        </p:txBody>
      </p:sp>
      <p:cxnSp>
        <p:nvCxnSpPr>
          <p:cNvPr id="137" name="Google Shape;137;p25"/>
          <p:cNvCxnSpPr/>
          <p:nvPr/>
        </p:nvCxnSpPr>
        <p:spPr>
          <a:xfrm>
            <a:off x="1280929" y="1080092"/>
            <a:ext cx="13173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8" name="Google Shape;138;p25"/>
          <p:cNvCxnSpPr/>
          <p:nvPr/>
        </p:nvCxnSpPr>
        <p:spPr>
          <a:xfrm>
            <a:off x="4816531" y="1074793"/>
            <a:ext cx="1829100" cy="5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9" name="Google Shape;139;p25"/>
          <p:cNvCxnSpPr/>
          <p:nvPr/>
        </p:nvCxnSpPr>
        <p:spPr>
          <a:xfrm>
            <a:off x="2817554" y="1081148"/>
            <a:ext cx="1837200" cy="2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0" name="Google Shape;140;p25"/>
          <p:cNvCxnSpPr/>
          <p:nvPr/>
        </p:nvCxnSpPr>
        <p:spPr>
          <a:xfrm>
            <a:off x="6915075" y="1091375"/>
            <a:ext cx="2085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1" name="Google Shape;141;p25"/>
          <p:cNvCxnSpPr/>
          <p:nvPr/>
        </p:nvCxnSpPr>
        <p:spPr>
          <a:xfrm rot="10800000" flipH="1">
            <a:off x="141675" y="1071325"/>
            <a:ext cx="815400" cy="7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43" name="Google Shape;143;p25"/>
          <p:cNvSpPr/>
          <p:nvPr/>
        </p:nvSpPr>
        <p:spPr>
          <a:xfrm>
            <a:off x="1280929" y="2571750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 sz="1100" dirty="0"/>
          </a:p>
        </p:txBody>
      </p:sp>
      <p:sp>
        <p:nvSpPr>
          <p:cNvPr id="144" name="Google Shape;144;p25"/>
          <p:cNvSpPr/>
          <p:nvPr/>
        </p:nvSpPr>
        <p:spPr>
          <a:xfrm>
            <a:off x="3075085" y="1308267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Count Cars</a:t>
            </a:r>
            <a:endParaRPr sz="1100" dirty="0"/>
          </a:p>
        </p:txBody>
      </p:sp>
      <p:cxnSp>
        <p:nvCxnSpPr>
          <p:cNvPr id="145" name="Google Shape;145;p25"/>
          <p:cNvCxnSpPr/>
          <p:nvPr/>
        </p:nvCxnSpPr>
        <p:spPr>
          <a:xfrm rot="10800000" flipH="1">
            <a:off x="6659850" y="2947875"/>
            <a:ext cx="230700" cy="6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6" name="Google Shape;146;p25"/>
          <p:cNvCxnSpPr/>
          <p:nvPr/>
        </p:nvCxnSpPr>
        <p:spPr>
          <a:xfrm>
            <a:off x="4592507" y="2945666"/>
            <a:ext cx="2529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47" name="Google Shape;147;p25"/>
          <p:cNvSpPr txBox="1"/>
          <p:nvPr/>
        </p:nvSpPr>
        <p:spPr>
          <a:xfrm>
            <a:off x="107172" y="1744451"/>
            <a:ext cx="679739" cy="62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Subscribed Parking Lot Operators</a:t>
            </a:r>
            <a:endParaRPr sz="9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25"/>
          <p:cNvCxnSpPr>
            <a:cxnSpLocks/>
          </p:cNvCxnSpPr>
          <p:nvPr/>
        </p:nvCxnSpPr>
        <p:spPr>
          <a:xfrm flipV="1">
            <a:off x="561813" y="2823225"/>
            <a:ext cx="709141" cy="1139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8" name="Google Shape;158;p25"/>
          <p:cNvCxnSpPr/>
          <p:nvPr/>
        </p:nvCxnSpPr>
        <p:spPr>
          <a:xfrm>
            <a:off x="2577675" y="2772515"/>
            <a:ext cx="20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60" name="Google Shape;160;p25"/>
          <p:cNvSpPr/>
          <p:nvPr/>
        </p:nvSpPr>
        <p:spPr>
          <a:xfrm>
            <a:off x="3075085" y="1765467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Track Plates</a:t>
            </a:r>
            <a:endParaRPr dirty="0"/>
          </a:p>
        </p:txBody>
      </p:sp>
      <p:sp>
        <p:nvSpPr>
          <p:cNvPr id="161" name="Google Shape;161;p25"/>
          <p:cNvSpPr/>
          <p:nvPr/>
        </p:nvSpPr>
        <p:spPr>
          <a:xfrm>
            <a:off x="3075085" y="2222667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 Best Space</a:t>
            </a:r>
            <a:endParaRPr sz="1100" dirty="0"/>
          </a:p>
        </p:txBody>
      </p:sp>
      <p:sp>
        <p:nvSpPr>
          <p:cNvPr id="162" name="Google Shape;162;p25"/>
          <p:cNvSpPr/>
          <p:nvPr/>
        </p:nvSpPr>
        <p:spPr>
          <a:xfrm>
            <a:off x="3075085" y="2679867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 Over parkers</a:t>
            </a:r>
            <a:endParaRPr sz="1200" dirty="0"/>
          </a:p>
        </p:txBody>
      </p:sp>
      <p:sp>
        <p:nvSpPr>
          <p:cNvPr id="163" name="Google Shape;163;p25"/>
          <p:cNvSpPr/>
          <p:nvPr/>
        </p:nvSpPr>
        <p:spPr>
          <a:xfrm>
            <a:off x="3075085" y="3137067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Place Ads</a:t>
            </a:r>
            <a:endParaRPr sz="1100" dirty="0"/>
          </a:p>
        </p:txBody>
      </p:sp>
      <p:sp>
        <p:nvSpPr>
          <p:cNvPr id="164" name="Google Shape;164;p25"/>
          <p:cNvSpPr/>
          <p:nvPr/>
        </p:nvSpPr>
        <p:spPr>
          <a:xfrm>
            <a:off x="3075085" y="3594267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Footage</a:t>
            </a:r>
            <a:endParaRPr sz="1100" dirty="0"/>
          </a:p>
        </p:txBody>
      </p:sp>
      <p:sp>
        <p:nvSpPr>
          <p:cNvPr id="165" name="Google Shape;165;p25"/>
          <p:cNvSpPr/>
          <p:nvPr/>
        </p:nvSpPr>
        <p:spPr>
          <a:xfrm>
            <a:off x="3064496" y="4067747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Access Old Footage</a:t>
            </a:r>
            <a:endParaRPr sz="1100" dirty="0"/>
          </a:p>
        </p:txBody>
      </p:sp>
      <p:sp>
        <p:nvSpPr>
          <p:cNvPr id="167" name="Google Shape;167;p25"/>
          <p:cNvSpPr/>
          <p:nvPr/>
        </p:nvSpPr>
        <p:spPr>
          <a:xfrm>
            <a:off x="4840275" y="1251875"/>
            <a:ext cx="1809600" cy="378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5132486" y="13214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Information</a:t>
            </a:r>
            <a:endParaRPr sz="1100"/>
          </a:p>
        </p:txBody>
      </p:sp>
      <p:sp>
        <p:nvSpPr>
          <p:cNvPr id="169" name="Google Shape;169;p25"/>
          <p:cNvSpPr/>
          <p:nvPr/>
        </p:nvSpPr>
        <p:spPr>
          <a:xfrm>
            <a:off x="5132486" y="17786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 Metrics</a:t>
            </a:r>
            <a:endParaRPr sz="1100" dirty="0"/>
          </a:p>
        </p:txBody>
      </p:sp>
      <p:sp>
        <p:nvSpPr>
          <p:cNvPr id="170" name="Google Shape;170;p25"/>
          <p:cNvSpPr/>
          <p:nvPr/>
        </p:nvSpPr>
        <p:spPr>
          <a:xfrm>
            <a:off x="5132486" y="22358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 Content</a:t>
            </a:r>
            <a:endParaRPr sz="1100" dirty="0"/>
          </a:p>
        </p:txBody>
      </p:sp>
      <p:sp>
        <p:nvSpPr>
          <p:cNvPr id="171" name="Google Shape;171;p25"/>
          <p:cNvSpPr/>
          <p:nvPr/>
        </p:nvSpPr>
        <p:spPr>
          <a:xfrm>
            <a:off x="5132486" y="26930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Camera Feed</a:t>
            </a:r>
            <a:endParaRPr sz="1100" dirty="0"/>
          </a:p>
        </p:txBody>
      </p:sp>
      <p:sp>
        <p:nvSpPr>
          <p:cNvPr id="172" name="Google Shape;172;p25"/>
          <p:cNvSpPr/>
          <p:nvPr/>
        </p:nvSpPr>
        <p:spPr>
          <a:xfrm>
            <a:off x="5132486" y="31502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Saved footage</a:t>
            </a:r>
            <a:endParaRPr sz="1100" dirty="0"/>
          </a:p>
        </p:txBody>
      </p:sp>
      <p:sp>
        <p:nvSpPr>
          <p:cNvPr id="173" name="Google Shape;173;p25"/>
          <p:cNvSpPr/>
          <p:nvPr/>
        </p:nvSpPr>
        <p:spPr>
          <a:xfrm>
            <a:off x="5132486" y="36074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Lot Data</a:t>
            </a:r>
            <a:endParaRPr sz="1100" dirty="0"/>
          </a:p>
        </p:txBody>
      </p:sp>
      <p:sp>
        <p:nvSpPr>
          <p:cNvPr id="174" name="Google Shape;174;p25"/>
          <p:cNvSpPr/>
          <p:nvPr/>
        </p:nvSpPr>
        <p:spPr>
          <a:xfrm>
            <a:off x="5132486" y="40646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Support Requests</a:t>
            </a:r>
            <a:endParaRPr sz="1100" dirty="0"/>
          </a:p>
        </p:txBody>
      </p:sp>
      <p:sp>
        <p:nvSpPr>
          <p:cNvPr id="175" name="Google Shape;175;p25"/>
          <p:cNvSpPr/>
          <p:nvPr/>
        </p:nvSpPr>
        <p:spPr>
          <a:xfrm>
            <a:off x="5132486" y="45218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 Data</a:t>
            </a:r>
            <a:endParaRPr sz="1100" dirty="0"/>
          </a:p>
        </p:txBody>
      </p:sp>
      <p:sp>
        <p:nvSpPr>
          <p:cNvPr id="176" name="Google Shape;176;p25"/>
          <p:cNvSpPr/>
          <p:nvPr/>
        </p:nvSpPr>
        <p:spPr>
          <a:xfrm>
            <a:off x="6897675" y="1251875"/>
            <a:ext cx="2113800" cy="378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7049775" y="4052125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 Space Recognition</a:t>
            </a:r>
            <a:br>
              <a:rPr lang="en-GB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AlexNet</a:t>
            </a:r>
            <a:r>
              <a:rPr lang="en-GB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 dirty="0"/>
          </a:p>
        </p:txBody>
      </p:sp>
      <p:sp>
        <p:nvSpPr>
          <p:cNvPr id="178" name="Google Shape;178;p25"/>
          <p:cNvSpPr/>
          <p:nvPr/>
        </p:nvSpPr>
        <p:spPr>
          <a:xfrm>
            <a:off x="7079960" y="1397862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Connection for Database (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Postgresql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 dirty="0"/>
          </a:p>
        </p:txBody>
      </p:sp>
      <p:sp>
        <p:nvSpPr>
          <p:cNvPr id="179" name="Google Shape;179;p25"/>
          <p:cNvSpPr/>
          <p:nvPr/>
        </p:nvSpPr>
        <p:spPr>
          <a:xfrm>
            <a:off x="7079960" y="1931262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Lot Footage</a:t>
            </a:r>
            <a:b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(HTTP HLS)</a:t>
            </a:r>
            <a:endParaRPr sz="1100" dirty="0"/>
          </a:p>
        </p:txBody>
      </p:sp>
      <p:sp>
        <p:nvSpPr>
          <p:cNvPr id="180" name="Google Shape;180;p25"/>
          <p:cNvSpPr/>
          <p:nvPr/>
        </p:nvSpPr>
        <p:spPr>
          <a:xfrm>
            <a:off x="7079960" y="2464662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Interface (React)</a:t>
            </a:r>
            <a:endParaRPr sz="1100" dirty="0"/>
          </a:p>
        </p:txBody>
      </p:sp>
      <p:sp>
        <p:nvSpPr>
          <p:cNvPr id="181" name="Google Shape;181;p25"/>
          <p:cNvSpPr/>
          <p:nvPr/>
        </p:nvSpPr>
        <p:spPr>
          <a:xfrm>
            <a:off x="7079960" y="2998062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 Hosting Server (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Vercel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 dirty="0"/>
          </a:p>
        </p:txBody>
      </p:sp>
      <p:sp>
        <p:nvSpPr>
          <p:cNvPr id="182" name="Google Shape;182;p25"/>
          <p:cNvSpPr/>
          <p:nvPr/>
        </p:nvSpPr>
        <p:spPr>
          <a:xfrm>
            <a:off x="7079960" y="3531462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 &amp; Delivery Pipeline</a:t>
            </a:r>
            <a:endParaRPr sz="1100"/>
          </a:p>
        </p:txBody>
      </p:sp>
      <p:sp>
        <p:nvSpPr>
          <p:cNvPr id="6" name="Google Shape;147;p25">
            <a:extLst>
              <a:ext uri="{FF2B5EF4-FFF2-40B4-BE49-F238E27FC236}">
                <a16:creationId xmlns:a16="http://schemas.microsoft.com/office/drawing/2014/main" id="{91350FDC-69CB-ABFA-6047-C717812FC041}"/>
              </a:ext>
            </a:extLst>
          </p:cNvPr>
          <p:cNvSpPr txBox="1"/>
          <p:nvPr/>
        </p:nvSpPr>
        <p:spPr>
          <a:xfrm>
            <a:off x="59298" y="2668317"/>
            <a:ext cx="679739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 Parking Users</a:t>
            </a:r>
            <a:endParaRPr sz="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47;p25">
            <a:extLst>
              <a:ext uri="{FF2B5EF4-FFF2-40B4-BE49-F238E27FC236}">
                <a16:creationId xmlns:a16="http://schemas.microsoft.com/office/drawing/2014/main" id="{CBFD76DE-04E2-81D6-638E-5A76B4451163}"/>
              </a:ext>
            </a:extLst>
          </p:cNvPr>
          <p:cNvSpPr txBox="1"/>
          <p:nvPr/>
        </p:nvSpPr>
        <p:spPr>
          <a:xfrm>
            <a:off x="59297" y="3442057"/>
            <a:ext cx="679739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Subscribed Advertisers</a:t>
            </a:r>
            <a:endParaRPr sz="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47;p25">
            <a:extLst>
              <a:ext uri="{FF2B5EF4-FFF2-40B4-BE49-F238E27FC236}">
                <a16:creationId xmlns:a16="http://schemas.microsoft.com/office/drawing/2014/main" id="{F6219181-FBB3-69B3-5949-7C64D0D6ABDF}"/>
              </a:ext>
            </a:extLst>
          </p:cNvPr>
          <p:cNvSpPr txBox="1"/>
          <p:nvPr/>
        </p:nvSpPr>
        <p:spPr>
          <a:xfrm>
            <a:off x="107661" y="4383718"/>
            <a:ext cx="887909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 &amp; Sales Rep</a:t>
            </a:r>
            <a:endParaRPr sz="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47;p25">
            <a:extLst>
              <a:ext uri="{FF2B5EF4-FFF2-40B4-BE49-F238E27FC236}">
                <a16:creationId xmlns:a16="http://schemas.microsoft.com/office/drawing/2014/main" id="{7A728A87-0EEC-F90C-44C6-2D2ACC84A3DA}"/>
              </a:ext>
            </a:extLst>
          </p:cNvPr>
          <p:cNvSpPr txBox="1"/>
          <p:nvPr/>
        </p:nvSpPr>
        <p:spPr>
          <a:xfrm>
            <a:off x="627488" y="2317476"/>
            <a:ext cx="624396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Support Specialist</a:t>
            </a:r>
            <a:endParaRPr sz="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47;p25">
            <a:extLst>
              <a:ext uri="{FF2B5EF4-FFF2-40B4-BE49-F238E27FC236}">
                <a16:creationId xmlns:a16="http://schemas.microsoft.com/office/drawing/2014/main" id="{1A89D9E3-B23A-611A-60DE-91148B7738AE}"/>
              </a:ext>
            </a:extLst>
          </p:cNvPr>
          <p:cNvSpPr txBox="1"/>
          <p:nvPr/>
        </p:nvSpPr>
        <p:spPr>
          <a:xfrm>
            <a:off x="392246" y="4030154"/>
            <a:ext cx="758637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Accountant</a:t>
            </a:r>
          </a:p>
        </p:txBody>
      </p:sp>
      <p:sp>
        <p:nvSpPr>
          <p:cNvPr id="11" name="Google Shape;147;p25">
            <a:extLst>
              <a:ext uri="{FF2B5EF4-FFF2-40B4-BE49-F238E27FC236}">
                <a16:creationId xmlns:a16="http://schemas.microsoft.com/office/drawing/2014/main" id="{5BF90FAF-458C-CB1B-670D-6BBBC18418B0}"/>
              </a:ext>
            </a:extLst>
          </p:cNvPr>
          <p:cNvSpPr txBox="1"/>
          <p:nvPr/>
        </p:nvSpPr>
        <p:spPr>
          <a:xfrm>
            <a:off x="267042" y="6125360"/>
            <a:ext cx="887909" cy="5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31;p25">
            <a:extLst>
              <a:ext uri="{FF2B5EF4-FFF2-40B4-BE49-F238E27FC236}">
                <a16:creationId xmlns:a16="http://schemas.microsoft.com/office/drawing/2014/main" id="{7A8F8D77-2E3F-F586-1C99-4B4E617D153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583" y="1331150"/>
            <a:ext cx="214317" cy="425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1;p25">
            <a:extLst>
              <a:ext uri="{FF2B5EF4-FFF2-40B4-BE49-F238E27FC236}">
                <a16:creationId xmlns:a16="http://schemas.microsoft.com/office/drawing/2014/main" id="{6A41A51F-CFC5-AF5C-746B-D36739618F7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042" y="2256045"/>
            <a:ext cx="214317" cy="425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31;p25">
            <a:extLst>
              <a:ext uri="{FF2B5EF4-FFF2-40B4-BE49-F238E27FC236}">
                <a16:creationId xmlns:a16="http://schemas.microsoft.com/office/drawing/2014/main" id="{C707D143-9465-7273-6823-B06A5FD0748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176" y="3024409"/>
            <a:ext cx="214317" cy="425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31;p25">
            <a:extLst>
              <a:ext uri="{FF2B5EF4-FFF2-40B4-BE49-F238E27FC236}">
                <a16:creationId xmlns:a16="http://schemas.microsoft.com/office/drawing/2014/main" id="{C9E5A0CA-1641-4989-C210-F0697E09808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175" y="3957727"/>
            <a:ext cx="214317" cy="425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31;p25">
            <a:extLst>
              <a:ext uri="{FF2B5EF4-FFF2-40B4-BE49-F238E27FC236}">
                <a16:creationId xmlns:a16="http://schemas.microsoft.com/office/drawing/2014/main" id="{78920680-3AA5-4971-B33F-79481620428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380" y="1331151"/>
            <a:ext cx="214317" cy="425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31;p25">
            <a:extLst>
              <a:ext uri="{FF2B5EF4-FFF2-40B4-BE49-F238E27FC236}">
                <a16:creationId xmlns:a16="http://schemas.microsoft.com/office/drawing/2014/main" id="{D88A9DF7-4BEE-254B-DC3C-4FF209485F8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1556" y="1923206"/>
            <a:ext cx="214317" cy="425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31;p25">
            <a:extLst>
              <a:ext uri="{FF2B5EF4-FFF2-40B4-BE49-F238E27FC236}">
                <a16:creationId xmlns:a16="http://schemas.microsoft.com/office/drawing/2014/main" id="{84139A7A-961C-700A-9D19-343C36FDDBB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3866" y="3597574"/>
            <a:ext cx="214317" cy="4259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157;p25">
            <a:extLst>
              <a:ext uri="{FF2B5EF4-FFF2-40B4-BE49-F238E27FC236}">
                <a16:creationId xmlns:a16="http://schemas.microsoft.com/office/drawing/2014/main" id="{0116B2DA-B414-2393-5740-48FB1C2B8AC3}"/>
              </a:ext>
            </a:extLst>
          </p:cNvPr>
          <p:cNvCxnSpPr>
            <a:cxnSpLocks/>
            <a:endCxn id="9" idx="3"/>
          </p:cNvCxnSpPr>
          <p:nvPr/>
        </p:nvCxnSpPr>
        <p:spPr>
          <a:xfrm>
            <a:off x="909032" y="2121549"/>
            <a:ext cx="342852" cy="43828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4" name="Google Shape;157;p25">
            <a:extLst>
              <a:ext uri="{FF2B5EF4-FFF2-40B4-BE49-F238E27FC236}">
                <a16:creationId xmlns:a16="http://schemas.microsoft.com/office/drawing/2014/main" id="{FCEAC923-2E4F-C585-77C3-E961EB08CC90}"/>
              </a:ext>
            </a:extLst>
          </p:cNvPr>
          <p:cNvCxnSpPr>
            <a:cxnSpLocks/>
          </p:cNvCxnSpPr>
          <p:nvPr/>
        </p:nvCxnSpPr>
        <p:spPr>
          <a:xfrm>
            <a:off x="456401" y="1397862"/>
            <a:ext cx="954651" cy="112201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6" name="Google Shape;157;p25">
            <a:extLst>
              <a:ext uri="{FF2B5EF4-FFF2-40B4-BE49-F238E27FC236}">
                <a16:creationId xmlns:a16="http://schemas.microsoft.com/office/drawing/2014/main" id="{C3D14FF1-BE5F-34FC-2F99-DEC399516A1F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37493" y="2926189"/>
            <a:ext cx="833461" cy="31121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" name="Google Shape;157;p25">
            <a:extLst>
              <a:ext uri="{FF2B5EF4-FFF2-40B4-BE49-F238E27FC236}">
                <a16:creationId xmlns:a16="http://schemas.microsoft.com/office/drawing/2014/main" id="{7265B8A3-0D5C-CC40-C0FB-26E7405B8C52}"/>
              </a:ext>
            </a:extLst>
          </p:cNvPr>
          <p:cNvCxnSpPr>
            <a:cxnSpLocks/>
          </p:cNvCxnSpPr>
          <p:nvPr/>
        </p:nvCxnSpPr>
        <p:spPr>
          <a:xfrm flipV="1">
            <a:off x="868183" y="3039550"/>
            <a:ext cx="465422" cy="83026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" name="Google Shape;157;p25">
            <a:extLst>
              <a:ext uri="{FF2B5EF4-FFF2-40B4-BE49-F238E27FC236}">
                <a16:creationId xmlns:a16="http://schemas.microsoft.com/office/drawing/2014/main" id="{25D512FC-A448-F503-2915-B4F43922306D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995570" y="3039550"/>
            <a:ext cx="557005" cy="144802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5" name="Google Shape;165;p25">
            <a:extLst>
              <a:ext uri="{FF2B5EF4-FFF2-40B4-BE49-F238E27FC236}">
                <a16:creationId xmlns:a16="http://schemas.microsoft.com/office/drawing/2014/main" id="{F3A348A5-D8FD-0924-C3E7-B857C2FF9368}"/>
              </a:ext>
            </a:extLst>
          </p:cNvPr>
          <p:cNvSpPr/>
          <p:nvPr/>
        </p:nvSpPr>
        <p:spPr>
          <a:xfrm>
            <a:off x="3064496" y="4547718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Request Support</a:t>
            </a:r>
            <a:endParaRPr sz="1100" dirty="0"/>
          </a:p>
        </p:txBody>
      </p:sp>
      <p:sp>
        <p:nvSpPr>
          <p:cNvPr id="36" name="Google Shape;177;p25">
            <a:extLst>
              <a:ext uri="{FF2B5EF4-FFF2-40B4-BE49-F238E27FC236}">
                <a16:creationId xmlns:a16="http://schemas.microsoft.com/office/drawing/2014/main" id="{47069523-92F6-EE22-C4FC-F6C8495863CE}"/>
              </a:ext>
            </a:extLst>
          </p:cNvPr>
          <p:cNvSpPr/>
          <p:nvPr/>
        </p:nvSpPr>
        <p:spPr>
          <a:xfrm>
            <a:off x="7043918" y="4516649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 Process System</a:t>
            </a:r>
            <a:endParaRPr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GB" sz="1800" dirty="0"/>
              <a:t>Application: </a:t>
            </a:r>
            <a:r>
              <a:rPr lang="en-GB" sz="1800" dirty="0" err="1"/>
              <a:t>ParkEz</a:t>
            </a:r>
            <a:br>
              <a:rPr lang="en-GB" sz="1800" dirty="0"/>
            </a:br>
            <a:r>
              <a:rPr lang="en-GB" sz="1800" dirty="0"/>
              <a:t>Type: Application Architecture</a:t>
            </a:r>
            <a:br>
              <a:rPr lang="en-GB" sz="1800" dirty="0"/>
            </a:br>
            <a:r>
              <a:rPr lang="en-GB" sz="1800" dirty="0"/>
              <a:t>View: Process View</a:t>
            </a:r>
            <a:br>
              <a:rPr lang="en-GB" sz="1800" dirty="0"/>
            </a:br>
            <a:r>
              <a:rPr lang="en-GB" sz="1800" dirty="0"/>
              <a:t>Style: Client-Server Pattern</a:t>
            </a:r>
            <a:endParaRPr dirty="0"/>
          </a:p>
        </p:txBody>
      </p:sp>
      <p:pic>
        <p:nvPicPr>
          <p:cNvPr id="188" name="Google Shape;188;p26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44859" r="80679"/>
          <a:stretch/>
        </p:blipFill>
        <p:spPr>
          <a:xfrm>
            <a:off x="365263" y="3037742"/>
            <a:ext cx="1617402" cy="1985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88;p26" descr="Diagram&#10;&#10;Description automatically generated">
            <a:extLst>
              <a:ext uri="{FF2B5EF4-FFF2-40B4-BE49-F238E27FC236}">
                <a16:creationId xmlns:a16="http://schemas.microsoft.com/office/drawing/2014/main" id="{ADC35005-69EB-F616-2DB0-66DCFEAB45E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9517" t="75109" r="66949" b="1847"/>
          <a:stretch/>
        </p:blipFill>
        <p:spPr>
          <a:xfrm>
            <a:off x="1982665" y="4108466"/>
            <a:ext cx="1132964" cy="82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88;p26" descr="Diagram&#10;&#10;Description automatically generated">
            <a:extLst>
              <a:ext uri="{FF2B5EF4-FFF2-40B4-BE49-F238E27FC236}">
                <a16:creationId xmlns:a16="http://schemas.microsoft.com/office/drawing/2014/main" id="{AC9E6E45-9789-BF5E-1415-7DB0EED93C3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411" y="7109595"/>
            <a:ext cx="8371234" cy="3600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 descr="Security camera with solid fill">
            <a:extLst>
              <a:ext uri="{FF2B5EF4-FFF2-40B4-BE49-F238E27FC236}">
                <a16:creationId xmlns:a16="http://schemas.microsoft.com/office/drawing/2014/main" id="{1F411148-86C5-0892-C09C-DCABA1A0E4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51459" y="2895138"/>
            <a:ext cx="745800" cy="74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4A0FDC-8716-2702-396C-AF9014958DCD}"/>
              </a:ext>
            </a:extLst>
          </p:cNvPr>
          <p:cNvSpPr txBox="1"/>
          <p:nvPr/>
        </p:nvSpPr>
        <p:spPr>
          <a:xfrm>
            <a:off x="1826565" y="3503618"/>
            <a:ext cx="1340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Lot Camera feed</a:t>
            </a:r>
          </a:p>
        </p:txBody>
      </p:sp>
      <p:pic>
        <p:nvPicPr>
          <p:cNvPr id="7" name="Google Shape;188;p26" descr="Diagram&#10;&#10;Description automatically generated">
            <a:extLst>
              <a:ext uri="{FF2B5EF4-FFF2-40B4-BE49-F238E27FC236}">
                <a16:creationId xmlns:a16="http://schemas.microsoft.com/office/drawing/2014/main" id="{D7B3B20A-1A22-E34C-3D73-BD93BA161AC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4751" t="-511" r="3017" b="23602"/>
          <a:stretch/>
        </p:blipFill>
        <p:spPr>
          <a:xfrm>
            <a:off x="2579668" y="1199872"/>
            <a:ext cx="6046914" cy="2768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88;p26" descr="Diagram&#10;&#10;Description automatically generated">
            <a:extLst>
              <a:ext uri="{FF2B5EF4-FFF2-40B4-BE49-F238E27FC236}">
                <a16:creationId xmlns:a16="http://schemas.microsoft.com/office/drawing/2014/main" id="{AC00E486-0A2C-AD98-7795-FF0EAA487CC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2278" t="-5486" r="-14510" b="-3322"/>
          <a:stretch/>
        </p:blipFill>
        <p:spPr>
          <a:xfrm>
            <a:off x="4046961" y="1020726"/>
            <a:ext cx="6046914" cy="391739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93E4638-3C79-601F-23C6-20E2E04FCC27}"/>
              </a:ext>
            </a:extLst>
          </p:cNvPr>
          <p:cNvSpPr/>
          <p:nvPr/>
        </p:nvSpPr>
        <p:spPr>
          <a:xfrm>
            <a:off x="2448808" y="2515715"/>
            <a:ext cx="666821" cy="239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143</Words>
  <Application>Microsoft Office PowerPoint</Application>
  <PresentationFormat>On-screen Show (16:9)</PresentationFormat>
  <Paragraphs>39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Application: ParkEz Type: Application Architecture View: Logical View Style: Layered Architecture Pattern</vt:lpstr>
      <vt:lpstr>Application: ParkEz Type: Application Architecture View: Process View Style: Client-Server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Application: FoodPantry Type: Application Architecture View: Logical View Style: Layered Architecture Pattern</dc:title>
  <cp:lastModifiedBy>Cookson, Tom William</cp:lastModifiedBy>
  <cp:revision>26</cp:revision>
  <dcterms:modified xsi:type="dcterms:W3CDTF">2023-03-31T18:29:43Z</dcterms:modified>
</cp:coreProperties>
</file>