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944528E-3125-4B78-9DA4-A314AAD3AFDA}">
  <a:tblStyle styleId="{0944528E-3125-4B78-9DA4-A314AAD3AF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654fc693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654fc693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654fc693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654fc693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380217" y="1172997"/>
            <a:ext cx="1172700" cy="395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99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Advertising_Management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869237" y="3746048"/>
            <a:ext cx="846600" cy="355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99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Support_Request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4020637" y="2646092"/>
            <a:ext cx="846600" cy="355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99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PaymentGateway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986903" y="3872445"/>
            <a:ext cx="899400" cy="293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99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UserAccount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7200685" y="3136288"/>
            <a:ext cx="1045500" cy="355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99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Car_Details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6625619" y="1569753"/>
            <a:ext cx="992100" cy="293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99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Parking_lot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5804089" y="2585862"/>
            <a:ext cx="899373" cy="550426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Operate_with</a:t>
            </a:r>
            <a:endParaRPr b="1" sz="800"/>
          </a:p>
        </p:txBody>
      </p:sp>
      <p:sp>
        <p:nvSpPr>
          <p:cNvPr id="61" name="Google Shape;61;p13"/>
          <p:cNvSpPr/>
          <p:nvPr/>
        </p:nvSpPr>
        <p:spPr>
          <a:xfrm>
            <a:off x="6921184" y="2485336"/>
            <a:ext cx="739620" cy="550426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Parked</a:t>
            </a:r>
            <a:endParaRPr b="1" sz="700"/>
          </a:p>
        </p:txBody>
      </p:sp>
      <p:sp>
        <p:nvSpPr>
          <p:cNvPr id="62" name="Google Shape;62;p13"/>
          <p:cNvSpPr/>
          <p:nvPr/>
        </p:nvSpPr>
        <p:spPr>
          <a:xfrm>
            <a:off x="1380205" y="2886762"/>
            <a:ext cx="739620" cy="499099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Request</a:t>
            </a:r>
            <a:endParaRPr b="1" sz="700"/>
          </a:p>
        </p:txBody>
      </p:sp>
      <p:sp>
        <p:nvSpPr>
          <p:cNvPr id="63" name="Google Shape;63;p13"/>
          <p:cNvSpPr/>
          <p:nvPr/>
        </p:nvSpPr>
        <p:spPr>
          <a:xfrm>
            <a:off x="2457936" y="1694919"/>
            <a:ext cx="739620" cy="499099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Calibri"/>
                <a:ea typeface="Calibri"/>
                <a:cs typeface="Calibri"/>
                <a:sym typeface="Calibri"/>
              </a:rPr>
              <a:t>Pays</a:t>
            </a:r>
            <a:endParaRPr b="1"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4040402" y="3190606"/>
            <a:ext cx="739620" cy="499099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Calibri"/>
                <a:ea typeface="Calibri"/>
                <a:cs typeface="Calibri"/>
                <a:sym typeface="Calibri"/>
              </a:rPr>
              <a:t>Pays</a:t>
            </a:r>
            <a:endParaRPr b="1"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Google Shape;65;p13"/>
          <p:cNvCxnSpPr>
            <a:stCxn id="63" idx="1"/>
            <a:endCxn id="54" idx="2"/>
          </p:cNvCxnSpPr>
          <p:nvPr/>
        </p:nvCxnSpPr>
        <p:spPr>
          <a:xfrm rot="10800000">
            <a:off x="1966536" y="1567968"/>
            <a:ext cx="491400" cy="3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3"/>
          <p:cNvCxnSpPr>
            <a:stCxn id="63" idx="3"/>
            <a:endCxn id="56" idx="1"/>
          </p:cNvCxnSpPr>
          <p:nvPr/>
        </p:nvCxnSpPr>
        <p:spPr>
          <a:xfrm>
            <a:off x="3197557" y="1944468"/>
            <a:ext cx="823200" cy="87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3"/>
          <p:cNvCxnSpPr>
            <a:stCxn id="56" idx="2"/>
            <a:endCxn id="64" idx="0"/>
          </p:cNvCxnSpPr>
          <p:nvPr/>
        </p:nvCxnSpPr>
        <p:spPr>
          <a:xfrm flipH="1">
            <a:off x="4410337" y="3001292"/>
            <a:ext cx="33600" cy="1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3"/>
          <p:cNvCxnSpPr>
            <a:stCxn id="64" idx="2"/>
            <a:endCxn id="57" idx="0"/>
          </p:cNvCxnSpPr>
          <p:nvPr/>
        </p:nvCxnSpPr>
        <p:spPr>
          <a:xfrm>
            <a:off x="4410212" y="3689705"/>
            <a:ext cx="26400" cy="18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3"/>
          <p:cNvCxnSpPr>
            <a:stCxn id="60" idx="1"/>
            <a:endCxn id="57" idx="3"/>
          </p:cNvCxnSpPr>
          <p:nvPr/>
        </p:nvCxnSpPr>
        <p:spPr>
          <a:xfrm flipH="1">
            <a:off x="4886389" y="2861075"/>
            <a:ext cx="917700" cy="11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3"/>
          <p:cNvCxnSpPr>
            <a:stCxn id="62" idx="0"/>
            <a:endCxn id="54" idx="2"/>
          </p:cNvCxnSpPr>
          <p:nvPr/>
        </p:nvCxnSpPr>
        <p:spPr>
          <a:xfrm flipH="1" rot="10800000">
            <a:off x="1750016" y="1567962"/>
            <a:ext cx="216600" cy="13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3"/>
          <p:cNvCxnSpPr>
            <a:stCxn id="57" idx="1"/>
            <a:endCxn id="62" idx="3"/>
          </p:cNvCxnSpPr>
          <p:nvPr/>
        </p:nvCxnSpPr>
        <p:spPr>
          <a:xfrm rot="10800000">
            <a:off x="2119703" y="3136245"/>
            <a:ext cx="1867200" cy="88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3"/>
          <p:cNvCxnSpPr>
            <a:stCxn id="62" idx="1"/>
            <a:endCxn id="55" idx="0"/>
          </p:cNvCxnSpPr>
          <p:nvPr/>
        </p:nvCxnSpPr>
        <p:spPr>
          <a:xfrm flipH="1">
            <a:off x="1292605" y="3136311"/>
            <a:ext cx="876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3"/>
          <p:cNvCxnSpPr>
            <a:stCxn id="60" idx="3"/>
            <a:endCxn id="59" idx="2"/>
          </p:cNvCxnSpPr>
          <p:nvPr/>
        </p:nvCxnSpPr>
        <p:spPr>
          <a:xfrm flipH="1" rot="10800000">
            <a:off x="6703461" y="1863275"/>
            <a:ext cx="418200" cy="9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3"/>
          <p:cNvCxnSpPr>
            <a:stCxn id="59" idx="2"/>
            <a:endCxn id="61" idx="1"/>
          </p:cNvCxnSpPr>
          <p:nvPr/>
        </p:nvCxnSpPr>
        <p:spPr>
          <a:xfrm flipH="1">
            <a:off x="6921269" y="1863153"/>
            <a:ext cx="200400" cy="8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>
            <a:stCxn id="61" idx="2"/>
            <a:endCxn id="58" idx="0"/>
          </p:cNvCxnSpPr>
          <p:nvPr/>
        </p:nvCxnSpPr>
        <p:spPr>
          <a:xfrm>
            <a:off x="7290994" y="3035762"/>
            <a:ext cx="432300" cy="1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3"/>
          <p:cNvSpPr/>
          <p:nvPr/>
        </p:nvSpPr>
        <p:spPr>
          <a:xfrm>
            <a:off x="167467" y="3263582"/>
            <a:ext cx="846600" cy="3552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 u="sng">
                <a:solidFill>
                  <a:schemeClr val="dk1"/>
                </a:solidFill>
              </a:rPr>
              <a:t>TicketNo</a:t>
            </a:r>
            <a:endParaRPr b="1" u="sng"/>
          </a:p>
        </p:txBody>
      </p:sp>
      <p:sp>
        <p:nvSpPr>
          <p:cNvPr id="77" name="Google Shape;77;p13"/>
          <p:cNvSpPr/>
          <p:nvPr/>
        </p:nvSpPr>
        <p:spPr>
          <a:xfrm>
            <a:off x="1865507" y="4019225"/>
            <a:ext cx="970500" cy="3552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700">
                <a:solidFill>
                  <a:schemeClr val="dk1"/>
                </a:solidFill>
              </a:rPr>
              <a:t>AdvertiserID</a:t>
            </a:r>
            <a:endParaRPr b="1" u="sng"/>
          </a:p>
        </p:txBody>
      </p:sp>
      <p:sp>
        <p:nvSpPr>
          <p:cNvPr id="78" name="Google Shape;78;p13"/>
          <p:cNvSpPr/>
          <p:nvPr/>
        </p:nvSpPr>
        <p:spPr>
          <a:xfrm>
            <a:off x="212746" y="4422618"/>
            <a:ext cx="846600" cy="3552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</a:rPr>
              <a:t>Category</a:t>
            </a:r>
            <a:endParaRPr b="1" u="sng"/>
          </a:p>
        </p:txBody>
      </p:sp>
      <p:sp>
        <p:nvSpPr>
          <p:cNvPr id="79" name="Google Shape;79;p13"/>
          <p:cNvSpPr/>
          <p:nvPr/>
        </p:nvSpPr>
        <p:spPr>
          <a:xfrm>
            <a:off x="1163666" y="4627697"/>
            <a:ext cx="789600" cy="3552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</a:rPr>
              <a:t>RequestDetails</a:t>
            </a:r>
            <a:endParaRPr b="1" u="sng"/>
          </a:p>
        </p:txBody>
      </p:sp>
      <p:sp>
        <p:nvSpPr>
          <p:cNvPr id="80" name="Google Shape;80;p13"/>
          <p:cNvSpPr/>
          <p:nvPr/>
        </p:nvSpPr>
        <p:spPr>
          <a:xfrm>
            <a:off x="1980406" y="3568393"/>
            <a:ext cx="899400" cy="3552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700">
                <a:solidFill>
                  <a:schemeClr val="dk1"/>
                </a:solidFill>
              </a:rPr>
              <a:t>BusinessID</a:t>
            </a:r>
            <a:endParaRPr b="1" u="sng"/>
          </a:p>
        </p:txBody>
      </p:sp>
      <p:sp>
        <p:nvSpPr>
          <p:cNvPr id="81" name="Google Shape;81;p13"/>
          <p:cNvSpPr/>
          <p:nvPr/>
        </p:nvSpPr>
        <p:spPr>
          <a:xfrm>
            <a:off x="2584936" y="2703539"/>
            <a:ext cx="970500" cy="3552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700">
                <a:solidFill>
                  <a:schemeClr val="dk1"/>
                </a:solidFill>
              </a:rPr>
              <a:t>AdvertiserID</a:t>
            </a:r>
            <a:endParaRPr b="1" u="sng"/>
          </a:p>
        </p:txBody>
      </p:sp>
      <p:sp>
        <p:nvSpPr>
          <p:cNvPr id="82" name="Google Shape;82;p13"/>
          <p:cNvSpPr/>
          <p:nvPr/>
        </p:nvSpPr>
        <p:spPr>
          <a:xfrm>
            <a:off x="92807" y="1722940"/>
            <a:ext cx="970500" cy="3552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 u="sng">
                <a:solidFill>
                  <a:schemeClr val="dk1"/>
                </a:solidFill>
              </a:rPr>
              <a:t>AdvertiserID</a:t>
            </a:r>
            <a:endParaRPr b="1" u="sng"/>
          </a:p>
        </p:txBody>
      </p:sp>
      <p:sp>
        <p:nvSpPr>
          <p:cNvPr id="83" name="Google Shape;83;p13"/>
          <p:cNvSpPr/>
          <p:nvPr/>
        </p:nvSpPr>
        <p:spPr>
          <a:xfrm>
            <a:off x="7746606" y="2362689"/>
            <a:ext cx="899400" cy="3552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700">
                <a:solidFill>
                  <a:schemeClr val="dk1"/>
                </a:solidFill>
              </a:rPr>
              <a:t>BusinessID</a:t>
            </a:r>
            <a:endParaRPr b="1" u="sng"/>
          </a:p>
        </p:txBody>
      </p:sp>
      <p:sp>
        <p:nvSpPr>
          <p:cNvPr id="84" name="Google Shape;84;p13"/>
          <p:cNvSpPr/>
          <p:nvPr/>
        </p:nvSpPr>
        <p:spPr>
          <a:xfrm>
            <a:off x="2983584" y="3108232"/>
            <a:ext cx="899400" cy="3552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700">
                <a:solidFill>
                  <a:schemeClr val="dk1"/>
                </a:solidFill>
              </a:rPr>
              <a:t>BusinessID</a:t>
            </a:r>
            <a:endParaRPr b="1" u="sng"/>
          </a:p>
        </p:txBody>
      </p:sp>
      <p:sp>
        <p:nvSpPr>
          <p:cNvPr id="85" name="Google Shape;85;p13"/>
          <p:cNvSpPr/>
          <p:nvPr/>
        </p:nvSpPr>
        <p:spPr>
          <a:xfrm>
            <a:off x="481010" y="2174520"/>
            <a:ext cx="899400" cy="3552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700">
                <a:solidFill>
                  <a:schemeClr val="dk1"/>
                </a:solidFill>
              </a:rPr>
              <a:t>BusinessID</a:t>
            </a:r>
            <a:endParaRPr b="1" u="sng"/>
          </a:p>
        </p:txBody>
      </p:sp>
      <p:sp>
        <p:nvSpPr>
          <p:cNvPr id="86" name="Google Shape;86;p13"/>
          <p:cNvSpPr/>
          <p:nvPr/>
        </p:nvSpPr>
        <p:spPr>
          <a:xfrm>
            <a:off x="3107000" y="4272387"/>
            <a:ext cx="899400" cy="3552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</a:rPr>
              <a:t>User</a:t>
            </a:r>
            <a:r>
              <a:rPr b="1" lang="en" sz="700" u="sng">
                <a:solidFill>
                  <a:schemeClr val="dk1"/>
                </a:solidFill>
              </a:rPr>
              <a:t>ID</a:t>
            </a:r>
            <a:endParaRPr b="1" u="sng"/>
          </a:p>
        </p:txBody>
      </p:sp>
      <p:sp>
        <p:nvSpPr>
          <p:cNvPr id="87" name="Google Shape;87;p13"/>
          <p:cNvSpPr/>
          <p:nvPr/>
        </p:nvSpPr>
        <p:spPr>
          <a:xfrm>
            <a:off x="3542208" y="4679254"/>
            <a:ext cx="789600" cy="3552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</a:rPr>
              <a:t>UserAddress</a:t>
            </a:r>
            <a:endParaRPr b="1" u="sng"/>
          </a:p>
        </p:txBody>
      </p:sp>
      <p:sp>
        <p:nvSpPr>
          <p:cNvPr id="88" name="Google Shape;88;p13"/>
          <p:cNvSpPr/>
          <p:nvPr/>
        </p:nvSpPr>
        <p:spPr>
          <a:xfrm>
            <a:off x="4410165" y="4750090"/>
            <a:ext cx="789600" cy="3552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</a:rPr>
              <a:t>UserEmail</a:t>
            </a:r>
            <a:endParaRPr b="1" u="sng"/>
          </a:p>
        </p:txBody>
      </p:sp>
      <p:sp>
        <p:nvSpPr>
          <p:cNvPr id="89" name="Google Shape;89;p13"/>
          <p:cNvSpPr/>
          <p:nvPr/>
        </p:nvSpPr>
        <p:spPr>
          <a:xfrm>
            <a:off x="5419919" y="4166017"/>
            <a:ext cx="789600" cy="3552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</a:rPr>
              <a:t>OwnerName</a:t>
            </a:r>
            <a:endParaRPr b="1" u="sng"/>
          </a:p>
        </p:txBody>
      </p:sp>
      <p:sp>
        <p:nvSpPr>
          <p:cNvPr id="90" name="Google Shape;90;p13"/>
          <p:cNvSpPr/>
          <p:nvPr/>
        </p:nvSpPr>
        <p:spPr>
          <a:xfrm>
            <a:off x="5278122" y="4627697"/>
            <a:ext cx="789600" cy="3552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</a:rPr>
              <a:t>UserPhoneNo</a:t>
            </a:r>
            <a:endParaRPr b="1" u="sng"/>
          </a:p>
        </p:txBody>
      </p:sp>
      <p:sp>
        <p:nvSpPr>
          <p:cNvPr id="91" name="Google Shape;91;p13"/>
          <p:cNvSpPr/>
          <p:nvPr/>
        </p:nvSpPr>
        <p:spPr>
          <a:xfrm>
            <a:off x="5278122" y="3704338"/>
            <a:ext cx="789600" cy="3552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</a:rPr>
              <a:t>DateJoined</a:t>
            </a:r>
            <a:endParaRPr b="1" u="sng"/>
          </a:p>
        </p:txBody>
      </p:sp>
      <p:sp>
        <p:nvSpPr>
          <p:cNvPr id="92" name="Google Shape;92;p13"/>
          <p:cNvSpPr/>
          <p:nvPr/>
        </p:nvSpPr>
        <p:spPr>
          <a:xfrm>
            <a:off x="6760521" y="4119602"/>
            <a:ext cx="789600" cy="3552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</a:rPr>
              <a:t>OutTime</a:t>
            </a:r>
            <a:endParaRPr b="1" u="sng"/>
          </a:p>
        </p:txBody>
      </p:sp>
      <p:sp>
        <p:nvSpPr>
          <p:cNvPr id="93" name="Google Shape;93;p13"/>
          <p:cNvSpPr/>
          <p:nvPr/>
        </p:nvSpPr>
        <p:spPr>
          <a:xfrm>
            <a:off x="6258778" y="3744012"/>
            <a:ext cx="789600" cy="3552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</a:rPr>
              <a:t>InTime</a:t>
            </a:r>
            <a:endParaRPr b="1" u="sng"/>
          </a:p>
        </p:txBody>
      </p:sp>
      <p:sp>
        <p:nvSpPr>
          <p:cNvPr id="94" name="Google Shape;94;p13"/>
          <p:cNvSpPr/>
          <p:nvPr/>
        </p:nvSpPr>
        <p:spPr>
          <a:xfrm>
            <a:off x="6018121" y="3262501"/>
            <a:ext cx="789600" cy="3552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 u="sng">
                <a:solidFill>
                  <a:schemeClr val="dk1"/>
                </a:solidFill>
              </a:rPr>
              <a:t>LicensePlateNo</a:t>
            </a:r>
            <a:endParaRPr b="1" u="sng"/>
          </a:p>
        </p:txBody>
      </p:sp>
      <p:sp>
        <p:nvSpPr>
          <p:cNvPr id="95" name="Google Shape;95;p13"/>
          <p:cNvSpPr/>
          <p:nvPr/>
        </p:nvSpPr>
        <p:spPr>
          <a:xfrm>
            <a:off x="7549997" y="4422618"/>
            <a:ext cx="789600" cy="3552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</a:rPr>
              <a:t>Duration</a:t>
            </a:r>
            <a:endParaRPr b="1" u="sng"/>
          </a:p>
        </p:txBody>
      </p:sp>
      <p:sp>
        <p:nvSpPr>
          <p:cNvPr id="96" name="Google Shape;96;p13"/>
          <p:cNvSpPr/>
          <p:nvPr/>
        </p:nvSpPr>
        <p:spPr>
          <a:xfrm>
            <a:off x="7801537" y="3841513"/>
            <a:ext cx="789600" cy="3552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700">
                <a:solidFill>
                  <a:schemeClr val="dk1"/>
                </a:solidFill>
              </a:rPr>
              <a:t>ParkingLotId</a:t>
            </a:r>
            <a:endParaRPr b="1" u="sng"/>
          </a:p>
        </p:txBody>
      </p:sp>
      <p:sp>
        <p:nvSpPr>
          <p:cNvPr id="97" name="Google Shape;97;p13"/>
          <p:cNvSpPr/>
          <p:nvPr/>
        </p:nvSpPr>
        <p:spPr>
          <a:xfrm>
            <a:off x="7746606" y="893781"/>
            <a:ext cx="789600" cy="3552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 u="sng">
                <a:solidFill>
                  <a:schemeClr val="dk1"/>
                </a:solidFill>
              </a:rPr>
              <a:t>ParkingLotId</a:t>
            </a:r>
            <a:endParaRPr b="1" u="sng"/>
          </a:p>
        </p:txBody>
      </p:sp>
      <p:sp>
        <p:nvSpPr>
          <p:cNvPr id="98" name="Google Shape;98;p13"/>
          <p:cNvSpPr/>
          <p:nvPr/>
        </p:nvSpPr>
        <p:spPr>
          <a:xfrm>
            <a:off x="7801525" y="1339597"/>
            <a:ext cx="789600" cy="3552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</a:rPr>
              <a:t>Occupied</a:t>
            </a:r>
            <a:endParaRPr b="1" u="sng"/>
          </a:p>
        </p:txBody>
      </p:sp>
      <p:sp>
        <p:nvSpPr>
          <p:cNvPr id="99" name="Google Shape;99;p13"/>
          <p:cNvSpPr/>
          <p:nvPr/>
        </p:nvSpPr>
        <p:spPr>
          <a:xfrm>
            <a:off x="7801537" y="1926224"/>
            <a:ext cx="789600" cy="3552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</a:rPr>
              <a:t>TotalParkingNo</a:t>
            </a:r>
            <a:endParaRPr b="1" u="sng"/>
          </a:p>
        </p:txBody>
      </p:sp>
      <p:sp>
        <p:nvSpPr>
          <p:cNvPr id="100" name="Google Shape;100;p13"/>
          <p:cNvSpPr/>
          <p:nvPr/>
        </p:nvSpPr>
        <p:spPr>
          <a:xfrm>
            <a:off x="4944932" y="2480240"/>
            <a:ext cx="970500" cy="3552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Amount</a:t>
            </a:r>
            <a:endParaRPr b="1" sz="1600" u="sng"/>
          </a:p>
        </p:txBody>
      </p:sp>
      <p:sp>
        <p:nvSpPr>
          <p:cNvPr id="101" name="Google Shape;101;p13"/>
          <p:cNvSpPr/>
          <p:nvPr/>
        </p:nvSpPr>
        <p:spPr>
          <a:xfrm>
            <a:off x="4575010" y="377430"/>
            <a:ext cx="970500" cy="3552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 u="sng">
                <a:solidFill>
                  <a:schemeClr val="dk1"/>
                </a:solidFill>
              </a:rPr>
              <a:t>PaymentMethodID</a:t>
            </a:r>
            <a:endParaRPr b="1" u="sng"/>
          </a:p>
        </p:txBody>
      </p:sp>
      <p:sp>
        <p:nvSpPr>
          <p:cNvPr id="102" name="Google Shape;102;p13"/>
          <p:cNvSpPr/>
          <p:nvPr/>
        </p:nvSpPr>
        <p:spPr>
          <a:xfrm>
            <a:off x="3893732" y="1373014"/>
            <a:ext cx="970500" cy="3552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Date</a:t>
            </a:r>
            <a:endParaRPr b="1" sz="1700" u="sng"/>
          </a:p>
        </p:txBody>
      </p:sp>
      <p:sp>
        <p:nvSpPr>
          <p:cNvPr id="103" name="Google Shape;103;p13"/>
          <p:cNvSpPr/>
          <p:nvPr/>
        </p:nvSpPr>
        <p:spPr>
          <a:xfrm>
            <a:off x="3395455" y="1852213"/>
            <a:ext cx="970500" cy="3552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 u="sng">
                <a:solidFill>
                  <a:schemeClr val="dk1"/>
                </a:solidFill>
              </a:rPr>
              <a:t>PaymentID</a:t>
            </a:r>
            <a:endParaRPr b="1" sz="1500" u="sng"/>
          </a:p>
        </p:txBody>
      </p:sp>
      <p:sp>
        <p:nvSpPr>
          <p:cNvPr id="104" name="Google Shape;104;p13"/>
          <p:cNvSpPr/>
          <p:nvPr/>
        </p:nvSpPr>
        <p:spPr>
          <a:xfrm>
            <a:off x="2457936" y="690819"/>
            <a:ext cx="970500" cy="3552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</a:rPr>
              <a:t>AvertisementAddress</a:t>
            </a:r>
            <a:endParaRPr b="1" u="sng"/>
          </a:p>
        </p:txBody>
      </p:sp>
      <p:sp>
        <p:nvSpPr>
          <p:cNvPr id="105" name="Google Shape;105;p13"/>
          <p:cNvSpPr/>
          <p:nvPr/>
        </p:nvSpPr>
        <p:spPr>
          <a:xfrm>
            <a:off x="1264726" y="611769"/>
            <a:ext cx="970500" cy="3552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</a:rPr>
              <a:t>AdvertisementPhoneNo</a:t>
            </a:r>
            <a:endParaRPr b="1" u="sng"/>
          </a:p>
        </p:txBody>
      </p:sp>
      <p:sp>
        <p:nvSpPr>
          <p:cNvPr id="106" name="Google Shape;106;p13"/>
          <p:cNvSpPr/>
          <p:nvPr/>
        </p:nvSpPr>
        <p:spPr>
          <a:xfrm>
            <a:off x="105428" y="1192863"/>
            <a:ext cx="970500" cy="3552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</a:rPr>
              <a:t>AdvertisementName</a:t>
            </a:r>
            <a:endParaRPr b="1" u="sng"/>
          </a:p>
        </p:txBody>
      </p:sp>
      <p:sp>
        <p:nvSpPr>
          <p:cNvPr id="107" name="Google Shape;107;p13"/>
          <p:cNvSpPr/>
          <p:nvPr/>
        </p:nvSpPr>
        <p:spPr>
          <a:xfrm>
            <a:off x="105428" y="662797"/>
            <a:ext cx="970500" cy="3552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</a:rPr>
              <a:t>AvertisementEmail</a:t>
            </a:r>
            <a:endParaRPr b="1" u="sng"/>
          </a:p>
        </p:txBody>
      </p:sp>
      <p:cxnSp>
        <p:nvCxnSpPr>
          <p:cNvPr id="108" name="Google Shape;108;p13"/>
          <p:cNvCxnSpPr>
            <a:stCxn id="107" idx="6"/>
            <a:endCxn id="54" idx="1"/>
          </p:cNvCxnSpPr>
          <p:nvPr/>
        </p:nvCxnSpPr>
        <p:spPr>
          <a:xfrm>
            <a:off x="1075928" y="840397"/>
            <a:ext cx="304200" cy="5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3"/>
          <p:cNvCxnSpPr>
            <a:stCxn id="106" idx="6"/>
            <a:endCxn id="54" idx="1"/>
          </p:cNvCxnSpPr>
          <p:nvPr/>
        </p:nvCxnSpPr>
        <p:spPr>
          <a:xfrm>
            <a:off x="1075928" y="1370463"/>
            <a:ext cx="30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3"/>
          <p:cNvCxnSpPr>
            <a:stCxn id="82" idx="6"/>
            <a:endCxn id="54" idx="1"/>
          </p:cNvCxnSpPr>
          <p:nvPr/>
        </p:nvCxnSpPr>
        <p:spPr>
          <a:xfrm flipH="1" rot="10800000">
            <a:off x="1063307" y="1370440"/>
            <a:ext cx="316800" cy="5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3"/>
          <p:cNvCxnSpPr>
            <a:stCxn id="85" idx="7"/>
            <a:endCxn id="54" idx="1"/>
          </p:cNvCxnSpPr>
          <p:nvPr/>
        </p:nvCxnSpPr>
        <p:spPr>
          <a:xfrm flipH="1" rot="10800000">
            <a:off x="1248696" y="1370638"/>
            <a:ext cx="131400" cy="85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3"/>
          <p:cNvCxnSpPr>
            <a:stCxn id="105" idx="4"/>
            <a:endCxn id="54" idx="0"/>
          </p:cNvCxnSpPr>
          <p:nvPr/>
        </p:nvCxnSpPr>
        <p:spPr>
          <a:xfrm>
            <a:off x="1749976" y="966969"/>
            <a:ext cx="216600" cy="20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3"/>
          <p:cNvCxnSpPr>
            <a:stCxn id="104" idx="2"/>
            <a:endCxn id="54" idx="0"/>
          </p:cNvCxnSpPr>
          <p:nvPr/>
        </p:nvCxnSpPr>
        <p:spPr>
          <a:xfrm flipH="1">
            <a:off x="1966536" y="868419"/>
            <a:ext cx="4914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3"/>
          <p:cNvCxnSpPr>
            <a:stCxn id="103" idx="4"/>
            <a:endCxn id="56" idx="0"/>
          </p:cNvCxnSpPr>
          <p:nvPr/>
        </p:nvCxnSpPr>
        <p:spPr>
          <a:xfrm>
            <a:off x="3880705" y="2207413"/>
            <a:ext cx="563100" cy="43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3"/>
          <p:cNvCxnSpPr>
            <a:stCxn id="102" idx="4"/>
            <a:endCxn id="56" idx="0"/>
          </p:cNvCxnSpPr>
          <p:nvPr/>
        </p:nvCxnSpPr>
        <p:spPr>
          <a:xfrm>
            <a:off x="4378982" y="1728214"/>
            <a:ext cx="65100" cy="9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3"/>
          <p:cNvCxnSpPr>
            <a:stCxn id="101" idx="4"/>
            <a:endCxn id="117" idx="1"/>
          </p:cNvCxnSpPr>
          <p:nvPr/>
        </p:nvCxnSpPr>
        <p:spPr>
          <a:xfrm>
            <a:off x="5060260" y="732630"/>
            <a:ext cx="359100" cy="3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3"/>
          <p:cNvCxnSpPr>
            <a:stCxn id="100" idx="2"/>
            <a:endCxn id="56" idx="0"/>
          </p:cNvCxnSpPr>
          <p:nvPr/>
        </p:nvCxnSpPr>
        <p:spPr>
          <a:xfrm rot="10800000">
            <a:off x="4443932" y="2646140"/>
            <a:ext cx="5010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3"/>
          <p:cNvCxnSpPr>
            <a:stCxn id="81" idx="6"/>
            <a:endCxn id="56" idx="1"/>
          </p:cNvCxnSpPr>
          <p:nvPr/>
        </p:nvCxnSpPr>
        <p:spPr>
          <a:xfrm flipH="1" rot="10800000">
            <a:off x="3555436" y="2823839"/>
            <a:ext cx="465300" cy="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3"/>
          <p:cNvCxnSpPr>
            <a:stCxn id="84" idx="6"/>
            <a:endCxn id="56" idx="1"/>
          </p:cNvCxnSpPr>
          <p:nvPr/>
        </p:nvCxnSpPr>
        <p:spPr>
          <a:xfrm flipH="1" rot="10800000">
            <a:off x="3882984" y="2823832"/>
            <a:ext cx="137700" cy="4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3"/>
          <p:cNvCxnSpPr>
            <a:stCxn id="97" idx="4"/>
            <a:endCxn id="59" idx="0"/>
          </p:cNvCxnSpPr>
          <p:nvPr/>
        </p:nvCxnSpPr>
        <p:spPr>
          <a:xfrm flipH="1">
            <a:off x="7121706" y="1248981"/>
            <a:ext cx="1019700" cy="3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3"/>
          <p:cNvCxnSpPr>
            <a:stCxn id="98" idx="2"/>
            <a:endCxn id="59" idx="0"/>
          </p:cNvCxnSpPr>
          <p:nvPr/>
        </p:nvCxnSpPr>
        <p:spPr>
          <a:xfrm flipH="1">
            <a:off x="7121725" y="1517197"/>
            <a:ext cx="679800" cy="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3"/>
          <p:cNvCxnSpPr>
            <a:stCxn id="99" idx="2"/>
            <a:endCxn id="59" idx="3"/>
          </p:cNvCxnSpPr>
          <p:nvPr/>
        </p:nvCxnSpPr>
        <p:spPr>
          <a:xfrm rot="10800000">
            <a:off x="7617637" y="1716524"/>
            <a:ext cx="183900" cy="38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3"/>
          <p:cNvCxnSpPr>
            <a:stCxn id="83" idx="2"/>
            <a:endCxn id="59" idx="3"/>
          </p:cNvCxnSpPr>
          <p:nvPr/>
        </p:nvCxnSpPr>
        <p:spPr>
          <a:xfrm rot="10800000">
            <a:off x="7617606" y="1716489"/>
            <a:ext cx="12900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3"/>
          <p:cNvCxnSpPr>
            <a:stCxn id="76" idx="4"/>
            <a:endCxn id="55" idx="1"/>
          </p:cNvCxnSpPr>
          <p:nvPr/>
        </p:nvCxnSpPr>
        <p:spPr>
          <a:xfrm>
            <a:off x="590767" y="3618782"/>
            <a:ext cx="2784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3"/>
          <p:cNvCxnSpPr>
            <a:stCxn id="78" idx="0"/>
            <a:endCxn id="55" idx="1"/>
          </p:cNvCxnSpPr>
          <p:nvPr/>
        </p:nvCxnSpPr>
        <p:spPr>
          <a:xfrm flipH="1" rot="10800000">
            <a:off x="636046" y="3923718"/>
            <a:ext cx="233100" cy="49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3"/>
          <p:cNvCxnSpPr>
            <a:stCxn id="79" idx="1"/>
            <a:endCxn id="55" idx="2"/>
          </p:cNvCxnSpPr>
          <p:nvPr/>
        </p:nvCxnSpPr>
        <p:spPr>
          <a:xfrm flipH="1" rot="10800000">
            <a:off x="1279300" y="4101314"/>
            <a:ext cx="13200" cy="5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3"/>
          <p:cNvCxnSpPr>
            <a:stCxn id="77" idx="2"/>
            <a:endCxn id="55" idx="3"/>
          </p:cNvCxnSpPr>
          <p:nvPr/>
        </p:nvCxnSpPr>
        <p:spPr>
          <a:xfrm rot="10800000">
            <a:off x="1715807" y="3923525"/>
            <a:ext cx="149700" cy="27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3"/>
          <p:cNvCxnSpPr>
            <a:stCxn id="80" idx="2"/>
            <a:endCxn id="55" idx="3"/>
          </p:cNvCxnSpPr>
          <p:nvPr/>
        </p:nvCxnSpPr>
        <p:spPr>
          <a:xfrm flipH="1">
            <a:off x="1715806" y="3745993"/>
            <a:ext cx="26460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3"/>
          <p:cNvCxnSpPr>
            <a:stCxn id="86" idx="7"/>
            <a:endCxn id="57" idx="2"/>
          </p:cNvCxnSpPr>
          <p:nvPr/>
        </p:nvCxnSpPr>
        <p:spPr>
          <a:xfrm flipH="1" rot="10800000">
            <a:off x="3874685" y="4165705"/>
            <a:ext cx="561900" cy="1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3"/>
          <p:cNvCxnSpPr>
            <a:stCxn id="87" idx="7"/>
            <a:endCxn id="57" idx="2"/>
          </p:cNvCxnSpPr>
          <p:nvPr/>
        </p:nvCxnSpPr>
        <p:spPr>
          <a:xfrm flipH="1" rot="10800000">
            <a:off x="4216174" y="4165772"/>
            <a:ext cx="220500" cy="5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3"/>
          <p:cNvCxnSpPr>
            <a:stCxn id="88" idx="0"/>
            <a:endCxn id="57" idx="2"/>
          </p:cNvCxnSpPr>
          <p:nvPr/>
        </p:nvCxnSpPr>
        <p:spPr>
          <a:xfrm rot="10800000">
            <a:off x="4436565" y="4165990"/>
            <a:ext cx="368400" cy="58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3"/>
          <p:cNvCxnSpPr>
            <a:stCxn id="90" idx="1"/>
            <a:endCxn id="57" idx="2"/>
          </p:cNvCxnSpPr>
          <p:nvPr/>
        </p:nvCxnSpPr>
        <p:spPr>
          <a:xfrm rot="10800000">
            <a:off x="4436456" y="4165814"/>
            <a:ext cx="957300" cy="51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3"/>
          <p:cNvCxnSpPr>
            <a:stCxn id="89" idx="2"/>
            <a:endCxn id="57" idx="2"/>
          </p:cNvCxnSpPr>
          <p:nvPr/>
        </p:nvCxnSpPr>
        <p:spPr>
          <a:xfrm rot="10800000">
            <a:off x="4436519" y="4165717"/>
            <a:ext cx="983400" cy="17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3"/>
          <p:cNvCxnSpPr>
            <a:stCxn id="91" idx="2"/>
            <a:endCxn id="57" idx="3"/>
          </p:cNvCxnSpPr>
          <p:nvPr/>
        </p:nvCxnSpPr>
        <p:spPr>
          <a:xfrm flipH="1">
            <a:off x="4886322" y="3881938"/>
            <a:ext cx="39180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3"/>
          <p:cNvCxnSpPr>
            <a:stCxn id="58" idx="1"/>
            <a:endCxn id="94" idx="6"/>
          </p:cNvCxnSpPr>
          <p:nvPr/>
        </p:nvCxnSpPr>
        <p:spPr>
          <a:xfrm flipH="1">
            <a:off x="6807685" y="3313888"/>
            <a:ext cx="393000" cy="1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3"/>
          <p:cNvCxnSpPr>
            <a:stCxn id="58" idx="2"/>
            <a:endCxn id="93" idx="7"/>
          </p:cNvCxnSpPr>
          <p:nvPr/>
        </p:nvCxnSpPr>
        <p:spPr>
          <a:xfrm flipH="1">
            <a:off x="6932635" y="3491488"/>
            <a:ext cx="7908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3"/>
          <p:cNvCxnSpPr>
            <a:stCxn id="58" idx="2"/>
            <a:endCxn id="92" idx="7"/>
          </p:cNvCxnSpPr>
          <p:nvPr/>
        </p:nvCxnSpPr>
        <p:spPr>
          <a:xfrm flipH="1">
            <a:off x="7434535" y="3491488"/>
            <a:ext cx="288900" cy="6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3"/>
          <p:cNvCxnSpPr>
            <a:stCxn id="58" idx="2"/>
            <a:endCxn id="95" idx="1"/>
          </p:cNvCxnSpPr>
          <p:nvPr/>
        </p:nvCxnSpPr>
        <p:spPr>
          <a:xfrm flipH="1">
            <a:off x="7665535" y="3491488"/>
            <a:ext cx="57900" cy="9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3"/>
          <p:cNvCxnSpPr>
            <a:stCxn id="58" idx="3"/>
            <a:endCxn id="96" idx="7"/>
          </p:cNvCxnSpPr>
          <p:nvPr/>
        </p:nvCxnSpPr>
        <p:spPr>
          <a:xfrm>
            <a:off x="8246185" y="3313888"/>
            <a:ext cx="229200" cy="5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13"/>
          <p:cNvSpPr txBox="1"/>
          <p:nvPr/>
        </p:nvSpPr>
        <p:spPr>
          <a:xfrm>
            <a:off x="4355708" y="3603225"/>
            <a:ext cx="201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</a:t>
            </a:r>
            <a:endParaRPr sz="700"/>
          </a:p>
        </p:txBody>
      </p:sp>
      <p:sp>
        <p:nvSpPr>
          <p:cNvPr id="142" name="Google Shape;142;p13"/>
          <p:cNvSpPr txBox="1"/>
          <p:nvPr/>
        </p:nvSpPr>
        <p:spPr>
          <a:xfrm>
            <a:off x="1953130" y="1567947"/>
            <a:ext cx="201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</a:t>
            </a:r>
            <a:endParaRPr sz="700"/>
          </a:p>
        </p:txBody>
      </p:sp>
      <p:sp>
        <p:nvSpPr>
          <p:cNvPr id="143" name="Google Shape;143;p13"/>
          <p:cNvSpPr txBox="1"/>
          <p:nvPr/>
        </p:nvSpPr>
        <p:spPr>
          <a:xfrm>
            <a:off x="3755850" y="3925635"/>
            <a:ext cx="201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</a:t>
            </a:r>
            <a:endParaRPr sz="700"/>
          </a:p>
        </p:txBody>
      </p:sp>
      <p:sp>
        <p:nvSpPr>
          <p:cNvPr id="144" name="Google Shape;144;p13"/>
          <p:cNvSpPr txBox="1"/>
          <p:nvPr/>
        </p:nvSpPr>
        <p:spPr>
          <a:xfrm>
            <a:off x="1747342" y="1567947"/>
            <a:ext cx="201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</a:t>
            </a:r>
            <a:endParaRPr sz="700"/>
          </a:p>
        </p:txBody>
      </p:sp>
      <p:sp>
        <p:nvSpPr>
          <p:cNvPr id="145" name="Google Shape;145;p13"/>
          <p:cNvSpPr txBox="1"/>
          <p:nvPr/>
        </p:nvSpPr>
        <p:spPr>
          <a:xfrm>
            <a:off x="4743390" y="3646500"/>
            <a:ext cx="201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</a:t>
            </a:r>
            <a:endParaRPr sz="700"/>
          </a:p>
        </p:txBody>
      </p:sp>
      <p:sp>
        <p:nvSpPr>
          <p:cNvPr id="146" name="Google Shape;146;p13"/>
          <p:cNvSpPr txBox="1"/>
          <p:nvPr/>
        </p:nvSpPr>
        <p:spPr>
          <a:xfrm>
            <a:off x="7066517" y="1809881"/>
            <a:ext cx="201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</a:t>
            </a:r>
            <a:endParaRPr sz="700"/>
          </a:p>
        </p:txBody>
      </p:sp>
      <p:sp>
        <p:nvSpPr>
          <p:cNvPr id="147" name="Google Shape;147;p13"/>
          <p:cNvSpPr txBox="1"/>
          <p:nvPr/>
        </p:nvSpPr>
        <p:spPr>
          <a:xfrm>
            <a:off x="3866431" y="2525596"/>
            <a:ext cx="201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M</a:t>
            </a:r>
            <a:endParaRPr sz="700"/>
          </a:p>
        </p:txBody>
      </p:sp>
      <p:sp>
        <p:nvSpPr>
          <p:cNvPr id="148" name="Google Shape;148;p13"/>
          <p:cNvSpPr txBox="1"/>
          <p:nvPr/>
        </p:nvSpPr>
        <p:spPr>
          <a:xfrm>
            <a:off x="4352668" y="2958645"/>
            <a:ext cx="201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M</a:t>
            </a:r>
            <a:endParaRPr sz="700"/>
          </a:p>
        </p:txBody>
      </p:sp>
      <p:sp>
        <p:nvSpPr>
          <p:cNvPr id="149" name="Google Shape;149;p13"/>
          <p:cNvSpPr txBox="1"/>
          <p:nvPr/>
        </p:nvSpPr>
        <p:spPr>
          <a:xfrm>
            <a:off x="1264135" y="3509267"/>
            <a:ext cx="201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M</a:t>
            </a:r>
            <a:endParaRPr sz="700"/>
          </a:p>
        </p:txBody>
      </p:sp>
      <p:sp>
        <p:nvSpPr>
          <p:cNvPr id="150" name="Google Shape;150;p13"/>
          <p:cNvSpPr txBox="1"/>
          <p:nvPr/>
        </p:nvSpPr>
        <p:spPr>
          <a:xfrm>
            <a:off x="7622670" y="2958656"/>
            <a:ext cx="201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M</a:t>
            </a:r>
            <a:endParaRPr sz="700"/>
          </a:p>
        </p:txBody>
      </p:sp>
      <p:sp>
        <p:nvSpPr>
          <p:cNvPr id="151" name="Google Shape;151;p13"/>
          <p:cNvSpPr txBox="1"/>
          <p:nvPr/>
        </p:nvSpPr>
        <p:spPr>
          <a:xfrm>
            <a:off x="6856460" y="1809881"/>
            <a:ext cx="201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M</a:t>
            </a:r>
            <a:endParaRPr sz="700"/>
          </a:p>
        </p:txBody>
      </p:sp>
      <p:sp>
        <p:nvSpPr>
          <p:cNvPr id="152" name="Google Shape;152;p13"/>
          <p:cNvSpPr txBox="1"/>
          <p:nvPr/>
        </p:nvSpPr>
        <p:spPr>
          <a:xfrm>
            <a:off x="0" y="-89900"/>
            <a:ext cx="865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ER Diagram</a:t>
            </a:r>
            <a:endParaRPr b="1" u="sng"/>
          </a:p>
        </p:txBody>
      </p:sp>
      <p:sp>
        <p:nvSpPr>
          <p:cNvPr id="117" name="Google Shape;117;p13"/>
          <p:cNvSpPr/>
          <p:nvPr/>
        </p:nvSpPr>
        <p:spPr>
          <a:xfrm>
            <a:off x="5419325" y="959250"/>
            <a:ext cx="790800" cy="292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99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PaymentMethod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53" name="Google Shape;153;p13"/>
          <p:cNvSpPr/>
          <p:nvPr/>
        </p:nvSpPr>
        <p:spPr>
          <a:xfrm>
            <a:off x="4216055" y="932650"/>
            <a:ext cx="970500" cy="3552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700">
                <a:solidFill>
                  <a:schemeClr val="dk1"/>
                </a:solidFill>
              </a:rPr>
              <a:t>PaymentID</a:t>
            </a:r>
            <a:endParaRPr b="1" i="1"/>
          </a:p>
        </p:txBody>
      </p:sp>
      <p:cxnSp>
        <p:nvCxnSpPr>
          <p:cNvPr id="154" name="Google Shape;154;p13"/>
          <p:cNvCxnSpPr>
            <a:stCxn id="153" idx="6"/>
            <a:endCxn id="117" idx="1"/>
          </p:cNvCxnSpPr>
          <p:nvPr/>
        </p:nvCxnSpPr>
        <p:spPr>
          <a:xfrm flipH="1" rot="10800000">
            <a:off x="5186555" y="1105450"/>
            <a:ext cx="2328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13"/>
          <p:cNvSpPr/>
          <p:nvPr/>
        </p:nvSpPr>
        <p:spPr>
          <a:xfrm>
            <a:off x="5463680" y="195113"/>
            <a:ext cx="970500" cy="3552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</a:rPr>
              <a:t>CreditCard</a:t>
            </a:r>
            <a:endParaRPr b="1"/>
          </a:p>
        </p:txBody>
      </p:sp>
      <p:sp>
        <p:nvSpPr>
          <p:cNvPr id="156" name="Google Shape;156;p13"/>
          <p:cNvSpPr/>
          <p:nvPr/>
        </p:nvSpPr>
        <p:spPr>
          <a:xfrm>
            <a:off x="6518780" y="41938"/>
            <a:ext cx="970500" cy="3552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DebitCard</a:t>
            </a:r>
            <a:endParaRPr b="1" sz="1500"/>
          </a:p>
        </p:txBody>
      </p:sp>
      <p:sp>
        <p:nvSpPr>
          <p:cNvPr id="157" name="Google Shape;157;p13"/>
          <p:cNvSpPr/>
          <p:nvPr/>
        </p:nvSpPr>
        <p:spPr>
          <a:xfrm>
            <a:off x="4953224" y="1660681"/>
            <a:ext cx="739620" cy="499099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Calibri"/>
                <a:ea typeface="Calibri"/>
                <a:cs typeface="Calibri"/>
                <a:sym typeface="Calibri"/>
              </a:rPr>
              <a:t>Uses</a:t>
            </a:r>
            <a:endParaRPr b="1"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13"/>
          <p:cNvCxnSpPr>
            <a:stCxn id="117" idx="2"/>
            <a:endCxn id="157" idx="0"/>
          </p:cNvCxnSpPr>
          <p:nvPr/>
        </p:nvCxnSpPr>
        <p:spPr>
          <a:xfrm flipH="1">
            <a:off x="5323025" y="1251750"/>
            <a:ext cx="491700" cy="40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3"/>
          <p:cNvCxnSpPr>
            <a:stCxn id="157" idx="1"/>
            <a:endCxn id="56" idx="0"/>
          </p:cNvCxnSpPr>
          <p:nvPr/>
        </p:nvCxnSpPr>
        <p:spPr>
          <a:xfrm flipH="1">
            <a:off x="4443824" y="1910231"/>
            <a:ext cx="509400" cy="7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13"/>
          <p:cNvSpPr txBox="1"/>
          <p:nvPr/>
        </p:nvSpPr>
        <p:spPr>
          <a:xfrm>
            <a:off x="5692855" y="1173172"/>
            <a:ext cx="201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</a:t>
            </a:r>
            <a:endParaRPr sz="700"/>
          </a:p>
        </p:txBody>
      </p:sp>
      <p:sp>
        <p:nvSpPr>
          <p:cNvPr id="161" name="Google Shape;161;p13"/>
          <p:cNvSpPr txBox="1"/>
          <p:nvPr/>
        </p:nvSpPr>
        <p:spPr>
          <a:xfrm>
            <a:off x="4462705" y="2383959"/>
            <a:ext cx="201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</a:t>
            </a:r>
            <a:endParaRPr sz="700"/>
          </a:p>
        </p:txBody>
      </p:sp>
      <p:cxnSp>
        <p:nvCxnSpPr>
          <p:cNvPr id="162" name="Google Shape;162;p13"/>
          <p:cNvCxnSpPr>
            <a:stCxn id="155" idx="3"/>
            <a:endCxn id="117" idx="0"/>
          </p:cNvCxnSpPr>
          <p:nvPr/>
        </p:nvCxnSpPr>
        <p:spPr>
          <a:xfrm>
            <a:off x="5605806" y="498295"/>
            <a:ext cx="208800" cy="4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3"/>
          <p:cNvCxnSpPr>
            <a:stCxn id="156" idx="2"/>
            <a:endCxn id="117" idx="3"/>
          </p:cNvCxnSpPr>
          <p:nvPr/>
        </p:nvCxnSpPr>
        <p:spPr>
          <a:xfrm flipH="1">
            <a:off x="6210080" y="219538"/>
            <a:ext cx="308700" cy="88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13"/>
          <p:cNvSpPr/>
          <p:nvPr/>
        </p:nvSpPr>
        <p:spPr>
          <a:xfrm>
            <a:off x="6442905" y="1030800"/>
            <a:ext cx="970500" cy="3552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Paypal</a:t>
            </a:r>
            <a:endParaRPr b="1" i="1" sz="1600"/>
          </a:p>
        </p:txBody>
      </p:sp>
      <p:sp>
        <p:nvSpPr>
          <p:cNvPr id="165" name="Google Shape;165;p13"/>
          <p:cNvSpPr/>
          <p:nvPr/>
        </p:nvSpPr>
        <p:spPr>
          <a:xfrm>
            <a:off x="6636430" y="491850"/>
            <a:ext cx="970500" cy="3552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Check</a:t>
            </a:r>
            <a:endParaRPr b="1" i="1" sz="1600"/>
          </a:p>
        </p:txBody>
      </p:sp>
      <p:cxnSp>
        <p:nvCxnSpPr>
          <p:cNvPr id="166" name="Google Shape;166;p13"/>
          <p:cNvCxnSpPr>
            <a:stCxn id="165" idx="2"/>
            <a:endCxn id="117" idx="3"/>
          </p:cNvCxnSpPr>
          <p:nvPr/>
        </p:nvCxnSpPr>
        <p:spPr>
          <a:xfrm flipH="1">
            <a:off x="6210130" y="669450"/>
            <a:ext cx="426300" cy="4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3"/>
          <p:cNvCxnSpPr>
            <a:stCxn id="164" idx="2"/>
            <a:endCxn id="117" idx="3"/>
          </p:cNvCxnSpPr>
          <p:nvPr/>
        </p:nvCxnSpPr>
        <p:spPr>
          <a:xfrm rot="10800000">
            <a:off x="6210105" y="1105500"/>
            <a:ext cx="232800" cy="1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p14"/>
          <p:cNvGraphicFramePr/>
          <p:nvPr/>
        </p:nvGraphicFramePr>
        <p:xfrm>
          <a:off x="5225688" y="323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{0944528E-3125-4B78-9DA4-A314AAD3AFDA}</a:tableStyleId>
              </a:tblPr>
              <a:tblGrid>
                <a:gridCol w="1701525"/>
              </a:tblGrid>
              <a:tr h="4637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UserID (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int</a:t>
                      </a:r>
                      <a:r>
                        <a:rPr lang="en" sz="700"/>
                        <a:t>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8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User</a:t>
                      </a:r>
                      <a:r>
                        <a:rPr lang="en" sz="700"/>
                        <a:t>Address 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(varchar)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89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User</a:t>
                      </a:r>
                      <a:r>
                        <a:rPr lang="en" sz="700"/>
                        <a:t>Email 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(varchar)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89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User</a:t>
                      </a:r>
                      <a:r>
                        <a:rPr lang="en" sz="700"/>
                        <a:t>PhoneNo 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(varchar)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8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OwnerName 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(varchar)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8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DateJoined 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(varchar)</a:t>
                      </a:r>
                      <a:endParaRPr sz="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3" name="Google Shape;173;p14"/>
          <p:cNvGraphicFramePr/>
          <p:nvPr/>
        </p:nvGraphicFramePr>
        <p:xfrm>
          <a:off x="7653663" y="22297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{0944528E-3125-4B78-9DA4-A314AAD3AFDA}</a:tableStyleId>
              </a:tblPr>
              <a:tblGrid>
                <a:gridCol w="1445925"/>
              </a:tblGrid>
              <a:tr h="266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LicensePlateNo (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int</a:t>
                      </a:r>
                      <a:r>
                        <a:rPr lang="en" sz="700"/>
                        <a:t>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InTime</a:t>
                      </a:r>
                      <a:r>
                        <a:rPr lang="en" sz="700"/>
                        <a:t> (timestamp)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OutTime 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(timestamp)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Duration (double)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30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FK             </a:t>
                      </a:r>
                      <a:r>
                        <a:rPr i="1" lang="en" sz="700"/>
                        <a:t>ParkingLotId</a:t>
                      </a:r>
                      <a:r>
                        <a:rPr lang="en" sz="700"/>
                        <a:t> (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int</a:t>
                      </a:r>
                      <a:r>
                        <a:rPr lang="en" sz="700"/>
                        <a:t>)</a:t>
                      </a:r>
                      <a:endParaRPr sz="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4" name="Google Shape;174;p14"/>
          <p:cNvGraphicFramePr/>
          <p:nvPr/>
        </p:nvGraphicFramePr>
        <p:xfrm>
          <a:off x="5643275" y="5297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{0944528E-3125-4B78-9DA4-A314AAD3AFDA}</a:tableStyleId>
              </a:tblPr>
              <a:tblGrid>
                <a:gridCol w="1701525"/>
              </a:tblGrid>
              <a:tr h="290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ParkingLotId (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uuid</a:t>
                      </a:r>
                      <a:r>
                        <a:rPr lang="en" sz="700"/>
                        <a:t>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90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TotalParkingNo (int)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90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700"/>
                        <a:t>BusinessID</a:t>
                      </a:r>
                      <a:r>
                        <a:rPr lang="en" sz="700"/>
                        <a:t> (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int</a:t>
                      </a:r>
                      <a:r>
                        <a:rPr lang="en" sz="700"/>
                        <a:t>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90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Occupied (int)</a:t>
                      </a:r>
                      <a:endParaRPr sz="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5" name="Google Shape;175;p14"/>
          <p:cNvGraphicFramePr/>
          <p:nvPr/>
        </p:nvGraphicFramePr>
        <p:xfrm>
          <a:off x="367375" y="3521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{0944528E-3125-4B78-9DA4-A314AAD3AFDA}</a:tableStyleId>
              </a:tblPr>
              <a:tblGrid>
                <a:gridCol w="1701525"/>
              </a:tblGrid>
              <a:tr h="28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TicketNo (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int</a:t>
                      </a:r>
                      <a:r>
                        <a:rPr lang="en" sz="700"/>
                        <a:t>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8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Category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 (varchar)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8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RequestDetails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 (varchar)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8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700"/>
                        <a:t>AdvertiserID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 (int)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8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700"/>
                        <a:t>BusinessID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 (int)</a:t>
                      </a:r>
                      <a:endParaRPr sz="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6" name="Google Shape;176;p14"/>
          <p:cNvGraphicFramePr/>
          <p:nvPr/>
        </p:nvGraphicFramePr>
        <p:xfrm>
          <a:off x="2979813" y="6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{0944528E-3125-4B78-9DA4-A314AAD3AFDA}</a:tableStyleId>
              </a:tblPr>
              <a:tblGrid>
                <a:gridCol w="1701525"/>
              </a:tblGrid>
              <a:tr h="28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700"/>
                        <a:t>BusinessID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 (int)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8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Date (date)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8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PaymentID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 (int)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8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Amount (double)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8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700"/>
                        <a:t>AdvertiserID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 (int)</a:t>
                      </a:r>
                      <a:endParaRPr sz="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7" name="Google Shape;177;p14"/>
          <p:cNvSpPr/>
          <p:nvPr/>
        </p:nvSpPr>
        <p:spPr>
          <a:xfrm>
            <a:off x="638225" y="326100"/>
            <a:ext cx="1701600" cy="22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Advertis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ing_Management</a:t>
            </a:r>
            <a:endParaRPr b="1" sz="1100"/>
          </a:p>
        </p:txBody>
      </p:sp>
      <p:sp>
        <p:nvSpPr>
          <p:cNvPr id="178" name="Google Shape;178;p14"/>
          <p:cNvSpPr/>
          <p:nvPr/>
        </p:nvSpPr>
        <p:spPr>
          <a:xfrm>
            <a:off x="2979813" y="436875"/>
            <a:ext cx="1701600" cy="22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PaymentGateway</a:t>
            </a:r>
            <a:endParaRPr b="1"/>
          </a:p>
        </p:txBody>
      </p:sp>
      <p:sp>
        <p:nvSpPr>
          <p:cNvPr id="179" name="Google Shape;179;p14"/>
          <p:cNvSpPr/>
          <p:nvPr/>
        </p:nvSpPr>
        <p:spPr>
          <a:xfrm>
            <a:off x="5643275" y="301775"/>
            <a:ext cx="1701600" cy="22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Parking_lot</a:t>
            </a:r>
            <a:endParaRPr b="1"/>
          </a:p>
        </p:txBody>
      </p:sp>
      <p:sp>
        <p:nvSpPr>
          <p:cNvPr id="180" name="Google Shape;180;p14"/>
          <p:cNvSpPr/>
          <p:nvPr/>
        </p:nvSpPr>
        <p:spPr>
          <a:xfrm>
            <a:off x="5225688" y="2986238"/>
            <a:ext cx="1701600" cy="22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UserAccount</a:t>
            </a:r>
            <a:endParaRPr b="1"/>
          </a:p>
        </p:txBody>
      </p:sp>
      <p:sp>
        <p:nvSpPr>
          <p:cNvPr id="181" name="Google Shape;181;p14"/>
          <p:cNvSpPr/>
          <p:nvPr/>
        </p:nvSpPr>
        <p:spPr>
          <a:xfrm>
            <a:off x="367350" y="3318850"/>
            <a:ext cx="1701600" cy="22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Support_Request</a:t>
            </a:r>
            <a:endParaRPr b="1"/>
          </a:p>
        </p:txBody>
      </p:sp>
      <p:sp>
        <p:nvSpPr>
          <p:cNvPr id="182" name="Google Shape;182;p14"/>
          <p:cNvSpPr/>
          <p:nvPr/>
        </p:nvSpPr>
        <p:spPr>
          <a:xfrm>
            <a:off x="7653625" y="2012250"/>
            <a:ext cx="1446000" cy="22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Car_Details</a:t>
            </a:r>
            <a:endParaRPr b="1"/>
          </a:p>
        </p:txBody>
      </p:sp>
      <p:cxnSp>
        <p:nvCxnSpPr>
          <p:cNvPr id="183" name="Google Shape;183;p14"/>
          <p:cNvCxnSpPr/>
          <p:nvPr/>
        </p:nvCxnSpPr>
        <p:spPr>
          <a:xfrm flipH="1">
            <a:off x="5050738" y="1253050"/>
            <a:ext cx="10500" cy="21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84" name="Google Shape;184;p14"/>
          <p:cNvGraphicFramePr/>
          <p:nvPr/>
        </p:nvGraphicFramePr>
        <p:xfrm>
          <a:off x="638238" y="55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{0944528E-3125-4B78-9DA4-A314AAD3AFDA}</a:tableStyleId>
              </a:tblPr>
              <a:tblGrid>
                <a:gridCol w="1701600"/>
              </a:tblGrid>
              <a:tr h="2668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AdvertiserID (int)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8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700"/>
                        <a:t>BusinessID</a:t>
                      </a:r>
                      <a:r>
                        <a:rPr lang="en" sz="700"/>
                        <a:t> (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int</a:t>
                      </a:r>
                      <a:r>
                        <a:rPr lang="en" sz="700"/>
                        <a:t>)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8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AdvertisementName (varchar)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8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AvertisementEmail (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varchar)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8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AdvertisementPhoneNo (varchar)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8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AvertisementAddress (varchar)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85" name="Google Shape;1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238" y="615625"/>
            <a:ext cx="228000" cy="2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9813" y="1263188"/>
            <a:ext cx="228000" cy="2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3275" y="585875"/>
            <a:ext cx="228000" cy="2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663" y="2260500"/>
            <a:ext cx="228000" cy="2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5688" y="3231900"/>
            <a:ext cx="228000" cy="2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388" y="3546850"/>
            <a:ext cx="228000" cy="2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4"/>
          <p:cNvSpPr txBox="1"/>
          <p:nvPr/>
        </p:nvSpPr>
        <p:spPr>
          <a:xfrm>
            <a:off x="638238" y="843625"/>
            <a:ext cx="41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FK</a:t>
            </a:r>
            <a:endParaRPr b="1" sz="800"/>
          </a:p>
        </p:txBody>
      </p:sp>
      <p:sp>
        <p:nvSpPr>
          <p:cNvPr id="192" name="Google Shape;192;p14"/>
          <p:cNvSpPr txBox="1"/>
          <p:nvPr/>
        </p:nvSpPr>
        <p:spPr>
          <a:xfrm>
            <a:off x="367363" y="4679525"/>
            <a:ext cx="41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FK</a:t>
            </a:r>
            <a:endParaRPr b="1" sz="800"/>
          </a:p>
        </p:txBody>
      </p:sp>
      <p:sp>
        <p:nvSpPr>
          <p:cNvPr id="193" name="Google Shape;193;p14"/>
          <p:cNvSpPr txBox="1"/>
          <p:nvPr/>
        </p:nvSpPr>
        <p:spPr>
          <a:xfrm>
            <a:off x="322338" y="4390000"/>
            <a:ext cx="41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FK</a:t>
            </a:r>
            <a:endParaRPr b="1" sz="800"/>
          </a:p>
        </p:txBody>
      </p:sp>
      <p:sp>
        <p:nvSpPr>
          <p:cNvPr id="194" name="Google Shape;194;p14"/>
          <p:cNvSpPr txBox="1"/>
          <p:nvPr/>
        </p:nvSpPr>
        <p:spPr>
          <a:xfrm>
            <a:off x="2989313" y="1839313"/>
            <a:ext cx="41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FK</a:t>
            </a:r>
            <a:endParaRPr b="1" sz="800"/>
          </a:p>
        </p:txBody>
      </p:sp>
      <p:sp>
        <p:nvSpPr>
          <p:cNvPr id="195" name="Google Shape;195;p14"/>
          <p:cNvSpPr txBox="1"/>
          <p:nvPr/>
        </p:nvSpPr>
        <p:spPr>
          <a:xfrm>
            <a:off x="5658113" y="1094600"/>
            <a:ext cx="41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FK</a:t>
            </a:r>
            <a:endParaRPr b="1" sz="800"/>
          </a:p>
        </p:txBody>
      </p:sp>
      <p:cxnSp>
        <p:nvCxnSpPr>
          <p:cNvPr id="196" name="Google Shape;196;p14"/>
          <p:cNvCxnSpPr/>
          <p:nvPr/>
        </p:nvCxnSpPr>
        <p:spPr>
          <a:xfrm>
            <a:off x="4890850" y="857250"/>
            <a:ext cx="0" cy="25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14"/>
          <p:cNvCxnSpPr/>
          <p:nvPr/>
        </p:nvCxnSpPr>
        <p:spPr>
          <a:xfrm>
            <a:off x="2571625" y="1008838"/>
            <a:ext cx="0" cy="36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14"/>
          <p:cNvCxnSpPr/>
          <p:nvPr/>
        </p:nvCxnSpPr>
        <p:spPr>
          <a:xfrm>
            <a:off x="2724475" y="688650"/>
            <a:ext cx="0" cy="14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14"/>
          <p:cNvCxnSpPr/>
          <p:nvPr/>
        </p:nvCxnSpPr>
        <p:spPr>
          <a:xfrm>
            <a:off x="7478563" y="688650"/>
            <a:ext cx="0" cy="287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14"/>
          <p:cNvCxnSpPr/>
          <p:nvPr/>
        </p:nvCxnSpPr>
        <p:spPr>
          <a:xfrm rot="10800000">
            <a:off x="191813" y="4550163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14"/>
          <p:cNvCxnSpPr/>
          <p:nvPr/>
        </p:nvCxnSpPr>
        <p:spPr>
          <a:xfrm>
            <a:off x="7344813" y="699875"/>
            <a:ext cx="15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14"/>
          <p:cNvCxnSpPr/>
          <p:nvPr/>
        </p:nvCxnSpPr>
        <p:spPr>
          <a:xfrm>
            <a:off x="184163" y="741950"/>
            <a:ext cx="0" cy="382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14"/>
          <p:cNvCxnSpPr>
            <a:stCxn id="193" idx="1"/>
            <a:endCxn id="193" idx="1"/>
          </p:cNvCxnSpPr>
          <p:nvPr/>
        </p:nvCxnSpPr>
        <p:spPr>
          <a:xfrm>
            <a:off x="322338" y="45439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14"/>
          <p:cNvCxnSpPr/>
          <p:nvPr/>
        </p:nvCxnSpPr>
        <p:spPr>
          <a:xfrm flipH="1" rot="10800000">
            <a:off x="202325" y="740325"/>
            <a:ext cx="4449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14"/>
          <p:cNvSpPr txBox="1"/>
          <p:nvPr/>
        </p:nvSpPr>
        <p:spPr>
          <a:xfrm>
            <a:off x="0" y="-41325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Logical Diagram</a:t>
            </a:r>
            <a:endParaRPr b="1" sz="1600" u="sng"/>
          </a:p>
        </p:txBody>
      </p:sp>
      <p:sp>
        <p:nvSpPr>
          <p:cNvPr id="206" name="Google Shape;206;p14"/>
          <p:cNvSpPr txBox="1"/>
          <p:nvPr/>
        </p:nvSpPr>
        <p:spPr>
          <a:xfrm>
            <a:off x="5330300" y="994725"/>
            <a:ext cx="213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M</a:t>
            </a:r>
            <a:endParaRPr sz="700"/>
          </a:p>
        </p:txBody>
      </p:sp>
      <p:sp>
        <p:nvSpPr>
          <p:cNvPr id="207" name="Google Shape;207;p14"/>
          <p:cNvSpPr txBox="1"/>
          <p:nvPr/>
        </p:nvSpPr>
        <p:spPr>
          <a:xfrm>
            <a:off x="5006150" y="3089000"/>
            <a:ext cx="213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</a:t>
            </a:r>
            <a:endParaRPr sz="700"/>
          </a:p>
        </p:txBody>
      </p:sp>
      <p:sp>
        <p:nvSpPr>
          <p:cNvPr id="208" name="Google Shape;208;p14"/>
          <p:cNvSpPr txBox="1"/>
          <p:nvPr/>
        </p:nvSpPr>
        <p:spPr>
          <a:xfrm>
            <a:off x="4898400" y="3225650"/>
            <a:ext cx="213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</a:t>
            </a:r>
            <a:endParaRPr sz="700"/>
          </a:p>
        </p:txBody>
      </p:sp>
      <p:sp>
        <p:nvSpPr>
          <p:cNvPr id="209" name="Google Shape;209;p14"/>
          <p:cNvSpPr txBox="1"/>
          <p:nvPr/>
        </p:nvSpPr>
        <p:spPr>
          <a:xfrm>
            <a:off x="2356350" y="436875"/>
            <a:ext cx="213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</a:t>
            </a:r>
            <a:endParaRPr sz="700"/>
          </a:p>
        </p:txBody>
      </p:sp>
      <p:sp>
        <p:nvSpPr>
          <p:cNvPr id="210" name="Google Shape;210;p14"/>
          <p:cNvSpPr txBox="1"/>
          <p:nvPr/>
        </p:nvSpPr>
        <p:spPr>
          <a:xfrm>
            <a:off x="2745650" y="1846975"/>
            <a:ext cx="213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M</a:t>
            </a:r>
            <a:endParaRPr sz="700"/>
          </a:p>
        </p:txBody>
      </p:sp>
      <p:sp>
        <p:nvSpPr>
          <p:cNvPr id="211" name="Google Shape;211;p14"/>
          <p:cNvSpPr txBox="1"/>
          <p:nvPr/>
        </p:nvSpPr>
        <p:spPr>
          <a:xfrm>
            <a:off x="4975353" y="3351963"/>
            <a:ext cx="228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</a:t>
            </a:r>
            <a:endParaRPr sz="700"/>
          </a:p>
        </p:txBody>
      </p:sp>
      <p:sp>
        <p:nvSpPr>
          <p:cNvPr id="212" name="Google Shape;212;p14"/>
          <p:cNvSpPr txBox="1"/>
          <p:nvPr/>
        </p:nvSpPr>
        <p:spPr>
          <a:xfrm>
            <a:off x="2349238" y="776475"/>
            <a:ext cx="213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M</a:t>
            </a:r>
            <a:endParaRPr sz="700"/>
          </a:p>
        </p:txBody>
      </p:sp>
      <p:sp>
        <p:nvSpPr>
          <p:cNvPr id="213" name="Google Shape;213;p14"/>
          <p:cNvSpPr txBox="1"/>
          <p:nvPr/>
        </p:nvSpPr>
        <p:spPr>
          <a:xfrm>
            <a:off x="7315875" y="483975"/>
            <a:ext cx="213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</a:t>
            </a:r>
            <a:endParaRPr sz="700"/>
          </a:p>
        </p:txBody>
      </p:sp>
      <p:sp>
        <p:nvSpPr>
          <p:cNvPr id="214" name="Google Shape;214;p14"/>
          <p:cNvSpPr txBox="1"/>
          <p:nvPr/>
        </p:nvSpPr>
        <p:spPr>
          <a:xfrm>
            <a:off x="7467925" y="3286600"/>
            <a:ext cx="213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M</a:t>
            </a:r>
            <a:endParaRPr sz="700"/>
          </a:p>
        </p:txBody>
      </p:sp>
      <p:sp>
        <p:nvSpPr>
          <p:cNvPr id="215" name="Google Shape;215;p14"/>
          <p:cNvSpPr txBox="1"/>
          <p:nvPr/>
        </p:nvSpPr>
        <p:spPr>
          <a:xfrm>
            <a:off x="2143350" y="4498750"/>
            <a:ext cx="213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M</a:t>
            </a:r>
            <a:endParaRPr sz="700"/>
          </a:p>
        </p:txBody>
      </p:sp>
      <p:sp>
        <p:nvSpPr>
          <p:cNvPr id="216" name="Google Shape;216;p14"/>
          <p:cNvSpPr txBox="1"/>
          <p:nvPr/>
        </p:nvSpPr>
        <p:spPr>
          <a:xfrm>
            <a:off x="190625" y="4498750"/>
            <a:ext cx="213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M</a:t>
            </a:r>
            <a:endParaRPr sz="700"/>
          </a:p>
        </p:txBody>
      </p:sp>
      <p:sp>
        <p:nvSpPr>
          <p:cNvPr id="217" name="Google Shape;217;p14"/>
          <p:cNvSpPr txBox="1"/>
          <p:nvPr/>
        </p:nvSpPr>
        <p:spPr>
          <a:xfrm>
            <a:off x="408738" y="713800"/>
            <a:ext cx="213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</a:t>
            </a:r>
            <a:endParaRPr sz="700"/>
          </a:p>
        </p:txBody>
      </p:sp>
      <p:sp>
        <p:nvSpPr>
          <p:cNvPr id="218" name="Google Shape;218;p14"/>
          <p:cNvSpPr/>
          <p:nvPr/>
        </p:nvSpPr>
        <p:spPr>
          <a:xfrm>
            <a:off x="2926925" y="2556650"/>
            <a:ext cx="1608600" cy="22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PaymentMethod</a:t>
            </a:r>
            <a:endParaRPr b="1"/>
          </a:p>
        </p:txBody>
      </p:sp>
      <p:graphicFrame>
        <p:nvGraphicFramePr>
          <p:cNvPr id="219" name="Google Shape;219;p14"/>
          <p:cNvGraphicFramePr/>
          <p:nvPr/>
        </p:nvGraphicFramePr>
        <p:xfrm>
          <a:off x="2926938" y="2796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{0944528E-3125-4B78-9DA4-A314AAD3AFDA}</a:tableStyleId>
              </a:tblPr>
              <a:tblGrid>
                <a:gridCol w="1608600"/>
              </a:tblGrid>
              <a:tr h="28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PaymentMethodID(int)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8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700">
                          <a:solidFill>
                            <a:schemeClr val="dk1"/>
                          </a:solidFill>
                        </a:rPr>
                        <a:t>PaymentID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 (int)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8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CreditCard (boolean)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8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DebitCard (boolean)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8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Check(boolean)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8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Paypal(boolean)</a:t>
                      </a:r>
                      <a:endParaRPr sz="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20" name="Google Shape;220;p14"/>
          <p:cNvCxnSpPr/>
          <p:nvPr/>
        </p:nvCxnSpPr>
        <p:spPr>
          <a:xfrm>
            <a:off x="4953000" y="3638550"/>
            <a:ext cx="0" cy="120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14"/>
          <p:cNvSpPr txBox="1"/>
          <p:nvPr/>
        </p:nvSpPr>
        <p:spPr>
          <a:xfrm>
            <a:off x="4935225" y="3695644"/>
            <a:ext cx="213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</a:t>
            </a:r>
            <a:endParaRPr sz="700"/>
          </a:p>
        </p:txBody>
      </p:sp>
      <p:cxnSp>
        <p:nvCxnSpPr>
          <p:cNvPr id="222" name="Google Shape;222;p14"/>
          <p:cNvCxnSpPr/>
          <p:nvPr/>
        </p:nvCxnSpPr>
        <p:spPr>
          <a:xfrm>
            <a:off x="2571750" y="4648200"/>
            <a:ext cx="228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14"/>
          <p:cNvCxnSpPr/>
          <p:nvPr/>
        </p:nvCxnSpPr>
        <p:spPr>
          <a:xfrm>
            <a:off x="4857750" y="3562350"/>
            <a:ext cx="0" cy="11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4" name="Google Shape;22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6913" y="2808800"/>
            <a:ext cx="228000" cy="2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4"/>
          <p:cNvSpPr txBox="1"/>
          <p:nvPr/>
        </p:nvSpPr>
        <p:spPr>
          <a:xfrm>
            <a:off x="2979813" y="664863"/>
            <a:ext cx="41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FK</a:t>
            </a:r>
            <a:endParaRPr b="1" sz="800"/>
          </a:p>
        </p:txBody>
      </p:sp>
      <p:cxnSp>
        <p:nvCxnSpPr>
          <p:cNvPr id="226" name="Google Shape;226;p14"/>
          <p:cNvCxnSpPr/>
          <p:nvPr/>
        </p:nvCxnSpPr>
        <p:spPr>
          <a:xfrm rot="10800000">
            <a:off x="4819650" y="1428600"/>
            <a:ext cx="0" cy="180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14"/>
          <p:cNvSpPr txBox="1"/>
          <p:nvPr/>
        </p:nvSpPr>
        <p:spPr>
          <a:xfrm>
            <a:off x="2926938" y="3060938"/>
            <a:ext cx="41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FK</a:t>
            </a:r>
            <a:endParaRPr b="1" sz="800"/>
          </a:p>
        </p:txBody>
      </p:sp>
      <p:sp>
        <p:nvSpPr>
          <p:cNvPr id="228" name="Google Shape;228;p14"/>
          <p:cNvSpPr txBox="1"/>
          <p:nvPr/>
        </p:nvSpPr>
        <p:spPr>
          <a:xfrm>
            <a:off x="4494900" y="3011100"/>
            <a:ext cx="213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</a:t>
            </a:r>
            <a:endParaRPr sz="700"/>
          </a:p>
        </p:txBody>
      </p:sp>
      <p:sp>
        <p:nvSpPr>
          <p:cNvPr id="229" name="Google Shape;229;p14"/>
          <p:cNvSpPr txBox="1"/>
          <p:nvPr/>
        </p:nvSpPr>
        <p:spPr>
          <a:xfrm>
            <a:off x="4677850" y="1200500"/>
            <a:ext cx="213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</a:t>
            </a:r>
            <a:endParaRPr sz="700"/>
          </a:p>
        </p:txBody>
      </p:sp>
      <p:cxnSp>
        <p:nvCxnSpPr>
          <p:cNvPr id="230" name="Google Shape;230;p14"/>
          <p:cNvCxnSpPr/>
          <p:nvPr/>
        </p:nvCxnSpPr>
        <p:spPr>
          <a:xfrm rot="10800000">
            <a:off x="7358350" y="702850"/>
            <a:ext cx="13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14"/>
          <p:cNvCxnSpPr>
            <a:stCxn id="214" idx="2"/>
          </p:cNvCxnSpPr>
          <p:nvPr/>
        </p:nvCxnSpPr>
        <p:spPr>
          <a:xfrm>
            <a:off x="7574425" y="35791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14"/>
          <p:cNvCxnSpPr/>
          <p:nvPr/>
        </p:nvCxnSpPr>
        <p:spPr>
          <a:xfrm>
            <a:off x="7486300" y="3578075"/>
            <a:ext cx="18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14"/>
          <p:cNvCxnSpPr/>
          <p:nvPr/>
        </p:nvCxnSpPr>
        <p:spPr>
          <a:xfrm>
            <a:off x="2087225" y="4834675"/>
            <a:ext cx="28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14"/>
          <p:cNvCxnSpPr/>
          <p:nvPr/>
        </p:nvCxnSpPr>
        <p:spPr>
          <a:xfrm>
            <a:off x="4973125" y="3652625"/>
            <a:ext cx="27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14"/>
          <p:cNvCxnSpPr/>
          <p:nvPr/>
        </p:nvCxnSpPr>
        <p:spPr>
          <a:xfrm>
            <a:off x="4857750" y="3570913"/>
            <a:ext cx="38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14"/>
          <p:cNvCxnSpPr/>
          <p:nvPr/>
        </p:nvCxnSpPr>
        <p:spPr>
          <a:xfrm>
            <a:off x="4898575" y="3450300"/>
            <a:ext cx="3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14"/>
          <p:cNvCxnSpPr/>
          <p:nvPr/>
        </p:nvCxnSpPr>
        <p:spPr>
          <a:xfrm>
            <a:off x="5068950" y="3343800"/>
            <a:ext cx="15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14"/>
          <p:cNvCxnSpPr/>
          <p:nvPr/>
        </p:nvCxnSpPr>
        <p:spPr>
          <a:xfrm>
            <a:off x="5068950" y="1267250"/>
            <a:ext cx="5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14"/>
          <p:cNvCxnSpPr/>
          <p:nvPr/>
        </p:nvCxnSpPr>
        <p:spPr>
          <a:xfrm rot="10800000">
            <a:off x="4696375" y="851925"/>
            <a:ext cx="20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14"/>
          <p:cNvSpPr txBox="1"/>
          <p:nvPr/>
        </p:nvSpPr>
        <p:spPr>
          <a:xfrm>
            <a:off x="4677850" y="664113"/>
            <a:ext cx="213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M</a:t>
            </a:r>
            <a:endParaRPr sz="700"/>
          </a:p>
        </p:txBody>
      </p:sp>
      <p:cxnSp>
        <p:nvCxnSpPr>
          <p:cNvPr id="241" name="Google Shape;241;p14"/>
          <p:cNvCxnSpPr/>
          <p:nvPr/>
        </p:nvCxnSpPr>
        <p:spPr>
          <a:xfrm rot="10800000">
            <a:off x="4696375" y="1437625"/>
            <a:ext cx="13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14"/>
          <p:cNvCxnSpPr/>
          <p:nvPr/>
        </p:nvCxnSpPr>
        <p:spPr>
          <a:xfrm rot="10800000">
            <a:off x="4547250" y="3248550"/>
            <a:ext cx="27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14"/>
          <p:cNvCxnSpPr/>
          <p:nvPr/>
        </p:nvCxnSpPr>
        <p:spPr>
          <a:xfrm>
            <a:off x="2353450" y="1011650"/>
            <a:ext cx="23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14"/>
          <p:cNvCxnSpPr/>
          <p:nvPr/>
        </p:nvCxnSpPr>
        <p:spPr>
          <a:xfrm>
            <a:off x="2736800" y="2087225"/>
            <a:ext cx="2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14"/>
          <p:cNvCxnSpPr/>
          <p:nvPr/>
        </p:nvCxnSpPr>
        <p:spPr>
          <a:xfrm rot="10800000">
            <a:off x="2364050" y="692200"/>
            <a:ext cx="38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