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40" d="100"/>
          <a:sy n="40" d="100"/>
        </p:scale>
        <p:origin x="39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E450-7EA2-2B31-E65D-962022AB6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FF548-521A-F5D8-8CE3-5249B0D88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B370-51BC-86D9-1A59-2B2379EE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F820-ECFA-2CDA-6091-AD620995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78BF-28BB-DA04-A96F-BAC29611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213-9F5B-F00E-6026-8270C26A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B1945-3517-0A1C-0C88-E7FE363F6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4BCE-4EE3-DECF-B780-0E7E7D35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358B-7F41-51A5-9A5F-2364521E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E8A9-4B6C-2059-047A-2C67452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A481F-8526-C0B4-E8BE-E2681C6DF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610C2-D892-1A93-41CC-1B182E3B0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4764-7B1D-6FFD-B6A0-371B8986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38D4-81D9-A209-237E-71857DD7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C266-ACC1-0BCA-2BFE-845F0BEB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8ABF-D70E-A0DD-0AE9-CC431859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754D-652D-6FB5-CB8A-E5AB763A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DA53-BEBD-EDCE-22AB-0C7B0BDA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4E52-4A64-1BBA-9F87-C9A8F3AD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CA28-4CEF-A0CA-3CA2-FEBA2C1C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07BE-7429-82E0-946A-EFCF8ED4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60E5-306E-A20B-4821-5CE91FFD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E4501-FE4C-730C-2401-63C8815D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A740B-C97C-F5DB-DF19-CABBFCCB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C0E4-9990-1086-D3D3-548B128F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9E4D-48CE-E068-6A38-5CACB847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AFA6-CCA6-12FD-05E4-313ABDCEF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CF0D7-B876-37F6-E0F8-C685B1CB0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DCBA2-E160-9293-3A9A-FE7C9742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98C6-A992-EFBF-46DE-A80B1133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B6CB9-FDDB-EE4E-823C-90DA0347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9F39-AD42-C5E6-41AA-B36D1C25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AF63-D302-DF3F-1923-16B105DB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F22A0-2B7A-7B93-557B-70C3D2410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14496-90E3-3DBC-847F-97779328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B05A7-E921-D17B-6ED8-A371B3BDC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560E5-C7F9-8D29-5897-3A53ABB8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323AE-D9A1-DC6A-8BD6-B1C6ED3F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E41E5-BFD4-E57C-B0A7-65E4D002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ABCB-E135-DE23-F4F0-B1FE36C7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8E3F6-CAC4-5258-1584-316FBB05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62A94-8A85-94B8-FAD6-DB4EB921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E5995-0736-5C91-BD85-A80DD7F3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1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F5D1A-4387-38F4-332E-30A72AE4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8F000-C372-34B1-5D73-491D646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3052-D617-C175-5317-CE9A02E4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B76A-CE35-AF40-FE6F-6E10CF02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0872-CB29-4083-9C8F-5EA80D5E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8BA21-9BE7-BB00-3544-2F01FF8FB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F5A1F-BB95-9AF5-4A41-303D2C1F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9F6F3-2125-047B-564B-28819C18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EE49C-DD7B-95AF-7B69-AC7FF72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A595-944B-3191-9A88-FDC11507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3A92A-523C-D8B8-1949-D1FC83B20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52D94-DEDE-0F28-B905-B1A0F7E0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C78DB-3D1B-22DA-BA89-A818E507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F1877-34D4-26C7-4D83-BD7F59B5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0600B-AA86-2ACB-F493-046FB9C4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5E9EA-F034-4085-D3A9-46BBC1E9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4F7BE-6781-C016-52A7-B94CC719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1327-D57D-228C-18A5-21935784D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A2EDE-85BC-8D4C-8E23-BB2FB5E9537E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9FA1-53CF-2DA2-6764-B657F1E98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C96A7-F43D-5733-671B-F745FBED5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55A-8E42-5B41-B025-EAED6220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3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5EDC9F-A3B7-5090-A560-EE28FA4894F8}"/>
              </a:ext>
            </a:extLst>
          </p:cNvPr>
          <p:cNvSpPr/>
          <p:nvPr/>
        </p:nvSpPr>
        <p:spPr>
          <a:xfrm>
            <a:off x="5053913" y="840260"/>
            <a:ext cx="2372497" cy="11121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ParkEz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AEA5F6-AEFF-FDB7-CF5A-D0DFAF7334B9}"/>
              </a:ext>
            </a:extLst>
          </p:cNvPr>
          <p:cNvSpPr/>
          <p:nvPr/>
        </p:nvSpPr>
        <p:spPr>
          <a:xfrm>
            <a:off x="7591096" y="3861108"/>
            <a:ext cx="1736117" cy="11121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 Advertising Management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63E2C9B-2E09-A505-57A0-9894D7799AD8}"/>
              </a:ext>
            </a:extLst>
          </p:cNvPr>
          <p:cNvSpPr/>
          <p:nvPr/>
        </p:nvSpPr>
        <p:spPr>
          <a:xfrm>
            <a:off x="3190942" y="3859427"/>
            <a:ext cx="1736120" cy="11121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Parking Lot Management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1D042C-CDF4-45CC-87A3-4D178693FD5E}"/>
              </a:ext>
            </a:extLst>
          </p:cNvPr>
          <p:cNvSpPr/>
          <p:nvPr/>
        </p:nvSpPr>
        <p:spPr>
          <a:xfrm>
            <a:off x="9840497" y="3874214"/>
            <a:ext cx="1810258" cy="11121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 Payment Gateway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8CF140-A1B5-B673-49C6-589DAD5BA4D3}"/>
              </a:ext>
            </a:extLst>
          </p:cNvPr>
          <p:cNvSpPr/>
          <p:nvPr/>
        </p:nvSpPr>
        <p:spPr>
          <a:xfrm>
            <a:off x="999870" y="3859426"/>
            <a:ext cx="1849392" cy="11121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Account Management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F08755-8AA2-1707-C868-1F5BB23A5CCC}"/>
              </a:ext>
            </a:extLst>
          </p:cNvPr>
          <p:cNvCxnSpPr>
            <a:stCxn id="4" idx="2"/>
          </p:cNvCxnSpPr>
          <p:nvPr/>
        </p:nvCxnSpPr>
        <p:spPr>
          <a:xfrm flipH="1">
            <a:off x="6240161" y="1952368"/>
            <a:ext cx="1" cy="6549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684E4E-D1BC-53FD-F122-CAA3824FAB44}"/>
              </a:ext>
            </a:extLst>
          </p:cNvPr>
          <p:cNvCxnSpPr/>
          <p:nvPr/>
        </p:nvCxnSpPr>
        <p:spPr>
          <a:xfrm>
            <a:off x="6240161" y="2607276"/>
            <a:ext cx="4534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72EF7D-0BED-EC11-2830-60D564BBE01A}"/>
              </a:ext>
            </a:extLst>
          </p:cNvPr>
          <p:cNvCxnSpPr>
            <a:cxnSpLocks/>
          </p:cNvCxnSpPr>
          <p:nvPr/>
        </p:nvCxnSpPr>
        <p:spPr>
          <a:xfrm>
            <a:off x="1870364" y="2607274"/>
            <a:ext cx="4369797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2D14AC-462E-2434-69E8-74DE59DBBF77}"/>
              </a:ext>
            </a:extLst>
          </p:cNvPr>
          <p:cNvCxnSpPr/>
          <p:nvPr/>
        </p:nvCxnSpPr>
        <p:spPr>
          <a:xfrm>
            <a:off x="1873456" y="2607275"/>
            <a:ext cx="0" cy="125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384916-4605-4829-A4F7-F89FEF476C7E}"/>
              </a:ext>
            </a:extLst>
          </p:cNvPr>
          <p:cNvCxnSpPr/>
          <p:nvPr/>
        </p:nvCxnSpPr>
        <p:spPr>
          <a:xfrm>
            <a:off x="3985052" y="2607275"/>
            <a:ext cx="0" cy="125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27B821-9083-E7AB-C652-0E0F50D62EE5}"/>
              </a:ext>
            </a:extLst>
          </p:cNvPr>
          <p:cNvCxnSpPr/>
          <p:nvPr/>
        </p:nvCxnSpPr>
        <p:spPr>
          <a:xfrm>
            <a:off x="8463336" y="2607274"/>
            <a:ext cx="0" cy="125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3DFB7-BD34-2CFC-7D39-311B18D9F911}"/>
              </a:ext>
            </a:extLst>
          </p:cNvPr>
          <p:cNvCxnSpPr/>
          <p:nvPr/>
        </p:nvCxnSpPr>
        <p:spPr>
          <a:xfrm>
            <a:off x="10766852" y="2607275"/>
            <a:ext cx="0" cy="125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E98F53-CE31-8818-8608-92B69C217C8E}"/>
              </a:ext>
            </a:extLst>
          </p:cNvPr>
          <p:cNvCxnSpPr/>
          <p:nvPr/>
        </p:nvCxnSpPr>
        <p:spPr>
          <a:xfrm>
            <a:off x="6240161" y="2607275"/>
            <a:ext cx="0" cy="125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FA80DA-61AF-5A57-AF97-BF87489EF995}"/>
              </a:ext>
            </a:extLst>
          </p:cNvPr>
          <p:cNvSpPr/>
          <p:nvPr/>
        </p:nvSpPr>
        <p:spPr>
          <a:xfrm>
            <a:off x="5335032" y="3863542"/>
            <a:ext cx="1810258" cy="11121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sz="1800" dirty="0">
                <a:solidFill>
                  <a:schemeClr val="tx1"/>
                </a:solidFill>
              </a:rPr>
              <a:t>Parking Lot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AF87D0-C48B-596F-BAA5-684FD37249A7}"/>
              </a:ext>
            </a:extLst>
          </p:cNvPr>
          <p:cNvSpPr txBox="1"/>
          <p:nvPr/>
        </p:nvSpPr>
        <p:spPr>
          <a:xfrm>
            <a:off x="4178640" y="143474"/>
            <a:ext cx="432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ParkEz : Functional Decomposition Diagram</a:t>
            </a:r>
          </a:p>
        </p:txBody>
      </p:sp>
    </p:spTree>
    <p:extLst>
      <p:ext uri="{BB962C8B-B14F-4D97-AF65-F5344CB8AC3E}">
        <p14:creationId xmlns:p14="http://schemas.microsoft.com/office/powerpoint/2010/main" val="13972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0A7BF1-77CE-CE08-EA67-BA4D6D63C118}"/>
              </a:ext>
            </a:extLst>
          </p:cNvPr>
          <p:cNvSpPr/>
          <p:nvPr/>
        </p:nvSpPr>
        <p:spPr>
          <a:xfrm>
            <a:off x="9910119" y="3373394"/>
            <a:ext cx="1841157" cy="99471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ParkEz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7B53B2-661D-10BB-8163-BD3A0E5FBB3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5416" y="3865309"/>
            <a:ext cx="9514703" cy="5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8762C9-1E1F-8015-C4F1-1D326269423F}"/>
              </a:ext>
            </a:extLst>
          </p:cNvPr>
          <p:cNvCxnSpPr/>
          <p:nvPr/>
        </p:nvCxnSpPr>
        <p:spPr>
          <a:xfrm>
            <a:off x="6697362" y="2014151"/>
            <a:ext cx="1470454" cy="1856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6A6CF-CAF6-7736-2110-F73A87B137B4}"/>
              </a:ext>
            </a:extLst>
          </p:cNvPr>
          <p:cNvSpPr/>
          <p:nvPr/>
        </p:nvSpPr>
        <p:spPr>
          <a:xfrm>
            <a:off x="5875638" y="1297462"/>
            <a:ext cx="1643448" cy="716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Parking Lot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65703-4F0F-C482-1161-7202E34375D5}"/>
              </a:ext>
            </a:extLst>
          </p:cNvPr>
          <p:cNvSpPr txBox="1"/>
          <p:nvPr/>
        </p:nvSpPr>
        <p:spPr>
          <a:xfrm>
            <a:off x="7108224" y="2108942"/>
            <a:ext cx="164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Occupancy Tracking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930AD-F2D9-4ECE-95B3-0F7FAED1240E}"/>
              </a:ext>
            </a:extLst>
          </p:cNvPr>
          <p:cNvSpPr txBox="1"/>
          <p:nvPr/>
        </p:nvSpPr>
        <p:spPr>
          <a:xfrm>
            <a:off x="7480471" y="2629231"/>
            <a:ext cx="195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 Parking Detection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776E20-EBE7-AFF8-D246-D91CC330C4BC}"/>
              </a:ext>
            </a:extLst>
          </p:cNvPr>
          <p:cNvSpPr txBox="1"/>
          <p:nvPr/>
        </p:nvSpPr>
        <p:spPr>
          <a:xfrm>
            <a:off x="5692346" y="2387820"/>
            <a:ext cx="141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Footage Archival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72143-746C-3AE8-4A89-F5E84D12DD67}"/>
              </a:ext>
            </a:extLst>
          </p:cNvPr>
          <p:cNvSpPr txBox="1"/>
          <p:nvPr/>
        </p:nvSpPr>
        <p:spPr>
          <a:xfrm>
            <a:off x="5789142" y="3096104"/>
            <a:ext cx="181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License Plate Tracking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7D8189-37B9-9DA4-0688-D7F373C2CBB6}"/>
              </a:ext>
            </a:extLst>
          </p:cNvPr>
          <p:cNvSpPr/>
          <p:nvPr/>
        </p:nvSpPr>
        <p:spPr>
          <a:xfrm>
            <a:off x="4736749" y="5620307"/>
            <a:ext cx="1768561" cy="716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4. Advertising Management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60B84E-1B74-0B3C-B5FE-46C047C5152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621030" y="3865308"/>
            <a:ext cx="533949" cy="1754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46B5B-1138-90DB-F782-775D2343C946}"/>
              </a:ext>
            </a:extLst>
          </p:cNvPr>
          <p:cNvSpPr txBox="1"/>
          <p:nvPr/>
        </p:nvSpPr>
        <p:spPr>
          <a:xfrm>
            <a:off x="6217051" y="4061213"/>
            <a:ext cx="141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 Post Creation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0D3624-E2D5-A072-D04F-9C2B61439822}"/>
              </a:ext>
            </a:extLst>
          </p:cNvPr>
          <p:cNvSpPr txBox="1"/>
          <p:nvPr/>
        </p:nvSpPr>
        <p:spPr>
          <a:xfrm>
            <a:off x="4382509" y="4546231"/>
            <a:ext cx="15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 Modification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F613ED-D01E-9E63-C4E9-8C53A4A9535E}"/>
              </a:ext>
            </a:extLst>
          </p:cNvPr>
          <p:cNvSpPr txBox="1"/>
          <p:nvPr/>
        </p:nvSpPr>
        <p:spPr>
          <a:xfrm>
            <a:off x="5889694" y="4937723"/>
            <a:ext cx="1410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 Post Stats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FD47F-69D0-D889-E39B-C0C56A9C2EA3}"/>
              </a:ext>
            </a:extLst>
          </p:cNvPr>
          <p:cNvSpPr/>
          <p:nvPr/>
        </p:nvSpPr>
        <p:spPr>
          <a:xfrm>
            <a:off x="1777314" y="1297462"/>
            <a:ext cx="1643448" cy="716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1. Account Management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CBFE1-9CD7-45B8-746B-166A7A05A4CF}"/>
              </a:ext>
            </a:extLst>
          </p:cNvPr>
          <p:cNvCxnSpPr/>
          <p:nvPr/>
        </p:nvCxnSpPr>
        <p:spPr>
          <a:xfrm>
            <a:off x="2583592" y="2008706"/>
            <a:ext cx="1470454" cy="1856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B8647B-1A35-7D85-BCC4-C6247D90E2D8}"/>
              </a:ext>
            </a:extLst>
          </p:cNvPr>
          <p:cNvSpPr/>
          <p:nvPr/>
        </p:nvSpPr>
        <p:spPr>
          <a:xfrm>
            <a:off x="878647" y="5600380"/>
            <a:ext cx="1768561" cy="716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 Parking Lot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C62D2C-DF53-0FEA-E07A-858874AB73AF}"/>
              </a:ext>
            </a:extLst>
          </p:cNvPr>
          <p:cNvSpPr/>
          <p:nvPr/>
        </p:nvSpPr>
        <p:spPr>
          <a:xfrm>
            <a:off x="7499131" y="5623175"/>
            <a:ext cx="1768561" cy="716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5. Payment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FA6E84-FBC5-ED62-58D9-645C6CE2532A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383412" y="3869268"/>
            <a:ext cx="663646" cy="17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D43A13-22D1-B905-96DA-037CA62BDAB0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762928" y="3865308"/>
            <a:ext cx="688783" cy="1735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F031D4F-BE9F-6653-C339-63DF3F76B55B}"/>
              </a:ext>
            </a:extLst>
          </p:cNvPr>
          <p:cNvSpPr txBox="1"/>
          <p:nvPr/>
        </p:nvSpPr>
        <p:spPr>
          <a:xfrm>
            <a:off x="8678455" y="4878888"/>
            <a:ext cx="199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Define Payment Method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8FB3A0-4DA2-2355-08B9-B561DF907966}"/>
              </a:ext>
            </a:extLst>
          </p:cNvPr>
          <p:cNvSpPr txBox="1"/>
          <p:nvPr/>
        </p:nvSpPr>
        <p:spPr>
          <a:xfrm>
            <a:off x="6793062" y="4535010"/>
            <a:ext cx="159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Payment Validation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4D6AC6-9389-0353-4EDF-7D8947376434}"/>
              </a:ext>
            </a:extLst>
          </p:cNvPr>
          <p:cNvSpPr txBox="1"/>
          <p:nvPr/>
        </p:nvSpPr>
        <p:spPr>
          <a:xfrm>
            <a:off x="4899455" y="211440"/>
            <a:ext cx="27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ParkEz : Fish Bone Diagram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F45A7B-27FE-419E-6DDD-0114B246A7BD}"/>
              </a:ext>
            </a:extLst>
          </p:cNvPr>
          <p:cNvSpPr txBox="1"/>
          <p:nvPr/>
        </p:nvSpPr>
        <p:spPr>
          <a:xfrm>
            <a:off x="2330205" y="4023285"/>
            <a:ext cx="124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Lot Select </a:t>
            </a:r>
            <a:br>
              <a:rPr lang="en-US" sz="1400" dirty="0"/>
            </a:br>
            <a:r>
              <a:rPr lang="en-US" sz="1400" dirty="0"/>
              <a:t>and Search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D1CEA9-0B79-148A-A869-1BA584B60454}"/>
              </a:ext>
            </a:extLst>
          </p:cNvPr>
          <p:cNvSpPr txBox="1"/>
          <p:nvPr/>
        </p:nvSpPr>
        <p:spPr>
          <a:xfrm>
            <a:off x="3107058" y="2334255"/>
            <a:ext cx="159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Support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0B74F0-B63C-7BEA-4EBB-A97D917E6BB3}"/>
              </a:ext>
            </a:extLst>
          </p:cNvPr>
          <p:cNvCxnSpPr/>
          <p:nvPr/>
        </p:nvCxnSpPr>
        <p:spPr>
          <a:xfrm>
            <a:off x="6857768" y="4869627"/>
            <a:ext cx="1802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32A4628-1416-603C-568E-1A7EC7865D99}"/>
              </a:ext>
            </a:extLst>
          </p:cNvPr>
          <p:cNvCxnSpPr>
            <a:cxnSpLocks/>
          </p:cNvCxnSpPr>
          <p:nvPr/>
        </p:nvCxnSpPr>
        <p:spPr>
          <a:xfrm>
            <a:off x="5789142" y="2695597"/>
            <a:ext cx="1393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5253B2-17A3-A627-78FB-E1ED7E2F627F}"/>
              </a:ext>
            </a:extLst>
          </p:cNvPr>
          <p:cNvCxnSpPr/>
          <p:nvPr/>
        </p:nvCxnSpPr>
        <p:spPr>
          <a:xfrm>
            <a:off x="5933174" y="3414915"/>
            <a:ext cx="1802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C1FC30-7EFA-5946-CAAF-EE2011615BA9}"/>
              </a:ext>
            </a:extLst>
          </p:cNvPr>
          <p:cNvCxnSpPr>
            <a:cxnSpLocks/>
          </p:cNvCxnSpPr>
          <p:nvPr/>
        </p:nvCxnSpPr>
        <p:spPr>
          <a:xfrm>
            <a:off x="4382509" y="4854008"/>
            <a:ext cx="1393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B1F9F3-7795-70E2-D30A-E77682C7C14D}"/>
              </a:ext>
            </a:extLst>
          </p:cNvPr>
          <p:cNvCxnSpPr>
            <a:cxnSpLocks/>
          </p:cNvCxnSpPr>
          <p:nvPr/>
        </p:nvCxnSpPr>
        <p:spPr>
          <a:xfrm flipH="1">
            <a:off x="7108224" y="2412534"/>
            <a:ext cx="1682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B1C5ED-1B55-D8F9-26B7-174C884739AC}"/>
              </a:ext>
            </a:extLst>
          </p:cNvPr>
          <p:cNvCxnSpPr>
            <a:cxnSpLocks/>
          </p:cNvCxnSpPr>
          <p:nvPr/>
        </p:nvCxnSpPr>
        <p:spPr>
          <a:xfrm flipH="1">
            <a:off x="7519086" y="2937008"/>
            <a:ext cx="1682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9966FB-669D-E9DB-0358-0F00EE3A46CE}"/>
              </a:ext>
            </a:extLst>
          </p:cNvPr>
          <p:cNvCxnSpPr>
            <a:cxnSpLocks/>
          </p:cNvCxnSpPr>
          <p:nvPr/>
        </p:nvCxnSpPr>
        <p:spPr>
          <a:xfrm flipH="1">
            <a:off x="8554446" y="5223193"/>
            <a:ext cx="2086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037DCB-9FA5-D6E2-9DBE-A315EA0AE1F4}"/>
              </a:ext>
            </a:extLst>
          </p:cNvPr>
          <p:cNvCxnSpPr>
            <a:cxnSpLocks/>
          </p:cNvCxnSpPr>
          <p:nvPr/>
        </p:nvCxnSpPr>
        <p:spPr>
          <a:xfrm flipH="1">
            <a:off x="2295759" y="4497277"/>
            <a:ext cx="1137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384340-1B1F-5FAB-2125-FCEC597ADC2C}"/>
              </a:ext>
            </a:extLst>
          </p:cNvPr>
          <p:cNvCxnSpPr>
            <a:cxnSpLocks/>
          </p:cNvCxnSpPr>
          <p:nvPr/>
        </p:nvCxnSpPr>
        <p:spPr>
          <a:xfrm flipH="1">
            <a:off x="3082764" y="2642032"/>
            <a:ext cx="1542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43514-64FF-D7C9-92FE-BC7C84AA0714}"/>
              </a:ext>
            </a:extLst>
          </p:cNvPr>
          <p:cNvCxnSpPr>
            <a:cxnSpLocks/>
          </p:cNvCxnSpPr>
          <p:nvPr/>
        </p:nvCxnSpPr>
        <p:spPr>
          <a:xfrm flipH="1">
            <a:off x="6005829" y="4368990"/>
            <a:ext cx="1602130" cy="7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E1AE98-A402-2C25-C556-E8D9F2383FCA}"/>
              </a:ext>
            </a:extLst>
          </p:cNvPr>
          <p:cNvCxnSpPr>
            <a:cxnSpLocks/>
          </p:cNvCxnSpPr>
          <p:nvPr/>
        </p:nvCxnSpPr>
        <p:spPr>
          <a:xfrm flipH="1">
            <a:off x="5753770" y="5227873"/>
            <a:ext cx="12040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D96F624-C2DC-047D-C686-FF8E7A810C41}"/>
              </a:ext>
            </a:extLst>
          </p:cNvPr>
          <p:cNvSpPr txBox="1"/>
          <p:nvPr/>
        </p:nvSpPr>
        <p:spPr>
          <a:xfrm>
            <a:off x="3691145" y="2757232"/>
            <a:ext cx="1553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Creation / Modification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F0C78D-06DF-497F-97B4-D6824C538F1D}"/>
              </a:ext>
            </a:extLst>
          </p:cNvPr>
          <p:cNvSpPr txBox="1"/>
          <p:nvPr/>
        </p:nvSpPr>
        <p:spPr>
          <a:xfrm>
            <a:off x="1486732" y="2844093"/>
            <a:ext cx="192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Authentication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18B7813-5E08-B9FA-59E9-9C3DE6CE512E}"/>
              </a:ext>
            </a:extLst>
          </p:cNvPr>
          <p:cNvCxnSpPr>
            <a:cxnSpLocks/>
          </p:cNvCxnSpPr>
          <p:nvPr/>
        </p:nvCxnSpPr>
        <p:spPr>
          <a:xfrm flipH="1">
            <a:off x="3617666" y="3260535"/>
            <a:ext cx="1542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D1B2C6D-21C5-A9A7-CAEE-AC7F5273538C}"/>
              </a:ext>
            </a:extLst>
          </p:cNvPr>
          <p:cNvCxnSpPr>
            <a:cxnSpLocks/>
          </p:cNvCxnSpPr>
          <p:nvPr/>
        </p:nvCxnSpPr>
        <p:spPr>
          <a:xfrm>
            <a:off x="1655384" y="3151870"/>
            <a:ext cx="1601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3BC381E-FD2E-69DB-6390-56777677BB1A}"/>
              </a:ext>
            </a:extLst>
          </p:cNvPr>
          <p:cNvSpPr txBox="1"/>
          <p:nvPr/>
        </p:nvSpPr>
        <p:spPr>
          <a:xfrm>
            <a:off x="1413561" y="2198290"/>
            <a:ext cx="159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Account Summary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629CF6-F252-26A0-B5F4-0A2F45DD0F9B}"/>
              </a:ext>
            </a:extLst>
          </p:cNvPr>
          <p:cNvCxnSpPr>
            <a:cxnSpLocks/>
          </p:cNvCxnSpPr>
          <p:nvPr/>
        </p:nvCxnSpPr>
        <p:spPr>
          <a:xfrm>
            <a:off x="1555763" y="2500666"/>
            <a:ext cx="13981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4AC828-1C01-39F9-5A39-C83E8737A45C}"/>
              </a:ext>
            </a:extLst>
          </p:cNvPr>
          <p:cNvSpPr txBox="1"/>
          <p:nvPr/>
        </p:nvSpPr>
        <p:spPr>
          <a:xfrm>
            <a:off x="490136" y="4596669"/>
            <a:ext cx="1674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Occupancy Status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355127-30C7-96E6-0C59-403C5464935C}"/>
              </a:ext>
            </a:extLst>
          </p:cNvPr>
          <p:cNvCxnSpPr>
            <a:cxnSpLocks/>
          </p:cNvCxnSpPr>
          <p:nvPr/>
        </p:nvCxnSpPr>
        <p:spPr>
          <a:xfrm>
            <a:off x="395416" y="4904445"/>
            <a:ext cx="1601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62A115-4710-5053-DEA9-01F0ACB33815}"/>
              </a:ext>
            </a:extLst>
          </p:cNvPr>
          <p:cNvSpPr txBox="1"/>
          <p:nvPr/>
        </p:nvSpPr>
        <p:spPr>
          <a:xfrm>
            <a:off x="2035444" y="4915416"/>
            <a:ext cx="227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Remote Occupancy Access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66E77-C8C0-FCC3-1644-DFFD24205088}"/>
              </a:ext>
            </a:extLst>
          </p:cNvPr>
          <p:cNvCxnSpPr>
            <a:cxnSpLocks/>
          </p:cNvCxnSpPr>
          <p:nvPr/>
        </p:nvCxnSpPr>
        <p:spPr>
          <a:xfrm flipH="1">
            <a:off x="1948947" y="5223193"/>
            <a:ext cx="1542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3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Mittal, Mr. Shubham</dc:creator>
  <cp:lastModifiedBy>Cookson, Tom William</cp:lastModifiedBy>
  <cp:revision>20</cp:revision>
  <dcterms:created xsi:type="dcterms:W3CDTF">2023-02-22T16:35:31Z</dcterms:created>
  <dcterms:modified xsi:type="dcterms:W3CDTF">2023-02-25T01:24:16Z</dcterms:modified>
</cp:coreProperties>
</file>