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p:scale>
          <a:sx n="98" d="100"/>
          <a:sy n="98" d="100"/>
        </p:scale>
        <p:origin x="14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1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5979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6439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3281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697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1645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7632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592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5366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511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2/26/23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8045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2/26/23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821283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19E15-A31C-0624-D706-BDB589B37C19}"/>
              </a:ext>
            </a:extLst>
          </p:cNvPr>
          <p:cNvSpPr>
            <a:spLocks noGrp="1"/>
          </p:cNvSpPr>
          <p:nvPr>
            <p:ph type="ctrTitle"/>
          </p:nvPr>
        </p:nvSpPr>
        <p:spPr>
          <a:xfrm>
            <a:off x="1223283" y="2429741"/>
            <a:ext cx="5202381" cy="1998517"/>
          </a:xfrm>
        </p:spPr>
        <p:txBody>
          <a:bodyPr>
            <a:normAutofit fontScale="90000"/>
          </a:bodyPr>
          <a:lstStyle/>
          <a:p>
            <a:r>
              <a:rPr lang="en-US" dirty="0">
                <a:latin typeface="Calibri" panose="020F0502020204030204" pitchFamily="34" charset="0"/>
                <a:cs typeface="Calibri" panose="020F0502020204030204" pitchFamily="34" charset="0"/>
              </a:rPr>
              <a:t>ParkEZ App</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Menu Structure</a:t>
            </a:r>
          </a:p>
        </p:txBody>
      </p:sp>
      <p:sp>
        <p:nvSpPr>
          <p:cNvPr id="3" name="Subtitle 2">
            <a:extLst>
              <a:ext uri="{FF2B5EF4-FFF2-40B4-BE49-F238E27FC236}">
                <a16:creationId xmlns:a16="http://schemas.microsoft.com/office/drawing/2014/main" id="{32997290-56D5-E4A9-27D9-7CA70C99899D}"/>
              </a:ext>
            </a:extLst>
          </p:cNvPr>
          <p:cNvSpPr>
            <a:spLocks noGrp="1"/>
          </p:cNvSpPr>
          <p:nvPr>
            <p:ph type="subTitle" idx="1"/>
          </p:nvPr>
        </p:nvSpPr>
        <p:spPr>
          <a:xfrm>
            <a:off x="1143001" y="4010061"/>
            <a:ext cx="2597190" cy="1814946"/>
          </a:xfrm>
        </p:spPr>
        <p:txBody>
          <a:bodyPr anchor="b">
            <a:normAutofit/>
          </a:bodyPr>
          <a:lstStyle/>
          <a:p>
            <a:endParaRPr lang="en-US" dirty="0"/>
          </a:p>
          <a:p>
            <a:endParaRPr lang="en-US" dirty="0"/>
          </a:p>
        </p:txBody>
      </p:sp>
      <p:pic>
        <p:nvPicPr>
          <p:cNvPr id="4" name="Picture 3">
            <a:extLst>
              <a:ext uri="{FF2B5EF4-FFF2-40B4-BE49-F238E27FC236}">
                <a16:creationId xmlns:a16="http://schemas.microsoft.com/office/drawing/2014/main" id="{4D9314EA-D802-3501-7EDB-2F84657433F0}"/>
              </a:ext>
            </a:extLst>
          </p:cNvPr>
          <p:cNvPicPr>
            <a:picLocks noChangeAspect="1"/>
          </p:cNvPicPr>
          <p:nvPr/>
        </p:nvPicPr>
        <p:blipFill rotWithShape="1">
          <a:blip r:embed="rId2"/>
          <a:srcRect l="10434" r="20257"/>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Graphical user interface&#10;&#10;Description automatically generated">
            <a:extLst>
              <a:ext uri="{FF2B5EF4-FFF2-40B4-BE49-F238E27FC236}">
                <a16:creationId xmlns:a16="http://schemas.microsoft.com/office/drawing/2014/main" id="{D1242AAF-AC8B-EE35-BE69-ED84C2385FD4}"/>
              </a:ext>
            </a:extLst>
          </p:cNvPr>
          <p:cNvPicPr>
            <a:picLocks noChangeAspect="1"/>
          </p:cNvPicPr>
          <p:nvPr/>
        </p:nvPicPr>
        <p:blipFill>
          <a:blip r:embed="rId3"/>
          <a:stretch>
            <a:fillRect/>
          </a:stretch>
        </p:blipFill>
        <p:spPr>
          <a:xfrm>
            <a:off x="1143001" y="633294"/>
            <a:ext cx="1802504" cy="1833055"/>
          </a:xfrm>
          <a:prstGeom prst="rect">
            <a:avLst/>
          </a:prstGeom>
        </p:spPr>
      </p:pic>
    </p:spTree>
    <p:extLst>
      <p:ext uri="{BB962C8B-B14F-4D97-AF65-F5344CB8AC3E}">
        <p14:creationId xmlns:p14="http://schemas.microsoft.com/office/powerpoint/2010/main" val="125461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2997290-56D5-E4A9-27D9-7CA70C99899D}"/>
              </a:ext>
            </a:extLst>
          </p:cNvPr>
          <p:cNvSpPr>
            <a:spLocks noGrp="1"/>
          </p:cNvSpPr>
          <p:nvPr>
            <p:ph type="subTitle" idx="1"/>
          </p:nvPr>
        </p:nvSpPr>
        <p:spPr>
          <a:xfrm>
            <a:off x="1143001" y="4010061"/>
            <a:ext cx="2597190" cy="1814946"/>
          </a:xfrm>
        </p:spPr>
        <p:txBody>
          <a:bodyPr anchor="b">
            <a:normAutofit/>
          </a:bodyPr>
          <a:lstStyle/>
          <a:p>
            <a:endParaRPr lang="en-US" dirty="0"/>
          </a:p>
          <a:p>
            <a:endParaRPr lang="en-US" dirty="0"/>
          </a:p>
        </p:txBody>
      </p:sp>
      <p:pic>
        <p:nvPicPr>
          <p:cNvPr id="4" name="Picture 3">
            <a:extLst>
              <a:ext uri="{FF2B5EF4-FFF2-40B4-BE49-F238E27FC236}">
                <a16:creationId xmlns:a16="http://schemas.microsoft.com/office/drawing/2014/main" id="{4D9314EA-D802-3501-7EDB-2F84657433F0}"/>
              </a:ext>
            </a:extLst>
          </p:cNvPr>
          <p:cNvPicPr>
            <a:picLocks noChangeAspect="1"/>
          </p:cNvPicPr>
          <p:nvPr/>
        </p:nvPicPr>
        <p:blipFill rotWithShape="1">
          <a:blip r:embed="rId2"/>
          <a:srcRect l="10434" r="20257"/>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Picture 7">
            <a:extLst>
              <a:ext uri="{FF2B5EF4-FFF2-40B4-BE49-F238E27FC236}">
                <a16:creationId xmlns:a16="http://schemas.microsoft.com/office/drawing/2014/main" id="{118AA674-1F12-BDA5-9573-D5D80BD543EA}"/>
              </a:ext>
            </a:extLst>
          </p:cNvPr>
          <p:cNvPicPr>
            <a:picLocks noChangeAspect="1"/>
          </p:cNvPicPr>
          <p:nvPr/>
        </p:nvPicPr>
        <p:blipFill>
          <a:blip r:embed="rId3"/>
          <a:stretch>
            <a:fillRect/>
          </a:stretch>
        </p:blipFill>
        <p:spPr>
          <a:xfrm>
            <a:off x="4962264" y="667385"/>
            <a:ext cx="2437707" cy="5523229"/>
          </a:xfrm>
          <a:prstGeom prst="rect">
            <a:avLst/>
          </a:prstGeom>
        </p:spPr>
      </p:pic>
      <p:pic>
        <p:nvPicPr>
          <p:cNvPr id="10" name="Picture 9">
            <a:extLst>
              <a:ext uri="{FF2B5EF4-FFF2-40B4-BE49-F238E27FC236}">
                <a16:creationId xmlns:a16="http://schemas.microsoft.com/office/drawing/2014/main" id="{C9E48A9C-C68B-B9A1-3D87-D0F6E75C4E44}"/>
              </a:ext>
            </a:extLst>
          </p:cNvPr>
          <p:cNvPicPr>
            <a:picLocks noChangeAspect="1"/>
          </p:cNvPicPr>
          <p:nvPr/>
        </p:nvPicPr>
        <p:blipFill>
          <a:blip r:embed="rId4"/>
          <a:stretch>
            <a:fillRect/>
          </a:stretch>
        </p:blipFill>
        <p:spPr>
          <a:xfrm>
            <a:off x="7824272" y="1204131"/>
            <a:ext cx="3876357" cy="4449733"/>
          </a:xfrm>
          <a:prstGeom prst="rect">
            <a:avLst/>
          </a:prstGeom>
        </p:spPr>
      </p:pic>
      <p:pic>
        <p:nvPicPr>
          <p:cNvPr id="13" name="Picture 12">
            <a:extLst>
              <a:ext uri="{FF2B5EF4-FFF2-40B4-BE49-F238E27FC236}">
                <a16:creationId xmlns:a16="http://schemas.microsoft.com/office/drawing/2014/main" id="{0A31F8B1-4A3E-3E03-5948-F342ADD6C97C}"/>
              </a:ext>
            </a:extLst>
          </p:cNvPr>
          <p:cNvPicPr>
            <a:picLocks noChangeAspect="1"/>
          </p:cNvPicPr>
          <p:nvPr/>
        </p:nvPicPr>
        <p:blipFill>
          <a:blip r:embed="rId5"/>
          <a:stretch>
            <a:fillRect/>
          </a:stretch>
        </p:blipFill>
        <p:spPr>
          <a:xfrm>
            <a:off x="806363" y="1204131"/>
            <a:ext cx="3408053" cy="3912161"/>
          </a:xfrm>
          <a:prstGeom prst="rect">
            <a:avLst/>
          </a:prstGeom>
        </p:spPr>
      </p:pic>
    </p:spTree>
    <p:extLst>
      <p:ext uri="{BB962C8B-B14F-4D97-AF65-F5344CB8AC3E}">
        <p14:creationId xmlns:p14="http://schemas.microsoft.com/office/powerpoint/2010/main" val="169840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2997290-56D5-E4A9-27D9-7CA70C99899D}"/>
              </a:ext>
            </a:extLst>
          </p:cNvPr>
          <p:cNvSpPr>
            <a:spLocks noGrp="1"/>
          </p:cNvSpPr>
          <p:nvPr>
            <p:ph type="subTitle" idx="1"/>
          </p:nvPr>
        </p:nvSpPr>
        <p:spPr>
          <a:xfrm>
            <a:off x="1143001" y="4010061"/>
            <a:ext cx="2597190" cy="1814946"/>
          </a:xfrm>
        </p:spPr>
        <p:txBody>
          <a:bodyPr anchor="b">
            <a:normAutofit/>
          </a:bodyPr>
          <a:lstStyle/>
          <a:p>
            <a:endParaRPr lang="en-US" dirty="0"/>
          </a:p>
          <a:p>
            <a:endParaRPr lang="en-US" dirty="0"/>
          </a:p>
        </p:txBody>
      </p:sp>
      <p:pic>
        <p:nvPicPr>
          <p:cNvPr id="4" name="Picture 3">
            <a:extLst>
              <a:ext uri="{FF2B5EF4-FFF2-40B4-BE49-F238E27FC236}">
                <a16:creationId xmlns:a16="http://schemas.microsoft.com/office/drawing/2014/main" id="{4D9314EA-D802-3501-7EDB-2F84657433F0}"/>
              </a:ext>
            </a:extLst>
          </p:cNvPr>
          <p:cNvPicPr>
            <a:picLocks noChangeAspect="1"/>
          </p:cNvPicPr>
          <p:nvPr/>
        </p:nvPicPr>
        <p:blipFill rotWithShape="1">
          <a:blip r:embed="rId2"/>
          <a:srcRect l="10434" r="20257"/>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7CE358BE-5BBC-B01D-D776-5C49C0ADCDE7}"/>
              </a:ext>
            </a:extLst>
          </p:cNvPr>
          <p:cNvSpPr>
            <a:spLocks noGrp="1"/>
          </p:cNvSpPr>
          <p:nvPr>
            <p:ph type="ctrTitle"/>
          </p:nvPr>
        </p:nvSpPr>
        <p:spPr>
          <a:xfrm>
            <a:off x="812351" y="741482"/>
            <a:ext cx="5855677" cy="1104902"/>
          </a:xfrm>
        </p:spPr>
        <p:txBody>
          <a:bodyPr/>
          <a:lstStyle/>
          <a:p>
            <a:r>
              <a:rPr lang="en-US" dirty="0">
                <a:latin typeface="Calibri" panose="020F0502020204030204" pitchFamily="34" charset="0"/>
                <a:cs typeface="Calibri" panose="020F0502020204030204" pitchFamily="34" charset="0"/>
              </a:rPr>
              <a:t>Tabs Navigation</a:t>
            </a:r>
          </a:p>
        </p:txBody>
      </p:sp>
      <p:pic>
        <p:nvPicPr>
          <p:cNvPr id="10" name="Picture 9">
            <a:extLst>
              <a:ext uri="{FF2B5EF4-FFF2-40B4-BE49-F238E27FC236}">
                <a16:creationId xmlns:a16="http://schemas.microsoft.com/office/drawing/2014/main" id="{4D6D21A9-0148-8CB6-C9DD-B065269B06F9}"/>
              </a:ext>
            </a:extLst>
          </p:cNvPr>
          <p:cNvPicPr>
            <a:picLocks noChangeAspect="1"/>
          </p:cNvPicPr>
          <p:nvPr/>
        </p:nvPicPr>
        <p:blipFill rotWithShape="1">
          <a:blip r:embed="rId3"/>
          <a:srcRect b="13211"/>
          <a:stretch/>
        </p:blipFill>
        <p:spPr>
          <a:xfrm>
            <a:off x="6096000" y="512243"/>
            <a:ext cx="5855368" cy="5833513"/>
          </a:xfrm>
          <a:prstGeom prst="rect">
            <a:avLst/>
          </a:prstGeom>
        </p:spPr>
      </p:pic>
      <p:sp>
        <p:nvSpPr>
          <p:cNvPr id="12" name="TextBox 11">
            <a:extLst>
              <a:ext uri="{FF2B5EF4-FFF2-40B4-BE49-F238E27FC236}">
                <a16:creationId xmlns:a16="http://schemas.microsoft.com/office/drawing/2014/main" id="{DA031DCF-7468-7EF8-CC8B-13324C8425FC}"/>
              </a:ext>
            </a:extLst>
          </p:cNvPr>
          <p:cNvSpPr txBox="1"/>
          <p:nvPr/>
        </p:nvSpPr>
        <p:spPr>
          <a:xfrm>
            <a:off x="1002323" y="1549822"/>
            <a:ext cx="4676438"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Pricing</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The Pricing information screen provides the services and features provided in each subscription plan.</a:t>
            </a:r>
          </a:p>
          <a:p>
            <a:r>
              <a:rPr lang="en-US" sz="17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About</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The about page displays information about the company, team, awards, and testimonials.</a:t>
            </a:r>
          </a:p>
          <a:p>
            <a:pPr lvl="1"/>
            <a:r>
              <a:rPr lang="en-US" sz="17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Contact</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Gives the contact information of the company to the users.</a:t>
            </a:r>
          </a:p>
          <a:p>
            <a:pPr marL="285750" indent="-285750">
              <a:buFont typeface="Arial" panose="020B0604020202020204" pitchFamily="34" charset="0"/>
              <a:buChar char="•"/>
            </a:pPr>
            <a:endParaRPr lang="en-US" sz="17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FAQ</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The frequently Asked Questions page is given so that common questions of users can be solved without searching and wasting time on the topic.</a:t>
            </a:r>
          </a:p>
        </p:txBody>
      </p:sp>
    </p:spTree>
    <p:extLst>
      <p:ext uri="{BB962C8B-B14F-4D97-AF65-F5344CB8AC3E}">
        <p14:creationId xmlns:p14="http://schemas.microsoft.com/office/powerpoint/2010/main" val="331956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2997290-56D5-E4A9-27D9-7CA70C99899D}"/>
              </a:ext>
            </a:extLst>
          </p:cNvPr>
          <p:cNvSpPr>
            <a:spLocks noGrp="1"/>
          </p:cNvSpPr>
          <p:nvPr>
            <p:ph type="subTitle" idx="1"/>
          </p:nvPr>
        </p:nvSpPr>
        <p:spPr>
          <a:xfrm>
            <a:off x="1143001" y="4010061"/>
            <a:ext cx="2597190" cy="1814946"/>
          </a:xfrm>
        </p:spPr>
        <p:txBody>
          <a:bodyPr anchor="b">
            <a:normAutofit/>
          </a:bodyPr>
          <a:lstStyle/>
          <a:p>
            <a:endParaRPr lang="en-US" dirty="0"/>
          </a:p>
          <a:p>
            <a:endParaRPr lang="en-US" dirty="0"/>
          </a:p>
        </p:txBody>
      </p:sp>
      <p:pic>
        <p:nvPicPr>
          <p:cNvPr id="4" name="Picture 3">
            <a:extLst>
              <a:ext uri="{FF2B5EF4-FFF2-40B4-BE49-F238E27FC236}">
                <a16:creationId xmlns:a16="http://schemas.microsoft.com/office/drawing/2014/main" id="{4D9314EA-D802-3501-7EDB-2F84657433F0}"/>
              </a:ext>
            </a:extLst>
          </p:cNvPr>
          <p:cNvPicPr>
            <a:picLocks noChangeAspect="1"/>
          </p:cNvPicPr>
          <p:nvPr/>
        </p:nvPicPr>
        <p:blipFill rotWithShape="1">
          <a:blip r:embed="rId2"/>
          <a:srcRect l="10434" r="20257"/>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7CE358BE-5BBC-B01D-D776-5C49C0ADCDE7}"/>
              </a:ext>
            </a:extLst>
          </p:cNvPr>
          <p:cNvSpPr>
            <a:spLocks noGrp="1"/>
          </p:cNvSpPr>
          <p:nvPr>
            <p:ph type="ctrTitle"/>
          </p:nvPr>
        </p:nvSpPr>
        <p:spPr>
          <a:xfrm>
            <a:off x="812351" y="741482"/>
            <a:ext cx="5855677" cy="1104902"/>
          </a:xfrm>
        </p:spPr>
        <p:txBody>
          <a:bodyPr/>
          <a:lstStyle/>
          <a:p>
            <a:r>
              <a:rPr lang="en-US" dirty="0">
                <a:latin typeface="Calibri" panose="020F0502020204030204" pitchFamily="34" charset="0"/>
                <a:cs typeface="Calibri" panose="020F0502020204030204" pitchFamily="34" charset="0"/>
              </a:rPr>
              <a:t>Tabs Navigation</a:t>
            </a:r>
          </a:p>
        </p:txBody>
      </p:sp>
      <p:sp>
        <p:nvSpPr>
          <p:cNvPr id="12" name="TextBox 11">
            <a:extLst>
              <a:ext uri="{FF2B5EF4-FFF2-40B4-BE49-F238E27FC236}">
                <a16:creationId xmlns:a16="http://schemas.microsoft.com/office/drawing/2014/main" id="{DA031DCF-7468-7EF8-CC8B-13324C8425FC}"/>
              </a:ext>
            </a:extLst>
          </p:cNvPr>
          <p:cNvSpPr txBox="1"/>
          <p:nvPr/>
        </p:nvSpPr>
        <p:spPr>
          <a:xfrm>
            <a:off x="1002323" y="1549822"/>
            <a:ext cx="4676438" cy="244682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Login</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Users log into their business/personal account via login button to manage information.</a:t>
            </a:r>
          </a:p>
          <a:p>
            <a:r>
              <a:rPr lang="en-US" sz="17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Sign Up</a:t>
            </a:r>
          </a:p>
          <a:p>
            <a:pPr marL="628650" lvl="1" indent="-171450">
              <a:buFont typeface="Arial" panose="020B0604020202020204" pitchFamily="34" charset="0"/>
              <a:buChar char="•"/>
            </a:pPr>
            <a:r>
              <a:rPr lang="en-US" sz="1700" dirty="0">
                <a:latin typeface="Calibri" panose="020F0502020204030204" pitchFamily="34" charset="0"/>
                <a:cs typeface="Calibri" panose="020F0502020204030204" pitchFamily="34" charset="0"/>
              </a:rPr>
              <a:t>The users who’re not registered to the service can register themselves via the signup button</a:t>
            </a:r>
          </a:p>
        </p:txBody>
      </p:sp>
      <p:pic>
        <p:nvPicPr>
          <p:cNvPr id="2" name="Picture 1">
            <a:extLst>
              <a:ext uri="{FF2B5EF4-FFF2-40B4-BE49-F238E27FC236}">
                <a16:creationId xmlns:a16="http://schemas.microsoft.com/office/drawing/2014/main" id="{1032294B-1FDE-E8A7-0443-09E26DC47020}"/>
              </a:ext>
            </a:extLst>
          </p:cNvPr>
          <p:cNvPicPr>
            <a:picLocks noChangeAspect="1"/>
          </p:cNvPicPr>
          <p:nvPr/>
        </p:nvPicPr>
        <p:blipFill>
          <a:blip r:embed="rId3"/>
          <a:stretch>
            <a:fillRect/>
          </a:stretch>
        </p:blipFill>
        <p:spPr>
          <a:xfrm>
            <a:off x="6425664" y="255068"/>
            <a:ext cx="5529902" cy="6347864"/>
          </a:xfrm>
          <a:prstGeom prst="rect">
            <a:avLst/>
          </a:prstGeom>
        </p:spPr>
      </p:pic>
    </p:spTree>
    <p:extLst>
      <p:ext uri="{BB962C8B-B14F-4D97-AF65-F5344CB8AC3E}">
        <p14:creationId xmlns:p14="http://schemas.microsoft.com/office/powerpoint/2010/main" val="259299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2997290-56D5-E4A9-27D9-7CA70C99899D}"/>
              </a:ext>
            </a:extLst>
          </p:cNvPr>
          <p:cNvSpPr>
            <a:spLocks noGrp="1"/>
          </p:cNvSpPr>
          <p:nvPr>
            <p:ph type="subTitle" idx="1"/>
          </p:nvPr>
        </p:nvSpPr>
        <p:spPr>
          <a:xfrm>
            <a:off x="1143001" y="4010061"/>
            <a:ext cx="2597190" cy="1814946"/>
          </a:xfrm>
        </p:spPr>
        <p:txBody>
          <a:bodyPr anchor="b">
            <a:normAutofit/>
          </a:bodyPr>
          <a:lstStyle/>
          <a:p>
            <a:endParaRPr lang="en-US" dirty="0"/>
          </a:p>
          <a:p>
            <a:endParaRPr lang="en-US" dirty="0"/>
          </a:p>
        </p:txBody>
      </p:sp>
      <p:pic>
        <p:nvPicPr>
          <p:cNvPr id="4" name="Picture 3">
            <a:extLst>
              <a:ext uri="{FF2B5EF4-FFF2-40B4-BE49-F238E27FC236}">
                <a16:creationId xmlns:a16="http://schemas.microsoft.com/office/drawing/2014/main" id="{4D9314EA-D802-3501-7EDB-2F84657433F0}"/>
              </a:ext>
            </a:extLst>
          </p:cNvPr>
          <p:cNvPicPr>
            <a:picLocks noChangeAspect="1"/>
          </p:cNvPicPr>
          <p:nvPr/>
        </p:nvPicPr>
        <p:blipFill rotWithShape="1">
          <a:blip r:embed="rId2"/>
          <a:srcRect l="10434" r="20257"/>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7CE358BE-5BBC-B01D-D776-5C49C0ADCDE7}"/>
              </a:ext>
            </a:extLst>
          </p:cNvPr>
          <p:cNvSpPr>
            <a:spLocks noGrp="1"/>
          </p:cNvSpPr>
          <p:nvPr>
            <p:ph type="ctrTitle"/>
          </p:nvPr>
        </p:nvSpPr>
        <p:spPr>
          <a:xfrm>
            <a:off x="647305" y="236463"/>
            <a:ext cx="5855677" cy="1104902"/>
          </a:xfrm>
        </p:spPr>
        <p:txBody>
          <a:bodyPr>
            <a:normAutofit fontScale="90000"/>
          </a:bodyPr>
          <a:lstStyle/>
          <a:p>
            <a:r>
              <a:rPr lang="en-US" dirty="0">
                <a:latin typeface="Calibri" panose="020F0502020204030204" pitchFamily="34" charset="0"/>
                <a:cs typeface="Calibri" panose="020F0502020204030204" pitchFamily="34" charset="0"/>
              </a:rPr>
              <a:t>More Information</a:t>
            </a:r>
          </a:p>
        </p:txBody>
      </p:sp>
      <p:sp>
        <p:nvSpPr>
          <p:cNvPr id="12" name="TextBox 11">
            <a:extLst>
              <a:ext uri="{FF2B5EF4-FFF2-40B4-BE49-F238E27FC236}">
                <a16:creationId xmlns:a16="http://schemas.microsoft.com/office/drawing/2014/main" id="{DA031DCF-7468-7EF8-CC8B-13324C8425FC}"/>
              </a:ext>
            </a:extLst>
          </p:cNvPr>
          <p:cNvSpPr txBox="1"/>
          <p:nvPr/>
        </p:nvSpPr>
        <p:spPr>
          <a:xfrm>
            <a:off x="655597" y="1341365"/>
            <a:ext cx="678314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Implementation</a:t>
            </a:r>
          </a:p>
          <a:p>
            <a:pPr marL="628650" lvl="1" indent="-1714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The images depicting the menu within the presentation comprise screenshots of the application captured during its present developmental stage</a:t>
            </a:r>
            <a:r>
              <a:rPr lang="en-US" sz="1700"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Styling</a:t>
            </a:r>
          </a:p>
          <a:p>
            <a:pPr marL="628650" lvl="1" indent="-1714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The images in the presentation serve as temporary placeholders to illustrate the menu structure, and do not reflect the final product's color scheme or overall style. The design elements will be refined and integrated during the development process, while the navigation's position and functionality will remain unchanged.</a:t>
            </a:r>
          </a:p>
          <a:p>
            <a:pPr lvl="1"/>
            <a:endParaRPr lang="en-US" sz="1700" b="0" i="0" dirty="0">
              <a:solidFill>
                <a:srgbClr val="D1D5DB"/>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Code Base</a:t>
            </a:r>
          </a:p>
          <a:p>
            <a:pPr marL="628650" lvl="1" indent="-1714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Our team has leveraged a suite of cutting-edge technologies - including ReactJS, HTML, CSS, JavaScript, JSX, and SCSS - to craft a high-performance application. Access to the application is facilitated through our team's GitHub Project Repository, which allows for seamless collaboration and version control throughout the development process.</a:t>
            </a:r>
          </a:p>
        </p:txBody>
      </p:sp>
      <p:pic>
        <p:nvPicPr>
          <p:cNvPr id="5" name="Picture 4">
            <a:extLst>
              <a:ext uri="{FF2B5EF4-FFF2-40B4-BE49-F238E27FC236}">
                <a16:creationId xmlns:a16="http://schemas.microsoft.com/office/drawing/2014/main" id="{9DC42527-ADBD-10B9-DC46-BD3E8CF9043E}"/>
              </a:ext>
            </a:extLst>
          </p:cNvPr>
          <p:cNvPicPr>
            <a:picLocks noChangeAspect="1"/>
          </p:cNvPicPr>
          <p:nvPr/>
        </p:nvPicPr>
        <p:blipFill>
          <a:blip r:embed="rId3"/>
          <a:stretch>
            <a:fillRect/>
          </a:stretch>
        </p:blipFill>
        <p:spPr>
          <a:xfrm>
            <a:off x="8338173" y="236463"/>
            <a:ext cx="2733090" cy="6192492"/>
          </a:xfrm>
          <a:prstGeom prst="rect">
            <a:avLst/>
          </a:prstGeom>
        </p:spPr>
      </p:pic>
    </p:spTree>
    <p:extLst>
      <p:ext uri="{BB962C8B-B14F-4D97-AF65-F5344CB8AC3E}">
        <p14:creationId xmlns:p14="http://schemas.microsoft.com/office/powerpoint/2010/main" val="251337177"/>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1A252F"/>
      </a:dk2>
      <a:lt2>
        <a:srgbClr val="F1F3F0"/>
      </a:lt2>
      <a:accent1>
        <a:srgbClr val="CA29E7"/>
      </a:accent1>
      <a:accent2>
        <a:srgbClr val="6C1CD6"/>
      </a:accent2>
      <a:accent3>
        <a:srgbClr val="2C29E7"/>
      </a:accent3>
      <a:accent4>
        <a:srgbClr val="1763D5"/>
      </a:accent4>
      <a:accent5>
        <a:srgbClr val="27BBDB"/>
      </a:accent5>
      <a:accent6>
        <a:srgbClr val="15C39A"/>
      </a:accent6>
      <a:hlink>
        <a:srgbClr val="459F35"/>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173</TotalTime>
  <Words>250</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Walbaum Display</vt:lpstr>
      <vt:lpstr>RegattaVTI</vt:lpstr>
      <vt:lpstr>ParkEZ App Menu Structure</vt:lpstr>
      <vt:lpstr>PowerPoint Presentation</vt:lpstr>
      <vt:lpstr>Tabs Navigation</vt:lpstr>
      <vt:lpstr>Tabs Navigation</vt:lpstr>
      <vt:lpstr>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ParkEZ App Menu Structure</dc:title>
  <dc:creator>Swayambhu Dhuri</dc:creator>
  <cp:lastModifiedBy>Swayambhu Dhuri</cp:lastModifiedBy>
  <cp:revision>1</cp:revision>
  <dcterms:created xsi:type="dcterms:W3CDTF">2023-02-26T18:13:53Z</dcterms:created>
  <dcterms:modified xsi:type="dcterms:W3CDTF">2023-02-26T21:07:17Z</dcterms:modified>
</cp:coreProperties>
</file>