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7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9FBB-D00C-4777-8688-2442DE99CB2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37209" y="37510"/>
            <a:ext cx="8702842" cy="59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+mn-lt"/>
              </a:rPr>
              <a:t>ParkEZ</a:t>
            </a:r>
            <a:r>
              <a:rPr lang="en-US" sz="3200" dirty="0">
                <a:latin typeface="+mn-lt"/>
              </a:rPr>
              <a:t> Business Relationship Diagram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9F0A3EE-B366-1805-0A6B-0D34F3CB0D4E}"/>
              </a:ext>
            </a:extLst>
          </p:cNvPr>
          <p:cNvSpPr/>
          <p:nvPr/>
        </p:nvSpPr>
        <p:spPr>
          <a:xfrm>
            <a:off x="1186774" y="1644348"/>
            <a:ext cx="2042808" cy="437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CDB90C3-C759-AAA4-E5DC-96203B25285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68385" y="1574897"/>
            <a:ext cx="3632031" cy="437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8E19480-69C2-A00F-AB57-20072B1F61D1}"/>
              </a:ext>
            </a:extLst>
          </p:cNvPr>
          <p:cNvSpPr/>
          <p:nvPr/>
        </p:nvSpPr>
        <p:spPr>
          <a:xfrm>
            <a:off x="9143549" y="1563320"/>
            <a:ext cx="2042808" cy="437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C1B7CC-3409-9140-967E-320CFFD8F830}"/>
              </a:ext>
            </a:extLst>
          </p:cNvPr>
          <p:cNvSpPr txBox="1"/>
          <p:nvPr/>
        </p:nvSpPr>
        <p:spPr>
          <a:xfrm>
            <a:off x="1637209" y="875489"/>
            <a:ext cx="114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Suppliers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42587-2178-8822-292D-BE2BCDB58860}"/>
              </a:ext>
            </a:extLst>
          </p:cNvPr>
          <p:cNvSpPr txBox="1"/>
          <p:nvPr/>
        </p:nvSpPr>
        <p:spPr>
          <a:xfrm>
            <a:off x="4696613" y="894944"/>
            <a:ext cx="279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Organization Selected Parts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F61D-2FD2-C6DA-FB04-A20664197C7E}"/>
              </a:ext>
            </a:extLst>
          </p:cNvPr>
          <p:cNvSpPr txBox="1"/>
          <p:nvPr/>
        </p:nvSpPr>
        <p:spPr>
          <a:xfrm>
            <a:off x="9491919" y="857995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CDE1080-3FF5-D18F-5419-07538ACCCD87}"/>
              </a:ext>
            </a:extLst>
          </p:cNvPr>
          <p:cNvSpPr/>
          <p:nvPr/>
        </p:nvSpPr>
        <p:spPr>
          <a:xfrm>
            <a:off x="1561158" y="2835989"/>
            <a:ext cx="1267558" cy="5206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Sales Group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F577538-2D4B-FC68-F686-668B4B7F5BC7}"/>
              </a:ext>
            </a:extLst>
          </p:cNvPr>
          <p:cNvSpPr/>
          <p:nvPr/>
        </p:nvSpPr>
        <p:spPr>
          <a:xfrm>
            <a:off x="1608953" y="1851041"/>
            <a:ext cx="1267558" cy="824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Parking Lot Operator (data)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E9588B5-DCF1-E8F6-5D3A-A444E79D4351}"/>
              </a:ext>
            </a:extLst>
          </p:cNvPr>
          <p:cNvSpPr/>
          <p:nvPr/>
        </p:nvSpPr>
        <p:spPr>
          <a:xfrm>
            <a:off x="1526169" y="3656229"/>
            <a:ext cx="1259336" cy="6079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Advertising Media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B02C63-CB6A-2E5A-119D-C9FF09E97944}"/>
              </a:ext>
            </a:extLst>
          </p:cNvPr>
          <p:cNvSpPr/>
          <p:nvPr/>
        </p:nvSpPr>
        <p:spPr>
          <a:xfrm>
            <a:off x="5418558" y="2970391"/>
            <a:ext cx="1088488" cy="6902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Customer Support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ParkEZ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FDCBFC4-E861-5ECA-4BEF-E4E3C5FD9709}"/>
              </a:ext>
            </a:extLst>
          </p:cNvPr>
          <p:cNvSpPr/>
          <p:nvPr/>
        </p:nvSpPr>
        <p:spPr>
          <a:xfrm>
            <a:off x="9409889" y="1718017"/>
            <a:ext cx="1474052" cy="10070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Subscribed Parking Lot Operators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ParkEZ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732B66C-5562-7199-C6F6-236A8BCD6291}"/>
              </a:ext>
            </a:extLst>
          </p:cNvPr>
          <p:cNvSpPr/>
          <p:nvPr/>
        </p:nvSpPr>
        <p:spPr>
          <a:xfrm>
            <a:off x="9240301" y="3347817"/>
            <a:ext cx="1861676" cy="6867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 Parking Users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ParkEZ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95CE47D-5331-5F49-BFEB-DF1818E20881}"/>
              </a:ext>
            </a:extLst>
          </p:cNvPr>
          <p:cNvSpPr/>
          <p:nvPr/>
        </p:nvSpPr>
        <p:spPr>
          <a:xfrm>
            <a:off x="9427927" y="4559889"/>
            <a:ext cx="1474052" cy="8821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Subscribed Advertisers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ParkEZ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1060772-B60A-C9B0-6EFA-36921560E68E}"/>
              </a:ext>
            </a:extLst>
          </p:cNvPr>
          <p:cNvSpPr/>
          <p:nvPr/>
        </p:nvSpPr>
        <p:spPr>
          <a:xfrm>
            <a:off x="5284897" y="3929307"/>
            <a:ext cx="1267558" cy="6998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Finance Management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ParkEZ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5059EC5-E4D2-3BCF-9C45-366C93A6FD66}"/>
              </a:ext>
            </a:extLst>
          </p:cNvPr>
          <p:cNvSpPr/>
          <p:nvPr/>
        </p:nvSpPr>
        <p:spPr>
          <a:xfrm>
            <a:off x="5080135" y="1798312"/>
            <a:ext cx="1557079" cy="801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Parking Lot Management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ParkEZ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F36B940-3956-CF53-7D43-AA6AB0164FBB}"/>
              </a:ext>
            </a:extLst>
          </p:cNvPr>
          <p:cNvSpPr/>
          <p:nvPr/>
        </p:nvSpPr>
        <p:spPr>
          <a:xfrm>
            <a:off x="5354851" y="4898189"/>
            <a:ext cx="1267558" cy="9535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Advertising / Sales Management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ParkEZ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B7348EF0-5F80-14C9-9F7F-8FF75B053A0B}"/>
              </a:ext>
            </a:extLst>
          </p:cNvPr>
          <p:cNvSpPr/>
          <p:nvPr/>
        </p:nvSpPr>
        <p:spPr>
          <a:xfrm>
            <a:off x="1561158" y="4750863"/>
            <a:ext cx="1267558" cy="691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CC vendors/Bank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EE17CF-DA20-9C0C-3C48-1C1F886CAD62}"/>
              </a:ext>
            </a:extLst>
          </p:cNvPr>
          <p:cNvCxnSpPr>
            <a:cxnSpLocks/>
          </p:cNvCxnSpPr>
          <p:nvPr/>
        </p:nvCxnSpPr>
        <p:spPr>
          <a:xfrm flipV="1">
            <a:off x="5918676" y="4641290"/>
            <a:ext cx="0" cy="245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3A63F1-9D65-2902-BE71-DAD9DEC3EF04}"/>
              </a:ext>
            </a:extLst>
          </p:cNvPr>
          <p:cNvCxnSpPr>
            <a:cxnSpLocks/>
          </p:cNvCxnSpPr>
          <p:nvPr/>
        </p:nvCxnSpPr>
        <p:spPr>
          <a:xfrm flipV="1">
            <a:off x="5962802" y="2628581"/>
            <a:ext cx="0" cy="33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3B2CCE-6423-A37B-405C-C2F538CE845A}"/>
              </a:ext>
            </a:extLst>
          </p:cNvPr>
          <p:cNvCxnSpPr>
            <a:cxnSpLocks/>
          </p:cNvCxnSpPr>
          <p:nvPr/>
        </p:nvCxnSpPr>
        <p:spPr>
          <a:xfrm flipV="1">
            <a:off x="6030161" y="3674249"/>
            <a:ext cx="0" cy="285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7030FC-0E1B-551E-37CF-3D495132FD9C}"/>
              </a:ext>
            </a:extLst>
          </p:cNvPr>
          <p:cNvCxnSpPr>
            <a:cxnSpLocks/>
          </p:cNvCxnSpPr>
          <p:nvPr/>
        </p:nvCxnSpPr>
        <p:spPr>
          <a:xfrm>
            <a:off x="5821413" y="2628581"/>
            <a:ext cx="0" cy="346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21EC0A-D7F4-4557-FAE0-36DA3C70CA13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5918676" y="3656229"/>
            <a:ext cx="3681" cy="273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2B9D50-7DFE-CBE7-38D2-CD5F5DAABD03}"/>
              </a:ext>
            </a:extLst>
          </p:cNvPr>
          <p:cNvCxnSpPr>
            <a:cxnSpLocks/>
          </p:cNvCxnSpPr>
          <p:nvPr/>
        </p:nvCxnSpPr>
        <p:spPr>
          <a:xfrm flipV="1">
            <a:off x="2876511" y="2158337"/>
            <a:ext cx="2203624" cy="72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F5C9EB2-4C81-7F3F-764B-2235145324B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828716" y="3096336"/>
            <a:ext cx="2526135" cy="2280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CAD432-62AE-59E8-85C9-F41F72E3C74C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785505" y="3960191"/>
            <a:ext cx="2569346" cy="1481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8414658-C548-BBDF-C276-604CE6812B5C}"/>
              </a:ext>
            </a:extLst>
          </p:cNvPr>
          <p:cNvCxnSpPr>
            <a:cxnSpLocks/>
            <a:stCxn id="67" idx="3"/>
            <a:endCxn id="28" idx="1"/>
          </p:cNvCxnSpPr>
          <p:nvPr/>
        </p:nvCxnSpPr>
        <p:spPr>
          <a:xfrm flipV="1">
            <a:off x="2828716" y="4279243"/>
            <a:ext cx="2456181" cy="817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4161CC5-1ECC-7896-6723-39773B0B9986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6507046" y="3315518"/>
            <a:ext cx="2733255" cy="375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1AC5543-139E-2BC2-5507-77309CC12F26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 flipV="1">
            <a:off x="6622409" y="5000975"/>
            <a:ext cx="2805518" cy="374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5DC78B-9ADD-131F-9E90-9B3EDD81683C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507046" y="2231136"/>
            <a:ext cx="2899449" cy="1084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E35941B-1BD1-B386-6603-7DB0657AA61B}"/>
              </a:ext>
            </a:extLst>
          </p:cNvPr>
          <p:cNvCxnSpPr>
            <a:cxnSpLocks/>
          </p:cNvCxnSpPr>
          <p:nvPr/>
        </p:nvCxnSpPr>
        <p:spPr>
          <a:xfrm>
            <a:off x="6505024" y="3392975"/>
            <a:ext cx="2901471" cy="1534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2C15BC1-5BF3-DC1A-2EF1-32465D6D626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829167" y="3315518"/>
            <a:ext cx="2589391" cy="1779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8393080-ED43-BF55-E487-11E20DE4B29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637214" y="2199205"/>
            <a:ext cx="2769281" cy="19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C90459E-D260-A765-A206-CF0510E870DC}"/>
              </a:ext>
            </a:extLst>
          </p:cNvPr>
          <p:cNvCxnSpPr>
            <a:cxnSpLocks/>
          </p:cNvCxnSpPr>
          <p:nvPr/>
        </p:nvCxnSpPr>
        <p:spPr>
          <a:xfrm>
            <a:off x="6648434" y="2235569"/>
            <a:ext cx="2591867" cy="1377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377D67D-5D12-0A9D-53A7-E6B28C26946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637214" y="2199205"/>
            <a:ext cx="2769281" cy="2675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4FF1F0B-D8BE-51B4-C633-152381377BC2}"/>
              </a:ext>
            </a:extLst>
          </p:cNvPr>
          <p:cNvCxnSpPr>
            <a:cxnSpLocks/>
          </p:cNvCxnSpPr>
          <p:nvPr/>
        </p:nvCxnSpPr>
        <p:spPr>
          <a:xfrm flipV="1">
            <a:off x="2839378" y="2177429"/>
            <a:ext cx="2231095" cy="2896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9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99703" y="0"/>
            <a:ext cx="509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User Roles by Business Group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44807"/>
              </p:ext>
            </p:extLst>
          </p:nvPr>
        </p:nvGraphicFramePr>
        <p:xfrm>
          <a:off x="2293515" y="2369879"/>
          <a:ext cx="7307682" cy="2793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894">
                  <a:extLst>
                    <a:ext uri="{9D8B030D-6E8A-4147-A177-3AD203B41FA5}">
                      <a16:colId xmlns:a16="http://schemas.microsoft.com/office/drawing/2014/main" val="3726739317"/>
                    </a:ext>
                  </a:extLst>
                </a:gridCol>
                <a:gridCol w="2435894">
                  <a:extLst>
                    <a:ext uri="{9D8B030D-6E8A-4147-A177-3AD203B41FA5}">
                      <a16:colId xmlns:a16="http://schemas.microsoft.com/office/drawing/2014/main" val="1095868709"/>
                    </a:ext>
                  </a:extLst>
                </a:gridCol>
                <a:gridCol w="2435894">
                  <a:extLst>
                    <a:ext uri="{9D8B030D-6E8A-4147-A177-3AD203B41FA5}">
                      <a16:colId xmlns:a16="http://schemas.microsoft.com/office/drawing/2014/main" val="2691159845"/>
                    </a:ext>
                  </a:extLst>
                </a:gridCol>
              </a:tblGrid>
              <a:tr h="5904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Business Group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Team Member Name</a:t>
                      </a:r>
                    </a:p>
                    <a:p>
                      <a:pPr algn="l"/>
                      <a:r>
                        <a:rPr lang="en-US" dirty="0"/>
                        <a:t>(Bus. Group Proxy)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05512"/>
                  </a:ext>
                </a:extLst>
              </a:tr>
              <a:tr h="6747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Advertisement Sales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Advertising &amp; Sales Representative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Ruchi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508247"/>
                  </a:ext>
                </a:extLst>
              </a:tr>
              <a:tr h="482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Customer Support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Customer Support Specialist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Tom Cookson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5103"/>
                  </a:ext>
                </a:extLst>
              </a:tr>
              <a:tr h="4781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Finance Management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Accountant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Chetan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45355"/>
                  </a:ext>
                </a:extLst>
              </a:tr>
              <a:tr h="4781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Parking lot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Swayambhu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Dhuri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543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7AFB0C-05AE-46F5-B788-50D377025D66}"/>
              </a:ext>
            </a:extLst>
          </p:cNvPr>
          <p:cNvSpPr txBox="1"/>
          <p:nvPr/>
        </p:nvSpPr>
        <p:spPr>
          <a:xfrm>
            <a:off x="2293515" y="584775"/>
            <a:ext cx="3584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External Users (Customers)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Subscribed Parking Lot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 Parking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Subscribed Advertisers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493E6-16AD-4A7A-B6E4-EFD3D5223B13}"/>
              </a:ext>
            </a:extLst>
          </p:cNvPr>
          <p:cNvSpPr txBox="1"/>
          <p:nvPr/>
        </p:nvSpPr>
        <p:spPr>
          <a:xfrm>
            <a:off x="2293515" y="178510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Internal Users</a:t>
            </a:r>
          </a:p>
        </p:txBody>
      </p:sp>
    </p:spTree>
    <p:extLst>
      <p:ext uri="{BB962C8B-B14F-4D97-AF65-F5344CB8AC3E}">
        <p14:creationId xmlns:p14="http://schemas.microsoft.com/office/powerpoint/2010/main" val="1410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131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Cookson, Tom William</cp:lastModifiedBy>
  <cp:revision>39</cp:revision>
  <dcterms:created xsi:type="dcterms:W3CDTF">2019-10-07T00:45:54Z</dcterms:created>
  <dcterms:modified xsi:type="dcterms:W3CDTF">2023-02-20T14:15:29Z</dcterms:modified>
</cp:coreProperties>
</file>