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100" d="100"/>
          <a:sy n="100" d="100"/>
        </p:scale>
        <p:origin x="296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B66C-8DF6-9A06-15B0-CF79E6829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85FD2-189D-171F-8070-F246FB7A8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3E728-795C-A7BA-06A6-2504339A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3B44-C9B8-4459-B10C-12C61F11A41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579CD-9A7B-8B74-6CE4-160FCEBB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3F28-4B77-2727-5518-A991D69E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60CC-348E-4882-95EE-5EDA898F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5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DCAF-5EA0-0291-E870-D5D881B6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BE64E-BC43-9113-E5D9-37427BD3B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DE3E-AEB1-74A8-BCF0-2510EEFC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3B44-C9B8-4459-B10C-12C61F11A41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42235-A0DD-874D-5DDF-63FDBA89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DAE0-B430-CC79-676A-3AD166C6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60CC-348E-4882-95EE-5EDA898F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DA30C-A4E1-9EDB-C32F-F6F01A0FF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C0532-1869-E3E4-7F26-85C40EF01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894CC-B0FC-653B-B834-34C07683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3B44-C9B8-4459-B10C-12C61F11A41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47ADE-DB7A-B726-9934-3429B52A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E8C9D-F1DE-EBEB-5226-B44D8E42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60CC-348E-4882-95EE-5EDA898F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8F8C-5806-6C2C-877D-8E989E2E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65EC-EAB8-DDA9-8D1E-F974D065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6BACF-F7D1-9927-2B18-E05CE69F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3B44-C9B8-4459-B10C-12C61F11A41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16810-D77D-2024-07FC-4F180250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58C19-428C-0D46-C56E-049CB5A6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60CC-348E-4882-95EE-5EDA898F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1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BA40-B208-E453-B567-088D76B3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0F9CD-206A-0024-8DB5-DC25A28DF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B2431-C946-5AC5-DFA0-A401359B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3B44-C9B8-4459-B10C-12C61F11A41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2E4DB-D561-F164-FDB2-4ED27F73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B43A9-CA42-55BB-02D6-230115FA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60CC-348E-4882-95EE-5EDA898F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0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CA3C-1E4C-6909-BEF3-8E415344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F90DC-F809-6E54-CE99-6B8028D49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4FE66-6197-6B7F-C523-B76B91199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AC390-79AF-737C-E28C-EADADF78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3B44-C9B8-4459-B10C-12C61F11A41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4C3D8-441A-82C9-F2A3-3E76DF16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CABA6-CE94-362C-DB10-16444221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60CC-348E-4882-95EE-5EDA898F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3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CFA2-BBA2-5815-CA89-D21D7505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C0AB2-6E36-DEF2-7520-F540E4A2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13A90-04F8-4298-2A85-B367ADD99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9CA87-10DE-1594-ECC1-61E873D56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2C0FA-0D8B-C4D6-BF1E-BF30C2B85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B7F6F-B7A8-F870-4843-AD761D94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3B44-C9B8-4459-B10C-12C61F11A41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A5C70-8440-E3A1-0FC7-69FCACB7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1CBAB-B97A-8A59-0FC3-4277DAFA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60CC-348E-4882-95EE-5EDA898F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EFE7-62E2-47FC-86E0-1FC4A1AC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82360-BBFE-7C58-2D59-24481CE8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3B44-C9B8-4459-B10C-12C61F11A41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BD11E-2505-1F0E-268D-9DF3E227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8E6FA-CDB8-8A60-2A7D-35607CF5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60CC-348E-4882-95EE-5EDA898F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9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46B00-C437-CBC1-A7AC-78CBC167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3B44-C9B8-4459-B10C-12C61F11A41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2DE23-EEA1-9D58-2F5E-C1ADAA53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8DE4B-351C-51EE-0168-D5F16BAB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60CC-348E-4882-95EE-5EDA898F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1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0CBC-276B-9440-845D-C703710A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FC76-3DA1-5518-286B-5478EC6EB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14D0A-0B23-38D3-04B7-BBD9FADE7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6297A-89B4-E94C-ECC6-FB95FD26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3B44-C9B8-4459-B10C-12C61F11A41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3A74B-4EAD-BA92-0969-DAC0454D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E15E2-9803-AAFF-A16E-DE8F09DF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60CC-348E-4882-95EE-5EDA898F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6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424E-D0BC-33DB-57BA-2BD18E3A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CD382-9A16-2C07-D259-2E411C6C2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43FF0-5E04-A606-63E1-535FCDB19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57BAE-DA94-C0B5-B5CD-9FDFE42F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3B44-C9B8-4459-B10C-12C61F11A41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A7154-CFF9-6A19-604A-983A881F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38CD5-54BD-5A97-B013-1B7C95D7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60CC-348E-4882-95EE-5EDA898F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4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1E09A-A95E-8368-790A-B7A2C531C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AE84D-A694-35C7-BED9-2932F30E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50821-5791-1347-080C-3EC924CCD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3B44-C9B8-4459-B10C-12C61F11A41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9F5D2-1DF0-382F-D2DC-CC4A10BCA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9E2B6-C48C-6D00-12C8-F2EA14A28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60CC-348E-4882-95EE-5EDA898F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7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366F703-C1D1-EFC7-D731-EE4D47130C9C}"/>
              </a:ext>
            </a:extLst>
          </p:cNvPr>
          <p:cNvCxnSpPr>
            <a:cxnSpLocks/>
          </p:cNvCxnSpPr>
          <p:nvPr/>
        </p:nvCxnSpPr>
        <p:spPr>
          <a:xfrm>
            <a:off x="8040064" y="3011948"/>
            <a:ext cx="6110" cy="34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0F4F35-981E-A247-B501-69069AAFB668}"/>
              </a:ext>
            </a:extLst>
          </p:cNvPr>
          <p:cNvCxnSpPr>
            <a:cxnSpLocks/>
          </p:cNvCxnSpPr>
          <p:nvPr/>
        </p:nvCxnSpPr>
        <p:spPr>
          <a:xfrm>
            <a:off x="7246314" y="3024648"/>
            <a:ext cx="6110" cy="34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74453AB-1841-D84A-5F44-BE5DF758250D}"/>
              </a:ext>
            </a:extLst>
          </p:cNvPr>
          <p:cNvCxnSpPr>
            <a:cxnSpLocks/>
          </p:cNvCxnSpPr>
          <p:nvPr/>
        </p:nvCxnSpPr>
        <p:spPr>
          <a:xfrm>
            <a:off x="2497507" y="3839787"/>
            <a:ext cx="6110" cy="34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412A6B-6C30-5A0E-3925-0D6C983A7529}"/>
              </a:ext>
            </a:extLst>
          </p:cNvPr>
          <p:cNvCxnSpPr>
            <a:cxnSpLocks/>
          </p:cNvCxnSpPr>
          <p:nvPr/>
        </p:nvCxnSpPr>
        <p:spPr>
          <a:xfrm>
            <a:off x="1687379" y="3835772"/>
            <a:ext cx="6110" cy="34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9D57A2B-12B1-E3C6-AD7A-C9F78C0F1862}"/>
              </a:ext>
            </a:extLst>
          </p:cNvPr>
          <p:cNvSpPr/>
          <p:nvPr/>
        </p:nvSpPr>
        <p:spPr>
          <a:xfrm rot="18739207">
            <a:off x="4696661" y="1363323"/>
            <a:ext cx="559483" cy="5594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6202DF2-17C2-2246-E926-BA6C0147CBAE}"/>
              </a:ext>
            </a:extLst>
          </p:cNvPr>
          <p:cNvSpPr/>
          <p:nvPr/>
        </p:nvSpPr>
        <p:spPr>
          <a:xfrm rot="18739207">
            <a:off x="4744932" y="2783156"/>
            <a:ext cx="559483" cy="5403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ABDAA0F-9AB9-2DF5-4417-7543CCD79D4F}"/>
              </a:ext>
            </a:extLst>
          </p:cNvPr>
          <p:cNvSpPr/>
          <p:nvPr/>
        </p:nvSpPr>
        <p:spPr>
          <a:xfrm>
            <a:off x="3642821" y="3818563"/>
            <a:ext cx="611826" cy="466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87A0CF-D942-534E-1C93-C6E53E554BCD}"/>
              </a:ext>
            </a:extLst>
          </p:cNvPr>
          <p:cNvSpPr/>
          <p:nvPr/>
        </p:nvSpPr>
        <p:spPr>
          <a:xfrm>
            <a:off x="3610409" y="4784136"/>
            <a:ext cx="611826" cy="4663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DCD21C-1CAF-5964-B932-2CBB2D674B17}"/>
              </a:ext>
            </a:extLst>
          </p:cNvPr>
          <p:cNvSpPr/>
          <p:nvPr/>
        </p:nvSpPr>
        <p:spPr>
          <a:xfrm>
            <a:off x="522514" y="551353"/>
            <a:ext cx="11270343" cy="6008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32E7DA-7B32-3CCB-C615-DC27287E7671}"/>
              </a:ext>
            </a:extLst>
          </p:cNvPr>
          <p:cNvSpPr/>
          <p:nvPr/>
        </p:nvSpPr>
        <p:spPr>
          <a:xfrm>
            <a:off x="522513" y="228501"/>
            <a:ext cx="11270343" cy="6331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963911-878B-29DB-8E75-1F6D3530D3D7}"/>
              </a:ext>
            </a:extLst>
          </p:cNvPr>
          <p:cNvSpPr/>
          <p:nvPr/>
        </p:nvSpPr>
        <p:spPr>
          <a:xfrm>
            <a:off x="3483142" y="228501"/>
            <a:ext cx="8309714" cy="6331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8E3C58-64F2-F998-9E2A-AD9B978C5AAE}"/>
              </a:ext>
            </a:extLst>
          </p:cNvPr>
          <p:cNvSpPr/>
          <p:nvPr/>
        </p:nvSpPr>
        <p:spPr>
          <a:xfrm>
            <a:off x="6268453" y="228501"/>
            <a:ext cx="3059933" cy="6331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74D120-6DD8-FF7C-2AC8-7D8DE9924EA9}"/>
              </a:ext>
            </a:extLst>
          </p:cNvPr>
          <p:cNvSpPr txBox="1"/>
          <p:nvPr/>
        </p:nvSpPr>
        <p:spPr>
          <a:xfrm>
            <a:off x="1018671" y="205261"/>
            <a:ext cx="1060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Advertiser                                     Webpage                                       Lot Manager                              Parking Patron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51F47B-FD8A-E555-E97D-95F3981757FC}"/>
              </a:ext>
            </a:extLst>
          </p:cNvPr>
          <p:cNvSpPr/>
          <p:nvPr/>
        </p:nvSpPr>
        <p:spPr>
          <a:xfrm>
            <a:off x="4773528" y="611237"/>
            <a:ext cx="342900" cy="3429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8DBEC2-033E-3C3C-4340-01641234AD2C}"/>
              </a:ext>
            </a:extLst>
          </p:cNvPr>
          <p:cNvSpPr/>
          <p:nvPr/>
        </p:nvSpPr>
        <p:spPr>
          <a:xfrm rot="18739207">
            <a:off x="4696662" y="1363324"/>
            <a:ext cx="559483" cy="559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841875-506C-0883-7200-1AF75FDC8618}"/>
              </a:ext>
            </a:extLst>
          </p:cNvPr>
          <p:cNvSpPr txBox="1"/>
          <p:nvPr/>
        </p:nvSpPr>
        <p:spPr>
          <a:xfrm>
            <a:off x="4679255" y="1443010"/>
            <a:ext cx="650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is</a:t>
            </a:r>
            <a:br>
              <a:rPr lang="en-US" sz="1000" dirty="0"/>
            </a:br>
            <a:r>
              <a:rPr lang="en-US" sz="1000" dirty="0"/>
              <a:t>Parking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AF80A3-3A65-0B10-BA3E-739EA93F4747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944978" y="954137"/>
            <a:ext cx="0" cy="29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D01AAA-A033-3CB3-57A9-7BBC725B4B0E}"/>
              </a:ext>
            </a:extLst>
          </p:cNvPr>
          <p:cNvCxnSpPr>
            <a:cxnSpLocks/>
          </p:cNvCxnSpPr>
          <p:nvPr/>
        </p:nvCxnSpPr>
        <p:spPr>
          <a:xfrm flipV="1">
            <a:off x="5416619" y="1605667"/>
            <a:ext cx="4556320" cy="11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24BE29-0D83-DAF9-93E1-24B1A0625672}"/>
              </a:ext>
            </a:extLst>
          </p:cNvPr>
          <p:cNvSpPr txBox="1"/>
          <p:nvPr/>
        </p:nvSpPr>
        <p:spPr>
          <a:xfrm>
            <a:off x="10079986" y="1370818"/>
            <a:ext cx="673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Select</a:t>
            </a:r>
            <a:br>
              <a:rPr lang="en-US" sz="1000" dirty="0"/>
            </a:br>
            <a:r>
              <a:rPr lang="en-US" sz="1000" dirty="0"/>
              <a:t>Parking</a:t>
            </a:r>
            <a:br>
              <a:rPr lang="en-US" sz="1000" dirty="0"/>
            </a:br>
            <a:r>
              <a:rPr lang="en-US" sz="1000" dirty="0"/>
              <a:t>Lot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5AC816-293F-6B02-9F9F-9C91A90012CD}"/>
              </a:ext>
            </a:extLst>
          </p:cNvPr>
          <p:cNvSpPr/>
          <p:nvPr/>
        </p:nvSpPr>
        <p:spPr>
          <a:xfrm>
            <a:off x="10022305" y="1299406"/>
            <a:ext cx="791609" cy="691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8C95B3-259E-7B6D-9E3B-D3AAC9D29E8E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10418110" y="1991222"/>
            <a:ext cx="0" cy="3221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616586-4B35-40ED-197A-0B27593165ED}"/>
              </a:ext>
            </a:extLst>
          </p:cNvPr>
          <p:cNvSpPr txBox="1"/>
          <p:nvPr/>
        </p:nvSpPr>
        <p:spPr>
          <a:xfrm>
            <a:off x="10044781" y="5281595"/>
            <a:ext cx="673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View Lot Status and Info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64576C-7414-5959-4445-536812735BC9}"/>
              </a:ext>
            </a:extLst>
          </p:cNvPr>
          <p:cNvSpPr/>
          <p:nvPr/>
        </p:nvSpPr>
        <p:spPr>
          <a:xfrm>
            <a:off x="10022305" y="5212686"/>
            <a:ext cx="791609" cy="691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58C8B5-B50C-A7A8-A3C1-EC53F3BA66AE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5253652" y="5774160"/>
            <a:ext cx="4762303" cy="28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81AFC7-373E-59FB-5404-B6026812CAD1}"/>
              </a:ext>
            </a:extLst>
          </p:cNvPr>
          <p:cNvSpPr txBox="1"/>
          <p:nvPr/>
        </p:nvSpPr>
        <p:spPr>
          <a:xfrm>
            <a:off x="5338416" y="1370818"/>
            <a:ext cx="673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768E90-E9BF-2CC0-2E99-0D98C047B777}"/>
              </a:ext>
            </a:extLst>
          </p:cNvPr>
          <p:cNvCxnSpPr>
            <a:cxnSpLocks/>
          </p:cNvCxnSpPr>
          <p:nvPr/>
        </p:nvCxnSpPr>
        <p:spPr>
          <a:xfrm>
            <a:off x="4996457" y="2039310"/>
            <a:ext cx="0" cy="596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4473BBA-E9F1-2B71-B65C-F318C96F9210}"/>
              </a:ext>
            </a:extLst>
          </p:cNvPr>
          <p:cNvSpPr/>
          <p:nvPr/>
        </p:nvSpPr>
        <p:spPr>
          <a:xfrm rot="18739207">
            <a:off x="4744934" y="2783158"/>
            <a:ext cx="559483" cy="540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7A40EC-1E35-A2EA-6E28-9A20AC154D00}"/>
              </a:ext>
            </a:extLst>
          </p:cNvPr>
          <p:cNvSpPr txBox="1"/>
          <p:nvPr/>
        </p:nvSpPr>
        <p:spPr>
          <a:xfrm>
            <a:off x="4703978" y="2849293"/>
            <a:ext cx="673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Has Account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8F5935-D92A-1E2B-0A6F-592ABED6C725}"/>
              </a:ext>
            </a:extLst>
          </p:cNvPr>
          <p:cNvSpPr txBox="1"/>
          <p:nvPr/>
        </p:nvSpPr>
        <p:spPr>
          <a:xfrm flipH="1">
            <a:off x="4965172" y="5512723"/>
            <a:ext cx="1185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Exit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C1A432-2C45-90E7-C2ED-027204E4537F}"/>
              </a:ext>
            </a:extLst>
          </p:cNvPr>
          <p:cNvSpPr txBox="1"/>
          <p:nvPr/>
        </p:nvSpPr>
        <p:spPr>
          <a:xfrm>
            <a:off x="4754714" y="2017921"/>
            <a:ext cx="673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24E718-CE2F-6933-DB16-9AEAE4459364}"/>
              </a:ext>
            </a:extLst>
          </p:cNvPr>
          <p:cNvCxnSpPr>
            <a:cxnSpLocks/>
          </p:cNvCxnSpPr>
          <p:nvPr/>
        </p:nvCxnSpPr>
        <p:spPr>
          <a:xfrm>
            <a:off x="5024675" y="3448520"/>
            <a:ext cx="0" cy="473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D05E92C-E493-3A4A-0C2B-DCA29E56B085}"/>
              </a:ext>
            </a:extLst>
          </p:cNvPr>
          <p:cNvSpPr txBox="1"/>
          <p:nvPr/>
        </p:nvSpPr>
        <p:spPr>
          <a:xfrm>
            <a:off x="3608990" y="2960993"/>
            <a:ext cx="673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Login 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82177E-A053-C0D2-ACE8-E87758F00D5E}"/>
              </a:ext>
            </a:extLst>
          </p:cNvPr>
          <p:cNvSpPr/>
          <p:nvPr/>
        </p:nvSpPr>
        <p:spPr>
          <a:xfrm>
            <a:off x="3547104" y="2960993"/>
            <a:ext cx="791609" cy="2884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107FFBB-0598-8CDF-4125-5898874100A0}"/>
              </a:ext>
            </a:extLst>
          </p:cNvPr>
          <p:cNvCxnSpPr>
            <a:cxnSpLocks/>
          </p:cNvCxnSpPr>
          <p:nvPr/>
        </p:nvCxnSpPr>
        <p:spPr>
          <a:xfrm flipH="1">
            <a:off x="4332697" y="3079933"/>
            <a:ext cx="323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370D0E1-8D47-FCD6-7A5A-28AAF81D4C30}"/>
              </a:ext>
            </a:extLst>
          </p:cNvPr>
          <p:cNvSpPr txBox="1"/>
          <p:nvPr/>
        </p:nvSpPr>
        <p:spPr>
          <a:xfrm>
            <a:off x="4185987" y="2840373"/>
            <a:ext cx="673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0F6F4C2-2C28-4516-6469-DD699DD3F0A1}"/>
              </a:ext>
            </a:extLst>
          </p:cNvPr>
          <p:cNvCxnSpPr>
            <a:cxnSpLocks/>
            <a:stCxn id="46" idx="1"/>
            <a:endCxn id="95" idx="3"/>
          </p:cNvCxnSpPr>
          <p:nvPr/>
        </p:nvCxnSpPr>
        <p:spPr>
          <a:xfrm flipH="1" flipV="1">
            <a:off x="2524017" y="3080868"/>
            <a:ext cx="1023087" cy="24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277A296-6A42-EE56-D17F-2E1844A69716}"/>
              </a:ext>
            </a:extLst>
          </p:cNvPr>
          <p:cNvSpPr txBox="1"/>
          <p:nvPr/>
        </p:nvSpPr>
        <p:spPr>
          <a:xfrm>
            <a:off x="2698509" y="2864380"/>
            <a:ext cx="736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Advertiser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5FAEA68-4629-D89D-25D2-19C3ABC1A6D7}"/>
              </a:ext>
            </a:extLst>
          </p:cNvPr>
          <p:cNvSpPr/>
          <p:nvPr/>
        </p:nvSpPr>
        <p:spPr>
          <a:xfrm rot="18739207">
            <a:off x="4748296" y="4051250"/>
            <a:ext cx="559483" cy="5594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E7CCB1-E54A-04C0-217F-67FCF07FA950}"/>
              </a:ext>
            </a:extLst>
          </p:cNvPr>
          <p:cNvSpPr txBox="1"/>
          <p:nvPr/>
        </p:nvSpPr>
        <p:spPr>
          <a:xfrm>
            <a:off x="4707340" y="4126947"/>
            <a:ext cx="673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Make Account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5AC34A-1F92-2B63-E0C4-74A58C4B0905}"/>
              </a:ext>
            </a:extLst>
          </p:cNvPr>
          <p:cNvSpPr txBox="1"/>
          <p:nvPr/>
        </p:nvSpPr>
        <p:spPr>
          <a:xfrm>
            <a:off x="4971330" y="3525151"/>
            <a:ext cx="399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8FB2EC8-9901-A5E6-ECD8-9734CB74A0D8}"/>
              </a:ext>
            </a:extLst>
          </p:cNvPr>
          <p:cNvCxnSpPr>
            <a:cxnSpLocks/>
          </p:cNvCxnSpPr>
          <p:nvPr/>
        </p:nvCxnSpPr>
        <p:spPr>
          <a:xfrm>
            <a:off x="5040862" y="4726174"/>
            <a:ext cx="8876" cy="849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D2A66E1-C6FE-11F9-89DC-287D3930B9D2}"/>
              </a:ext>
            </a:extLst>
          </p:cNvPr>
          <p:cNvSpPr txBox="1"/>
          <p:nvPr/>
        </p:nvSpPr>
        <p:spPr>
          <a:xfrm>
            <a:off x="4978998" y="5029086"/>
            <a:ext cx="399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D2F7AC-8199-45E4-014F-EE710FCB1359}"/>
              </a:ext>
            </a:extLst>
          </p:cNvPr>
          <p:cNvSpPr txBox="1"/>
          <p:nvPr/>
        </p:nvSpPr>
        <p:spPr>
          <a:xfrm>
            <a:off x="3557589" y="4819841"/>
            <a:ext cx="673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Create Account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192DC5A-11F5-08B9-CDEF-2BCCB5DAC0C8}"/>
              </a:ext>
            </a:extLst>
          </p:cNvPr>
          <p:cNvCxnSpPr>
            <a:cxnSpLocks/>
            <a:endCxn id="70" idx="3"/>
          </p:cNvCxnSpPr>
          <p:nvPr/>
        </p:nvCxnSpPr>
        <p:spPr>
          <a:xfrm flipH="1">
            <a:off x="4222235" y="4351930"/>
            <a:ext cx="412980" cy="66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22F4F95-4E71-AF2C-D9BC-17582D77A8C5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3906511" y="4286937"/>
            <a:ext cx="9811" cy="49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FA7AE4A-F947-E75E-0175-BB4754E81598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3935653" y="2424363"/>
            <a:ext cx="7256" cy="536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699073E-9565-478E-5AF3-4FA632F5E9C2}"/>
              </a:ext>
            </a:extLst>
          </p:cNvPr>
          <p:cNvCxnSpPr/>
          <p:nvPr/>
        </p:nvCxnSpPr>
        <p:spPr>
          <a:xfrm>
            <a:off x="3942908" y="2412332"/>
            <a:ext cx="325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FEC433D-1673-D12B-A4E9-8A525F269B0D}"/>
              </a:ext>
            </a:extLst>
          </p:cNvPr>
          <p:cNvSpPr txBox="1"/>
          <p:nvPr/>
        </p:nvSpPr>
        <p:spPr>
          <a:xfrm>
            <a:off x="4006171" y="4479645"/>
            <a:ext cx="673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4247BBA-F77E-E09F-FF53-7DDB40D22715}"/>
              </a:ext>
            </a:extLst>
          </p:cNvPr>
          <p:cNvSpPr txBox="1"/>
          <p:nvPr/>
        </p:nvSpPr>
        <p:spPr>
          <a:xfrm>
            <a:off x="3904284" y="2178883"/>
            <a:ext cx="955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Lot Manager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3C66867-415E-FA73-5D33-48927A89DC52}"/>
              </a:ext>
            </a:extLst>
          </p:cNvPr>
          <p:cNvSpPr txBox="1"/>
          <p:nvPr/>
        </p:nvSpPr>
        <p:spPr>
          <a:xfrm>
            <a:off x="3557589" y="3818564"/>
            <a:ext cx="673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Payment</a:t>
            </a:r>
            <a:br>
              <a:rPr lang="en-US" sz="1000" dirty="0"/>
            </a:br>
            <a:r>
              <a:rPr lang="en-US" sz="1000" dirty="0"/>
              <a:t>Select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F0030E-C5AB-CF7C-9C0F-6D579055598B}"/>
              </a:ext>
            </a:extLst>
          </p:cNvPr>
          <p:cNvCxnSpPr>
            <a:cxnSpLocks/>
            <a:stCxn id="93" idx="0"/>
            <a:endCxn id="46" idx="2"/>
          </p:cNvCxnSpPr>
          <p:nvPr/>
        </p:nvCxnSpPr>
        <p:spPr>
          <a:xfrm flipH="1" flipV="1">
            <a:off x="3942909" y="3249403"/>
            <a:ext cx="5825" cy="56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154F8593-97FE-1463-91D8-DD695D942E9F}"/>
              </a:ext>
            </a:extLst>
          </p:cNvPr>
          <p:cNvSpPr/>
          <p:nvPr/>
        </p:nvSpPr>
        <p:spPr>
          <a:xfrm>
            <a:off x="1732408" y="2840372"/>
            <a:ext cx="791609" cy="480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7FF2C27-F425-7568-329D-1FF1140F1B92}"/>
              </a:ext>
            </a:extLst>
          </p:cNvPr>
          <p:cNvSpPr txBox="1"/>
          <p:nvPr/>
        </p:nvSpPr>
        <p:spPr>
          <a:xfrm>
            <a:off x="3608990" y="2961231"/>
            <a:ext cx="673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Login As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E174B71-CD3D-3482-8011-0213635CCF89}"/>
              </a:ext>
            </a:extLst>
          </p:cNvPr>
          <p:cNvSpPr txBox="1"/>
          <p:nvPr/>
        </p:nvSpPr>
        <p:spPr>
          <a:xfrm>
            <a:off x="1817192" y="2886539"/>
            <a:ext cx="673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Ad Statistics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8240154-D3D7-381C-BDF5-7DAFAA690CA3}"/>
              </a:ext>
            </a:extLst>
          </p:cNvPr>
          <p:cNvSpPr/>
          <p:nvPr/>
        </p:nvSpPr>
        <p:spPr>
          <a:xfrm>
            <a:off x="3692263" y="5640231"/>
            <a:ext cx="611826" cy="3363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CC49DA-30B4-8C15-9427-E5CACAEE89BC}"/>
              </a:ext>
            </a:extLst>
          </p:cNvPr>
          <p:cNvSpPr txBox="1"/>
          <p:nvPr/>
        </p:nvSpPr>
        <p:spPr>
          <a:xfrm>
            <a:off x="3591407" y="5668440"/>
            <a:ext cx="673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Logout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F1A322B-1E88-1035-5593-2D6C1220D733}"/>
              </a:ext>
            </a:extLst>
          </p:cNvPr>
          <p:cNvSpPr/>
          <p:nvPr/>
        </p:nvSpPr>
        <p:spPr>
          <a:xfrm>
            <a:off x="1158252" y="4172960"/>
            <a:ext cx="791609" cy="480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895BF3C-8978-0445-502D-B28A7C3BE29C}"/>
              </a:ext>
            </a:extLst>
          </p:cNvPr>
          <p:cNvSpPr txBox="1"/>
          <p:nvPr/>
        </p:nvSpPr>
        <p:spPr>
          <a:xfrm>
            <a:off x="1111378" y="4199216"/>
            <a:ext cx="76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Modify / Delete Ad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C1A1F48-54A8-2924-9A27-FAC2F09BD5E9}"/>
              </a:ext>
            </a:extLst>
          </p:cNvPr>
          <p:cNvSpPr/>
          <p:nvPr/>
        </p:nvSpPr>
        <p:spPr>
          <a:xfrm>
            <a:off x="4897010" y="5650392"/>
            <a:ext cx="306130" cy="3061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EAFEB62-DDCD-E5EE-7901-C8D9A525DD2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301206" y="5802365"/>
            <a:ext cx="539147" cy="6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F523BB4-5DA5-7CCE-4BA1-0F4930232B13}"/>
              </a:ext>
            </a:extLst>
          </p:cNvPr>
          <p:cNvSpPr/>
          <p:nvPr/>
        </p:nvSpPr>
        <p:spPr>
          <a:xfrm>
            <a:off x="2324223" y="4175976"/>
            <a:ext cx="791609" cy="480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693E814-BDC9-DC78-DF04-61B44E710A5E}"/>
              </a:ext>
            </a:extLst>
          </p:cNvPr>
          <p:cNvSpPr txBox="1"/>
          <p:nvPr/>
        </p:nvSpPr>
        <p:spPr>
          <a:xfrm>
            <a:off x="2367772" y="4222143"/>
            <a:ext cx="673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Create Ad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27F9BD-4FF6-D37C-0776-4D4D79CA3E54}"/>
              </a:ext>
            </a:extLst>
          </p:cNvPr>
          <p:cNvSpPr/>
          <p:nvPr/>
        </p:nvSpPr>
        <p:spPr>
          <a:xfrm>
            <a:off x="1669178" y="3739706"/>
            <a:ext cx="924927" cy="1266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976BE39-6DDC-C5EF-44A0-D6F0A4DC6CDD}"/>
              </a:ext>
            </a:extLst>
          </p:cNvPr>
          <p:cNvCxnSpPr>
            <a:cxnSpLocks/>
            <a:stCxn id="95" idx="2"/>
            <a:endCxn id="111" idx="0"/>
          </p:cNvCxnSpPr>
          <p:nvPr/>
        </p:nvCxnSpPr>
        <p:spPr>
          <a:xfrm>
            <a:off x="2128213" y="3321363"/>
            <a:ext cx="3429" cy="418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7D1BC69-B0A0-A8E3-4656-153ED043CDE6}"/>
              </a:ext>
            </a:extLst>
          </p:cNvPr>
          <p:cNvSpPr/>
          <p:nvPr/>
        </p:nvSpPr>
        <p:spPr>
          <a:xfrm>
            <a:off x="1600355" y="3737953"/>
            <a:ext cx="994407" cy="1391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6ABA28A-1DAC-79DB-DA9D-A533497642DF}"/>
              </a:ext>
            </a:extLst>
          </p:cNvPr>
          <p:cNvSpPr/>
          <p:nvPr/>
        </p:nvSpPr>
        <p:spPr>
          <a:xfrm>
            <a:off x="1654657" y="5069738"/>
            <a:ext cx="924927" cy="1266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89430B1-60B4-D190-CD64-0E44F1B1A142}"/>
              </a:ext>
            </a:extLst>
          </p:cNvPr>
          <p:cNvCxnSpPr>
            <a:cxnSpLocks/>
          </p:cNvCxnSpPr>
          <p:nvPr/>
        </p:nvCxnSpPr>
        <p:spPr>
          <a:xfrm>
            <a:off x="2455334" y="4680207"/>
            <a:ext cx="0" cy="389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20383E8-60F6-25A7-F4FB-6AF25BC2BE33}"/>
              </a:ext>
            </a:extLst>
          </p:cNvPr>
          <p:cNvCxnSpPr>
            <a:cxnSpLocks/>
          </p:cNvCxnSpPr>
          <p:nvPr/>
        </p:nvCxnSpPr>
        <p:spPr>
          <a:xfrm>
            <a:off x="1695015" y="4653951"/>
            <a:ext cx="8520" cy="358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676881A-07FF-B2EE-4A9D-9F49C2F2A466}"/>
              </a:ext>
            </a:extLst>
          </p:cNvPr>
          <p:cNvCxnSpPr/>
          <p:nvPr/>
        </p:nvCxnSpPr>
        <p:spPr>
          <a:xfrm flipH="1" flipV="1">
            <a:off x="2161306" y="5219587"/>
            <a:ext cx="7256" cy="536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8F02A15-B9F4-EC9E-AD97-B80FFED863B4}"/>
              </a:ext>
            </a:extLst>
          </p:cNvPr>
          <p:cNvCxnSpPr>
            <a:cxnSpLocks/>
          </p:cNvCxnSpPr>
          <p:nvPr/>
        </p:nvCxnSpPr>
        <p:spPr>
          <a:xfrm>
            <a:off x="2154076" y="5754846"/>
            <a:ext cx="1521554" cy="3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A2806FFC-5C38-8928-84B8-8CB79C8379A6}"/>
              </a:ext>
            </a:extLst>
          </p:cNvPr>
          <p:cNvSpPr txBox="1"/>
          <p:nvPr/>
        </p:nvSpPr>
        <p:spPr>
          <a:xfrm>
            <a:off x="7215378" y="2135333"/>
            <a:ext cx="82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Lot Manager Status View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B7857AF-A26F-178B-9F19-3ECF0750CBFD}"/>
              </a:ext>
            </a:extLst>
          </p:cNvPr>
          <p:cNvSpPr/>
          <p:nvPr/>
        </p:nvSpPr>
        <p:spPr>
          <a:xfrm>
            <a:off x="7219725" y="2090762"/>
            <a:ext cx="791609" cy="63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F7CD145-A03D-C96C-4B1E-9D2E95C42C8E}"/>
              </a:ext>
            </a:extLst>
          </p:cNvPr>
          <p:cNvSpPr txBox="1"/>
          <p:nvPr/>
        </p:nvSpPr>
        <p:spPr>
          <a:xfrm>
            <a:off x="6702069" y="3440600"/>
            <a:ext cx="82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Access Archived Footage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B7DC171-4800-2385-EFCE-8D26392EB081}"/>
              </a:ext>
            </a:extLst>
          </p:cNvPr>
          <p:cNvSpPr/>
          <p:nvPr/>
        </p:nvSpPr>
        <p:spPr>
          <a:xfrm>
            <a:off x="6709053" y="3385868"/>
            <a:ext cx="791609" cy="63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5100FF5-F2B9-12E4-8CF7-EB5C7956B8AC}"/>
              </a:ext>
            </a:extLst>
          </p:cNvPr>
          <p:cNvSpPr txBox="1"/>
          <p:nvPr/>
        </p:nvSpPr>
        <p:spPr>
          <a:xfrm>
            <a:off x="7724301" y="3450755"/>
            <a:ext cx="82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Track license</a:t>
            </a:r>
            <a:br>
              <a:rPr lang="en-US" sz="1000" dirty="0"/>
            </a:br>
            <a:r>
              <a:rPr lang="en-US" sz="1000" dirty="0"/>
              <a:t>Plates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1C02ADC-57FB-DC5A-C79C-FA612D139316}"/>
              </a:ext>
            </a:extLst>
          </p:cNvPr>
          <p:cNvSpPr/>
          <p:nvPr/>
        </p:nvSpPr>
        <p:spPr>
          <a:xfrm>
            <a:off x="7729808" y="3372430"/>
            <a:ext cx="791609" cy="63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1AB5685-0D11-19E4-4A0F-78262258E82D}"/>
              </a:ext>
            </a:extLst>
          </p:cNvPr>
          <p:cNvSpPr/>
          <p:nvPr/>
        </p:nvSpPr>
        <p:spPr>
          <a:xfrm>
            <a:off x="7142912" y="2903764"/>
            <a:ext cx="994407" cy="1391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47E3D04-34FA-2D41-3294-9FF8D77F205B}"/>
              </a:ext>
            </a:extLst>
          </p:cNvPr>
          <p:cNvCxnSpPr>
            <a:cxnSpLocks/>
            <a:stCxn id="189" idx="2"/>
            <a:endCxn id="198" idx="0"/>
          </p:cNvCxnSpPr>
          <p:nvPr/>
        </p:nvCxnSpPr>
        <p:spPr>
          <a:xfrm>
            <a:off x="7615530" y="2723085"/>
            <a:ext cx="24586" cy="180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14302A-AA9A-95B8-1143-30AE37D49AA1}"/>
              </a:ext>
            </a:extLst>
          </p:cNvPr>
          <p:cNvSpPr/>
          <p:nvPr/>
        </p:nvSpPr>
        <p:spPr>
          <a:xfrm>
            <a:off x="7182863" y="4667911"/>
            <a:ext cx="994407" cy="1391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C1D99F1C-5FE2-A2EF-0ADC-9D8D33DA4C24}"/>
              </a:ext>
            </a:extLst>
          </p:cNvPr>
          <p:cNvCxnSpPr>
            <a:cxnSpLocks/>
          </p:cNvCxnSpPr>
          <p:nvPr/>
        </p:nvCxnSpPr>
        <p:spPr>
          <a:xfrm>
            <a:off x="8011334" y="4044630"/>
            <a:ext cx="0" cy="620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D9DA351-1A8D-092A-E0D1-B7C1E6E1F4DC}"/>
              </a:ext>
            </a:extLst>
          </p:cNvPr>
          <p:cNvCxnSpPr>
            <a:cxnSpLocks/>
          </p:cNvCxnSpPr>
          <p:nvPr/>
        </p:nvCxnSpPr>
        <p:spPr>
          <a:xfrm>
            <a:off x="7309492" y="4030266"/>
            <a:ext cx="0" cy="620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D9BC3AE5-6413-1776-00D1-F0FA8F32D1AC}"/>
              </a:ext>
            </a:extLst>
          </p:cNvPr>
          <p:cNvCxnSpPr>
            <a:cxnSpLocks/>
          </p:cNvCxnSpPr>
          <p:nvPr/>
        </p:nvCxnSpPr>
        <p:spPr>
          <a:xfrm flipH="1">
            <a:off x="7595843" y="4805335"/>
            <a:ext cx="5818" cy="659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697958C-53A6-5256-6782-352FD5EDD1CF}"/>
              </a:ext>
            </a:extLst>
          </p:cNvPr>
          <p:cNvCxnSpPr>
            <a:cxnSpLocks/>
          </p:cNvCxnSpPr>
          <p:nvPr/>
        </p:nvCxnSpPr>
        <p:spPr>
          <a:xfrm flipH="1" flipV="1">
            <a:off x="3977227" y="5411280"/>
            <a:ext cx="3621525" cy="32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0D1EF9A-D4E0-B654-E47C-8ABF2E3DC98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3998176" y="5398508"/>
            <a:ext cx="0" cy="241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6C6B102-3A03-6CF4-78E3-1A6320CAB898}"/>
              </a:ext>
            </a:extLst>
          </p:cNvPr>
          <p:cNvSpPr/>
          <p:nvPr/>
        </p:nvSpPr>
        <p:spPr>
          <a:xfrm>
            <a:off x="4840353" y="5595715"/>
            <a:ext cx="413299" cy="413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59A577-BB21-C867-2CCC-31FBCD15CD5A}"/>
              </a:ext>
            </a:extLst>
          </p:cNvPr>
          <p:cNvSpPr txBox="1"/>
          <p:nvPr/>
        </p:nvSpPr>
        <p:spPr>
          <a:xfrm>
            <a:off x="6446635" y="2721205"/>
            <a:ext cx="82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View Archived Video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67BD32-890A-43C5-E5A9-87870BD5BD9C}"/>
              </a:ext>
            </a:extLst>
          </p:cNvPr>
          <p:cNvSpPr txBox="1"/>
          <p:nvPr/>
        </p:nvSpPr>
        <p:spPr>
          <a:xfrm>
            <a:off x="10361371" y="2024253"/>
            <a:ext cx="826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Parking lot selected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23AED5-D468-B10B-7229-F1791A1DD465}"/>
              </a:ext>
            </a:extLst>
          </p:cNvPr>
          <p:cNvSpPr txBox="1"/>
          <p:nvPr/>
        </p:nvSpPr>
        <p:spPr>
          <a:xfrm>
            <a:off x="9231125" y="5410386"/>
            <a:ext cx="826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Done with Web App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794357-07AA-20B7-612F-FA3946372BB1}"/>
              </a:ext>
            </a:extLst>
          </p:cNvPr>
          <p:cNvSpPr txBox="1"/>
          <p:nvPr/>
        </p:nvSpPr>
        <p:spPr>
          <a:xfrm>
            <a:off x="2043251" y="5343116"/>
            <a:ext cx="826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Done with Web App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41238E-4411-B1AF-83D6-3C4EEFB6B420}"/>
              </a:ext>
            </a:extLst>
          </p:cNvPr>
          <p:cNvSpPr txBox="1"/>
          <p:nvPr/>
        </p:nvSpPr>
        <p:spPr>
          <a:xfrm>
            <a:off x="6822423" y="4989453"/>
            <a:ext cx="826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Done with Web App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99536F-8345-FE93-483A-4519FC0B50F0}"/>
              </a:ext>
            </a:extLst>
          </p:cNvPr>
          <p:cNvSpPr txBox="1"/>
          <p:nvPr/>
        </p:nvSpPr>
        <p:spPr>
          <a:xfrm>
            <a:off x="1147648" y="3504857"/>
            <a:ext cx="826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Edit 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19820C-3B5E-D9DF-C360-AC3325F8F7C5}"/>
              </a:ext>
            </a:extLst>
          </p:cNvPr>
          <p:cNvSpPr txBox="1"/>
          <p:nvPr/>
        </p:nvSpPr>
        <p:spPr>
          <a:xfrm>
            <a:off x="2159976" y="3500754"/>
            <a:ext cx="826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Make Ad</a:t>
            </a:r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E687F-8405-9CEF-571A-ED4B626719D0}"/>
              </a:ext>
            </a:extLst>
          </p:cNvPr>
          <p:cNvSpPr txBox="1"/>
          <p:nvPr/>
        </p:nvSpPr>
        <p:spPr>
          <a:xfrm>
            <a:off x="8086075" y="2858977"/>
            <a:ext cx="510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View Plates</a:t>
            </a:r>
          </a:p>
        </p:txBody>
      </p:sp>
    </p:spTree>
    <p:extLst>
      <p:ext uri="{BB962C8B-B14F-4D97-AF65-F5344CB8AC3E}">
        <p14:creationId xmlns:p14="http://schemas.microsoft.com/office/powerpoint/2010/main" val="173303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88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Cookson, Tom William</dc:creator>
  <cp:lastModifiedBy>Cookson, Tom William</cp:lastModifiedBy>
  <cp:revision>77</cp:revision>
  <dcterms:created xsi:type="dcterms:W3CDTF">2023-03-06T01:51:28Z</dcterms:created>
  <dcterms:modified xsi:type="dcterms:W3CDTF">2023-03-08T18:40:38Z</dcterms:modified>
</cp:coreProperties>
</file>