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56" r:id="rId3"/>
    <p:sldId id="264" r:id="rId4"/>
    <p:sldId id="265" r:id="rId5"/>
    <p:sldId id="275" r:id="rId6"/>
    <p:sldId id="269" r:id="rId7"/>
    <p:sldId id="267" r:id="rId8"/>
    <p:sldId id="268" r:id="rId9"/>
    <p:sldId id="270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E903F-99A3-44C5-8A1E-F820F338B486}" v="2" dt="2021-11-18T23:01:56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944" autoAdjust="0"/>
  </p:normalViewPr>
  <p:slideViewPr>
    <p:cSldViewPr snapToGrid="0">
      <p:cViewPr varScale="1">
        <p:scale>
          <a:sx n="112" d="100"/>
          <a:sy n="112" d="100"/>
        </p:scale>
        <p:origin x="1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76FF9-3148-4286-9203-5C897206DCE7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7D91C-4355-461F-916B-901FDA0D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7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7D91C-4355-461F-916B-901FDA0D2B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9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6AF8-5970-4C5B-99BB-D284EC0A0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5014B-2F59-400B-BFAB-382A28CB7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81A8-E7E3-4592-B9F4-180E47F5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9715-3542-4BA4-914C-D7228679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8BD2B-515C-4AF6-9A24-D9E91C39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7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8934-A20B-4548-A81A-E6D0EFA2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4EAD4-B32A-4C47-8EEA-B7164D08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ADB7-86EA-4C80-AEFE-6C61C3B6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3B05-8B71-4263-8C22-94F36581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0D89-C6D6-429E-AFD9-195EF0A7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5A317-DB88-4BED-8CEC-F2CA6CF83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0940E-08E2-47F3-B570-621E58E61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FF46-0382-4FC5-B0B4-418A711E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41D7-9009-4D4F-998E-14095283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17521-322B-44C2-9010-1FF619D3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9349-FF2E-48E4-8458-AB1C9F98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B451-1865-40E2-ADBB-8112085FA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1CDA-639B-4A89-B802-C4884569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FE704-149A-4E5D-9223-DDD22C78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46D0B-79A0-4B9A-BFEC-6310C582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7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25DD-3AB1-460C-8471-F6B98C0E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167D1-96EE-4633-8733-010DDC87A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CED5-5E54-4F94-905D-4EBB6605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2F0FF-F8C6-4499-A5CC-E8D7DA64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5737-FFDD-4CB7-B46C-2CD69769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228A-6C00-4E66-BAD2-49F776BE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0AC-B9B3-47E9-B6A6-48F39F2AD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AD1A3-B5D9-47BC-8D0A-2E969590F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3088F-8085-4FFD-8CAB-02816E2B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B0B4D-0C8A-4365-B0FA-89486947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8111-C22A-47CE-B724-F243E325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0CA9-3156-4262-B5CE-2C733890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767EB-3854-4D81-8D06-DF6BD243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A7B4E-F158-4140-A571-C2DA9164C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448CD-0E6E-44A7-9B5F-4915E3976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D2B95-1AA8-4406-B1D0-F45C00BC9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4B25D-826E-4AA9-955D-702FB25A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3D83A-2137-4829-801B-2AD61561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2E36D-3C16-48E1-88AB-65489AF4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F335-7411-4968-9B5E-F7F47AB4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6355B-E37D-451B-ADF4-54400341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A79A6-0745-4C6E-B614-53C8A98F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DD40E-DDA4-418F-A892-E73C00FE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4C695-349F-4AA6-A45B-66FB3066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179CF-AC5F-4832-953D-FB1C86FE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773D8-B5F0-455F-AE67-6E9CEF16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0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CDA8-8F8B-4984-AC53-A97F173A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AE01-11E9-495F-A5BF-C36EF847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8B77E-54B3-419D-A339-3B855E84A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BBAE4-0B07-451E-A2C7-86614361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73EBF-D835-4164-B9F2-76F9A24B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B2F20-051B-4208-898B-BCA51D36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E820-3EB0-4B3A-98AE-9D6F36BF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F9DFF-68C9-416B-8D68-674C95D05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B2DE0-5191-4D63-A5F4-D9871B94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5B812-66B9-4D8C-BB67-FB39B350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B5-9D83-4C0A-A578-AB3080D428A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EE7B8-12EC-4B24-9105-19E0BC56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59C93-B9C6-42CC-B17F-D02E3B49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B1AB3-1B17-411E-B3E2-AE7A13BB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F0B66-6C75-4E65-896D-C3C4C798B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A6FE-3845-490D-AF34-863909200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D07B5-9D83-4C0A-A578-AB3080D428A4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105E-CF8F-4911-816A-FEFC30444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D8D3-EE90-4C9F-9662-631EA742B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1193-DD97-4867-BF54-7C772862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9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br>
              <a:rPr lang="en-US" sz="5000" dirty="0"/>
            </a:br>
            <a:r>
              <a:rPr lang="en-US" sz="5000" dirty="0"/>
              <a:t>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anchor="t">
            <a:norm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3600" dirty="0" err="1"/>
              <a:t>ParkEz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2EA15-8851-52D8-37D7-217EB34E333F}"/>
              </a:ext>
            </a:extLst>
          </p:cNvPr>
          <p:cNvSpPr txBox="1"/>
          <p:nvPr/>
        </p:nvSpPr>
        <p:spPr>
          <a:xfrm>
            <a:off x="5953781" y="2265072"/>
            <a:ext cx="63450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</a:rPr>
              <a:t>Team Members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Tom Alex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Chetan Basnet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Krunal Bhavsar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Tom Cookson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Swayambhu </a:t>
            </a:r>
            <a:r>
              <a:rPr lang="en-US" sz="2000" dirty="0" err="1">
                <a:solidFill>
                  <a:schemeClr val="bg1"/>
                </a:solidFill>
              </a:rPr>
              <a:t>Dhuri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Shubham Mittal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Suruchi Patil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Ruchi Sharma</a:t>
            </a: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Srija</a:t>
            </a:r>
            <a:r>
              <a:rPr lang="en-US" sz="2000" dirty="0">
                <a:solidFill>
                  <a:schemeClr val="bg1"/>
                </a:solidFill>
              </a:rPr>
              <a:t> Reddy </a:t>
            </a:r>
            <a:r>
              <a:rPr lang="en-US" sz="2000" dirty="0" err="1">
                <a:solidFill>
                  <a:schemeClr val="bg1"/>
                </a:solidFill>
              </a:rPr>
              <a:t>Sripathi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91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2FDA2F-C1E2-34D6-6110-4DF5F7A3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" y="-12830"/>
            <a:ext cx="12203430" cy="1569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155"/>
            <a:ext cx="10515600" cy="1325563"/>
          </a:xfrm>
        </p:spPr>
        <p:txBody>
          <a:bodyPr anchor="ctr">
            <a:normAutofit/>
          </a:bodyPr>
          <a:lstStyle/>
          <a:p>
            <a:pPr algn="l"/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Presented by Tom Cookson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655"/>
            <a:ext cx="10515600" cy="4351338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APPLICATION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7FFAD-95A1-9210-46CB-67FAB53AB511}"/>
              </a:ext>
            </a:extLst>
          </p:cNvPr>
          <p:cNvSpPr txBox="1"/>
          <p:nvPr/>
        </p:nvSpPr>
        <p:spPr>
          <a:xfrm>
            <a:off x="11197652" y="999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9CC4D54-5ED7-33C9-F8BC-45F8F4FBCFC7}"/>
              </a:ext>
            </a:extLst>
          </p:cNvPr>
          <p:cNvSpPr txBox="1">
            <a:spLocks/>
          </p:cNvSpPr>
          <p:nvPr/>
        </p:nvSpPr>
        <p:spPr>
          <a:xfrm>
            <a:off x="8572499" y="69944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Application 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F23401-8CD0-E2CC-193B-D5609D10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716" y="1944986"/>
            <a:ext cx="7525137" cy="42610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12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Presented by Tom Alex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Road Map (I3, I4)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863A2-053B-6FE6-3F48-54211390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50" y="1965142"/>
            <a:ext cx="10916900" cy="4038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45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Presented by </a:t>
            </a:r>
            <a:r>
              <a:rPr lang="en-US" sz="4000" dirty="0">
                <a:solidFill>
                  <a:schemeClr val="bg1"/>
                </a:solidFill>
              </a:rPr>
              <a:t>Shubham Mittal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RCT – Planning I3, I4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F6EF8-1C5C-783D-A945-E0F8B351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49" y="2031113"/>
            <a:ext cx="9302701" cy="40080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556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Presented by </a:t>
            </a: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Chetan Basnet + Krunal Bhavsar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Use Case Diagrams (i3, i4)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7FFAD-95A1-9210-46CB-67FAB53AB511}"/>
              </a:ext>
            </a:extLst>
          </p:cNvPr>
          <p:cNvSpPr txBox="1"/>
          <p:nvPr/>
        </p:nvSpPr>
        <p:spPr>
          <a:xfrm>
            <a:off x="11197652" y="989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9ECA2-0E3F-16B1-D78B-F0AACA97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008" y="2188185"/>
            <a:ext cx="7230598" cy="40547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825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Presented by </a:t>
            </a: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Suruchi Patil + Ruchi Sharma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Use Case Specs w/ JPs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7FFAD-95A1-9210-46CB-67FAB53AB511}"/>
              </a:ext>
            </a:extLst>
          </p:cNvPr>
          <p:cNvSpPr txBox="1"/>
          <p:nvPr/>
        </p:nvSpPr>
        <p:spPr>
          <a:xfrm>
            <a:off x="11197652" y="989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40646-0277-A9F0-579F-2836858C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87" y="1920763"/>
            <a:ext cx="5314312" cy="458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3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Presented by </a:t>
            </a:r>
            <a:r>
              <a:rPr lang="en-US" sz="4000" dirty="0">
                <a:solidFill>
                  <a:schemeClr val="bg1"/>
                </a:solidFill>
              </a:rPr>
              <a:t>Swayambhu </a:t>
            </a:r>
            <a:r>
              <a:rPr lang="en-US" sz="4000" dirty="0" err="1">
                <a:solidFill>
                  <a:schemeClr val="bg1"/>
                </a:solidFill>
              </a:rPr>
              <a:t>Dhuri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 fontScale="92500" lnSpcReduction="20000"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Source Code Sample and Deployment 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7FFAD-95A1-9210-46CB-67FAB53AB511}"/>
              </a:ext>
            </a:extLst>
          </p:cNvPr>
          <p:cNvSpPr txBox="1"/>
          <p:nvPr/>
        </p:nvSpPr>
        <p:spPr>
          <a:xfrm>
            <a:off x="11197652" y="989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F7934-0E2A-5398-0C96-742AE178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06" y="2402329"/>
            <a:ext cx="6337363" cy="33012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D59EEF-9660-4E54-29FF-7042BBED3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306" y="1822348"/>
            <a:ext cx="5073856" cy="1077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F856D-7C39-677A-D41A-B7CFD903E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538" y="3568457"/>
            <a:ext cx="4039392" cy="2193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40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Presented by Tom Cookson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Functional Tests (I3, I4)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7FFAD-95A1-9210-46CB-67FAB53AB511}"/>
              </a:ext>
            </a:extLst>
          </p:cNvPr>
          <p:cNvSpPr txBox="1"/>
          <p:nvPr/>
        </p:nvSpPr>
        <p:spPr>
          <a:xfrm>
            <a:off x="11197652" y="989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3B019-B339-4923-5F5C-2C2C3FA3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17" y="1772911"/>
            <a:ext cx="6367161" cy="48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9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Presented by Tom Cookson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Test Execution 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7FFAD-95A1-9210-46CB-67FAB53AB511}"/>
              </a:ext>
            </a:extLst>
          </p:cNvPr>
          <p:cNvSpPr txBox="1"/>
          <p:nvPr/>
        </p:nvSpPr>
        <p:spPr>
          <a:xfrm>
            <a:off x="11197652" y="989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225292-9DD9-7100-AB43-CC0D8EF2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639" y="1965142"/>
            <a:ext cx="7160722" cy="4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931D0-5DF5-4D83-BDAA-C975A446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269" y="200918"/>
            <a:ext cx="7063721" cy="1159200"/>
          </a:xfrm>
        </p:spPr>
        <p:txBody>
          <a:bodyPr anchor="ctr">
            <a:normAutofit/>
          </a:bodyPr>
          <a:lstStyle/>
          <a:p>
            <a:pPr algn="l"/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Presented by </a:t>
            </a:r>
            <a:r>
              <a:rPr lang="en-US" sz="3600" dirty="0" err="1">
                <a:solidFill>
                  <a:schemeClr val="bg1"/>
                </a:solidFill>
              </a:rPr>
              <a:t>Srija</a:t>
            </a:r>
            <a:r>
              <a:rPr lang="en-US" sz="3600" dirty="0">
                <a:solidFill>
                  <a:schemeClr val="bg1"/>
                </a:solidFill>
              </a:rPr>
              <a:t> Reddy </a:t>
            </a:r>
            <a:r>
              <a:rPr lang="en-US" sz="3600" dirty="0" err="1">
                <a:solidFill>
                  <a:schemeClr val="bg1"/>
                </a:solidFill>
              </a:rPr>
              <a:t>Sripathi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72036-3939-404A-B46D-0EE6F864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146" y="515074"/>
            <a:ext cx="3233585" cy="873612"/>
          </a:xfrm>
        </p:spPr>
        <p:txBody>
          <a:bodyPr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Jenkins Progress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7FFAD-95A1-9210-46CB-67FAB53AB511}"/>
              </a:ext>
            </a:extLst>
          </p:cNvPr>
          <p:cNvSpPr txBox="1"/>
          <p:nvPr/>
        </p:nvSpPr>
        <p:spPr>
          <a:xfrm>
            <a:off x="11018208" y="942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ED8D8-1A0C-5888-87F9-835FBC717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31" y="2066917"/>
            <a:ext cx="2912837" cy="40671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52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9637</TotalTime>
  <Words>130</Words>
  <Application>Microsoft Macintosh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Team 2</vt:lpstr>
      <vt:lpstr> Presented by Tom Alex</vt:lpstr>
      <vt:lpstr> Presented by Shubham Mittal</vt:lpstr>
      <vt:lpstr> Presented by  Chetan Basnet + Krunal Bhavsar</vt:lpstr>
      <vt:lpstr> Presented by  Suruchi Patil + Ruchi Sharma</vt:lpstr>
      <vt:lpstr> Presented by Swayambhu Dhuri</vt:lpstr>
      <vt:lpstr> Presented by Tom Cookson</vt:lpstr>
      <vt:lpstr> Presented by Tom Cookson</vt:lpstr>
      <vt:lpstr> Presented by Srija Reddy Sripathi</vt:lpstr>
      <vt:lpstr> Presented by Tom Cookson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Jay Patel</dc:title>
  <dc:creator>John Brilhart</dc:creator>
  <cp:lastModifiedBy>Mittal, Mr. Shubham</cp:lastModifiedBy>
  <cp:revision>56</cp:revision>
  <dcterms:created xsi:type="dcterms:W3CDTF">2021-04-26T23:23:36Z</dcterms:created>
  <dcterms:modified xsi:type="dcterms:W3CDTF">2023-12-14T23:17:41Z</dcterms:modified>
</cp:coreProperties>
</file>