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70" r:id="rId4"/>
    <p:sldId id="265" r:id="rId5"/>
    <p:sldId id="271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F0D2"/>
    <a:srgbClr val="FAF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6D88-7218-469C-B137-A8782B0DB04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A7036-B49F-42E5-81C5-268D0098A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7036-B49F-42E5-81C5-268D0098A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8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7036-B49F-42E5-81C5-268D0098A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7036-B49F-42E5-81C5-268D0098A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5727-E13A-46D8-12AD-B223D1FD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9F3A7-7213-C174-DB38-5BE5A4F6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5E39-C0E1-847C-6D50-C0CA92E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C14B-B19D-A18E-65B1-2915A7FE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BCAE-AA96-5AD1-8859-14C737E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E1C-0AB6-9A11-6C26-6DB73C3A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4CAC4-F85B-ABE0-6B8A-F809DD583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F68B-9791-FD36-5956-7C1EA5B1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090B-CAC9-2E85-EC9B-6F733828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7908-8096-AC94-B0EE-2167CC5F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3B265-CE23-5754-5456-2D88985DB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E5AAB-38CC-1E4F-E7D7-03BC42C4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80D9-5C28-518C-0C15-A398F57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D10-D2B7-6447-F83B-9F1F92C3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254A-502F-88C1-4403-CF64A70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157-DC09-E700-B962-5A8863D8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0E306-45F4-0B02-469A-F5851C4C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9C72-C46E-7790-EBC2-D5E6C46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AEC8-ACE8-936B-721C-CDE07481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D1E6-5D0E-79E2-3021-0D25DA4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1E65-312C-6B81-EF13-191F195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709B-C8DB-6803-8B3D-8FDCD9AC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518A-5283-2B52-9038-DCD68F06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6E8C-0CC2-89CB-C4AB-5F90D7A5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9CFD-4BFF-A299-1C53-97C67C4A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D302-0DA6-7F0C-8DF4-8F5260FD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676D-EB1D-978F-5506-91915DBC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72898-7F6F-DAC8-8061-A0FF6AA4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D630C-4FA6-AD77-94BB-C4F74B98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0031-9861-4A01-6A16-17D8233C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F7588-360F-59D7-844F-E237B70C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2EA7-DB65-3537-9A24-0F3BFE46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144F-C5EE-FB03-8DC0-07ECD751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0F11-4012-36CD-1201-5C2AAED0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F130-DAAE-3578-C8C5-5BDCAAD2C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C6907-4311-9723-2DC9-2F5BF65A7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E028C-E57D-668C-7F26-B2E1FC7F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1DAAD-C75A-1E35-E322-A9FA9CBE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11346-61A2-2514-F692-C38B791D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BD7E-53C1-06E6-2946-23D9D49E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57F4C-D96A-073B-E8F2-FDCD9FDA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72F0F-28D4-6440-5D76-208CCA92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64307-1CEF-2E25-308F-C8A52971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09F93-D6A8-9A2A-FABD-9F2CA210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F0C09-F7CB-76C1-1701-A46920B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4ED0-46E1-79CD-B21C-AEAF9133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551E-6700-9E8E-1217-D5208763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8840-ABF8-7B8A-16C7-0197D03A5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5BE7-8F30-F6EF-E639-44EACC9C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A3C7-DCD3-97BA-C099-9FD744B5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717BB-A6E7-72EC-50FB-C9204195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6499-4C89-C53D-DC1F-D8D2673A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3E50-D7C6-EB4D-29C4-946350C5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C8C65-3D3F-5868-D40C-B22530F87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B0362-B7FA-A0F2-6960-81DDFC255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7D86-8A51-E8B6-3524-505ABC73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ACC6-F6F1-9EA2-9233-B7C634A2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E363D-33EA-A554-2AC2-F056FC4D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57D67-A947-EE0B-F3CC-E081C6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3B1B-FC27-CFA2-BB5C-C6FA0FEC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FD8A-9B34-09AE-E234-257D61976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417-3A3C-4299-AB4D-AA709215B6C7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4B21-E744-2653-1ECD-207DB2134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82D6-9A2A-8414-3FCF-01E338F6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0BC2-8C74-4F8C-9A34-8EA8DD74E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3A48-8983-0555-9CC2-DD1D7252A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 </a:t>
            </a:r>
            <a:r>
              <a:rPr lang="en-US" dirty="0" err="1"/>
              <a:t>ParkEz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7F605-3EF7-0B23-4A07-817C98011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Class and Sequence Diagrams for Iteration 3</a:t>
            </a:r>
          </a:p>
        </p:txBody>
      </p:sp>
    </p:spTree>
    <p:extLst>
      <p:ext uri="{BB962C8B-B14F-4D97-AF65-F5344CB8AC3E}">
        <p14:creationId xmlns:p14="http://schemas.microsoft.com/office/powerpoint/2010/main" val="38250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62057B1-A6C4-1C74-1AD1-E98162C7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300037"/>
            <a:ext cx="47720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5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AC2CCC-1AD2-70D6-876B-8685BA998A38}"/>
              </a:ext>
            </a:extLst>
          </p:cNvPr>
          <p:cNvSpPr txBox="1"/>
          <p:nvPr/>
        </p:nvSpPr>
        <p:spPr>
          <a:xfrm>
            <a:off x="4803629" y="391352"/>
            <a:ext cx="2602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3.1 Select and Search 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24A89-812C-2E96-55A4-6496FAA5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04" y="910600"/>
            <a:ext cx="225631" cy="60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D51B7-51B7-0182-5F0A-73406F0760E0}"/>
              </a:ext>
            </a:extLst>
          </p:cNvPr>
          <p:cNvSpPr txBox="1"/>
          <p:nvPr/>
        </p:nvSpPr>
        <p:spPr>
          <a:xfrm>
            <a:off x="-345074" y="1512283"/>
            <a:ext cx="2859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:Car Parking User </a:t>
            </a:r>
            <a:br>
              <a:rPr lang="en-US" dirty="0"/>
            </a:br>
            <a:r>
              <a:rPr lang="en-US" dirty="0"/>
              <a:t>/ Any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999FD-418D-2517-6B1B-BFA7D8BF39B1}"/>
              </a:ext>
            </a:extLst>
          </p:cNvPr>
          <p:cNvSpPr/>
          <p:nvPr/>
        </p:nvSpPr>
        <p:spPr>
          <a:xfrm>
            <a:off x="883718" y="2315900"/>
            <a:ext cx="155448" cy="350208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28B6D-23FC-FD6E-8745-9FC9AF1C6C6D}"/>
              </a:ext>
            </a:extLst>
          </p:cNvPr>
          <p:cNvSpPr txBox="1"/>
          <p:nvPr/>
        </p:nvSpPr>
        <p:spPr>
          <a:xfrm>
            <a:off x="3477623" y="1511620"/>
            <a:ext cx="1494888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:Browse Lots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B1B2E-0D17-A495-5038-B1F6B8D3B075}"/>
              </a:ext>
            </a:extLst>
          </p:cNvPr>
          <p:cNvSpPr txBox="1"/>
          <p:nvPr/>
        </p:nvSpPr>
        <p:spPr>
          <a:xfrm>
            <a:off x="2169848" y="2479725"/>
            <a:ext cx="1108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Get_Lots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D4096-7AC5-6664-A87F-D0BD164996FB}"/>
              </a:ext>
            </a:extLst>
          </p:cNvPr>
          <p:cNvCxnSpPr>
            <a:cxnSpLocks/>
          </p:cNvCxnSpPr>
          <p:nvPr/>
        </p:nvCxnSpPr>
        <p:spPr>
          <a:xfrm>
            <a:off x="1112314" y="2927927"/>
            <a:ext cx="2928941" cy="19053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5B402-D897-89E8-3FF8-5ED6A882CA0C}"/>
              </a:ext>
            </a:extLst>
          </p:cNvPr>
          <p:cNvCxnSpPr>
            <a:cxnSpLocks/>
          </p:cNvCxnSpPr>
          <p:nvPr/>
        </p:nvCxnSpPr>
        <p:spPr>
          <a:xfrm rot="60000">
            <a:off x="4204701" y="1951568"/>
            <a:ext cx="0" cy="386641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C24AEE-A576-B46C-53FD-776C4D2AF983}"/>
              </a:ext>
            </a:extLst>
          </p:cNvPr>
          <p:cNvCxnSpPr>
            <a:cxnSpLocks/>
          </p:cNvCxnSpPr>
          <p:nvPr/>
        </p:nvCxnSpPr>
        <p:spPr>
          <a:xfrm rot="60000">
            <a:off x="7830579" y="1973000"/>
            <a:ext cx="0" cy="3866414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23492-50AA-6DFA-A7CF-708E209F3F80}"/>
              </a:ext>
            </a:extLst>
          </p:cNvPr>
          <p:cNvCxnSpPr>
            <a:cxnSpLocks/>
          </p:cNvCxnSpPr>
          <p:nvPr/>
        </p:nvCxnSpPr>
        <p:spPr>
          <a:xfrm>
            <a:off x="4336549" y="2942215"/>
            <a:ext cx="3369450" cy="0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D524A5-C993-A538-066C-F8B0F6129D0F}"/>
              </a:ext>
            </a:extLst>
          </p:cNvPr>
          <p:cNvSpPr txBox="1"/>
          <p:nvPr/>
        </p:nvSpPr>
        <p:spPr>
          <a:xfrm>
            <a:off x="4569508" y="2519960"/>
            <a:ext cx="283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Display_</a:t>
            </a:r>
            <a:r>
              <a:rPr lang="en-US" err="1"/>
              <a:t>Lot</a:t>
            </a:r>
            <a:r>
              <a:rPr lang="en-US"/>
              <a:t>_Latest</a:t>
            </a:r>
            <a:r>
              <a:rPr lang="en-US" dirty="0" err="1"/>
              <a:t>_Labeled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06DCC-7786-299D-5787-D097FFFF9435}"/>
              </a:ext>
            </a:extLst>
          </p:cNvPr>
          <p:cNvSpPr txBox="1"/>
          <p:nvPr/>
        </p:nvSpPr>
        <p:spPr>
          <a:xfrm>
            <a:off x="7552649" y="1488834"/>
            <a:ext cx="606715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:Lot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766F4-9E7C-D969-2414-A6C1B9CF55C3}"/>
              </a:ext>
            </a:extLst>
          </p:cNvPr>
          <p:cNvSpPr/>
          <p:nvPr/>
        </p:nvSpPr>
        <p:spPr>
          <a:xfrm>
            <a:off x="4122190" y="2453918"/>
            <a:ext cx="159243" cy="182880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3242E-A408-E7E1-416C-42AA3CD2B0EC}"/>
              </a:ext>
            </a:extLst>
          </p:cNvPr>
          <p:cNvSpPr/>
          <p:nvPr/>
        </p:nvSpPr>
        <p:spPr>
          <a:xfrm>
            <a:off x="7748991" y="2370627"/>
            <a:ext cx="159243" cy="320040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F8C9C-67FC-2B64-7F29-6DD145654EEA}"/>
              </a:ext>
            </a:extLst>
          </p:cNvPr>
          <p:cNvCxnSpPr/>
          <p:nvPr/>
        </p:nvCxnSpPr>
        <p:spPr>
          <a:xfrm flipH="1">
            <a:off x="1053269" y="5373428"/>
            <a:ext cx="6695722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90F035-D6A3-5039-1101-DCBAD201B645}"/>
              </a:ext>
            </a:extLst>
          </p:cNvPr>
          <p:cNvSpPr txBox="1"/>
          <p:nvPr/>
        </p:nvSpPr>
        <p:spPr>
          <a:xfrm>
            <a:off x="4693973" y="5007006"/>
            <a:ext cx="1961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Public Lot Info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0BBA2-4E6A-A189-90B4-8F09AAD8B3D9}"/>
              </a:ext>
            </a:extLst>
          </p:cNvPr>
          <p:cNvCxnSpPr>
            <a:cxnSpLocks/>
          </p:cNvCxnSpPr>
          <p:nvPr/>
        </p:nvCxnSpPr>
        <p:spPr>
          <a:xfrm flipH="1">
            <a:off x="1061826" y="4189947"/>
            <a:ext cx="298798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CC3C98-A750-58F6-D3D0-651BDE53CEE9}"/>
              </a:ext>
            </a:extLst>
          </p:cNvPr>
          <p:cNvSpPr txBox="1"/>
          <p:nvPr/>
        </p:nvSpPr>
        <p:spPr>
          <a:xfrm>
            <a:off x="1492276" y="3807683"/>
            <a:ext cx="2463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Sorted/filtered lot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1CFB4-6979-54B5-7ABB-479E06BF4191}"/>
              </a:ext>
            </a:extLst>
          </p:cNvPr>
          <p:cNvSpPr txBox="1"/>
          <p:nvPr/>
        </p:nvSpPr>
        <p:spPr>
          <a:xfrm>
            <a:off x="8494729" y="2158614"/>
            <a:ext cx="318710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 Case Scenario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use case begins when Car Parking User selects “Browse Parking Lots” to view all the available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ParkEz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monitored lots. 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 parking users will select a lot after filtering and sorting as desired.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Public lot info is displayed for that lot.</a:t>
            </a:r>
          </a:p>
        </p:txBody>
      </p:sp>
    </p:spTree>
    <p:extLst>
      <p:ext uri="{BB962C8B-B14F-4D97-AF65-F5344CB8AC3E}">
        <p14:creationId xmlns:p14="http://schemas.microsoft.com/office/powerpoint/2010/main" val="278706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AC0BE64-C1F2-3388-3BDF-3E0456FA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06" y="0"/>
            <a:ext cx="9631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CA38F6-31BD-ECB0-E606-429AB9EFE514}"/>
              </a:ext>
            </a:extLst>
          </p:cNvPr>
          <p:cNvCxnSpPr>
            <a:cxnSpLocks/>
          </p:cNvCxnSpPr>
          <p:nvPr/>
        </p:nvCxnSpPr>
        <p:spPr>
          <a:xfrm flipH="1">
            <a:off x="8495241" y="1867189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5B37D4-CCFA-D089-2DC0-869970777C27}"/>
              </a:ext>
            </a:extLst>
          </p:cNvPr>
          <p:cNvCxnSpPr>
            <a:cxnSpLocks/>
          </p:cNvCxnSpPr>
          <p:nvPr/>
        </p:nvCxnSpPr>
        <p:spPr>
          <a:xfrm flipH="1">
            <a:off x="4132763" y="1867188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AC2CCC-1AD2-70D6-876B-8685BA998A38}"/>
              </a:ext>
            </a:extLst>
          </p:cNvPr>
          <p:cNvSpPr txBox="1"/>
          <p:nvPr/>
        </p:nvSpPr>
        <p:spPr>
          <a:xfrm>
            <a:off x="4803629" y="391352"/>
            <a:ext cx="2602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3.2 View Occupancy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24A89-812C-2E96-55A4-6496FAA5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47" y="531876"/>
            <a:ext cx="225631" cy="60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D51B7-51B7-0182-5F0A-73406F0760E0}"/>
              </a:ext>
            </a:extLst>
          </p:cNvPr>
          <p:cNvSpPr txBox="1"/>
          <p:nvPr/>
        </p:nvSpPr>
        <p:spPr>
          <a:xfrm>
            <a:off x="-59739" y="1138021"/>
            <a:ext cx="3046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:Lot Business User</a:t>
            </a:r>
            <a:br>
              <a:rPr lang="en-US" dirty="0"/>
            </a:br>
            <a:r>
              <a:rPr lang="en-US" dirty="0"/>
              <a:t>Lot Business Manager</a:t>
            </a:r>
          </a:p>
          <a:p>
            <a:pPr algn="ctr"/>
            <a:r>
              <a:rPr lang="en-US" dirty="0"/>
              <a:t>Customer Support Manager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999FD-418D-2517-6B1B-BFA7D8BF39B1}"/>
              </a:ext>
            </a:extLst>
          </p:cNvPr>
          <p:cNvSpPr/>
          <p:nvPr/>
        </p:nvSpPr>
        <p:spPr>
          <a:xfrm>
            <a:off x="826967" y="2164553"/>
            <a:ext cx="155448" cy="350208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28B6D-23FC-FD6E-8745-9FC9AF1C6C6D}"/>
              </a:ext>
            </a:extLst>
          </p:cNvPr>
          <p:cNvSpPr txBox="1"/>
          <p:nvPr/>
        </p:nvSpPr>
        <p:spPr>
          <a:xfrm>
            <a:off x="3420872" y="1348880"/>
            <a:ext cx="1494888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:Lot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B1B2E-0D17-A495-5038-B1F6B8D3B075}"/>
              </a:ext>
            </a:extLst>
          </p:cNvPr>
          <p:cNvSpPr txBox="1"/>
          <p:nvPr/>
        </p:nvSpPr>
        <p:spPr>
          <a:xfrm>
            <a:off x="1095230" y="2338364"/>
            <a:ext cx="282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Display_Lot_Latest_Labeled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D4096-7AC5-6664-A87F-D0BD164996FB}"/>
              </a:ext>
            </a:extLst>
          </p:cNvPr>
          <p:cNvCxnSpPr>
            <a:cxnSpLocks/>
          </p:cNvCxnSpPr>
          <p:nvPr/>
        </p:nvCxnSpPr>
        <p:spPr>
          <a:xfrm>
            <a:off x="1055563" y="2776580"/>
            <a:ext cx="2928941" cy="19053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C24AEE-A576-B46C-53FD-776C4D2AF983}"/>
              </a:ext>
            </a:extLst>
          </p:cNvPr>
          <p:cNvCxnSpPr>
            <a:cxnSpLocks/>
          </p:cNvCxnSpPr>
          <p:nvPr/>
        </p:nvCxnSpPr>
        <p:spPr>
          <a:xfrm flipH="1">
            <a:off x="6335435" y="1821947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23492-50AA-6DFA-A7CF-708E209F3F80}"/>
              </a:ext>
            </a:extLst>
          </p:cNvPr>
          <p:cNvCxnSpPr>
            <a:cxnSpLocks/>
          </p:cNvCxnSpPr>
          <p:nvPr/>
        </p:nvCxnSpPr>
        <p:spPr>
          <a:xfrm>
            <a:off x="4279798" y="2790868"/>
            <a:ext cx="1940695" cy="0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406DCC-7786-299D-5787-D097FFFF9435}"/>
              </a:ext>
            </a:extLst>
          </p:cNvPr>
          <p:cNvSpPr txBox="1"/>
          <p:nvPr/>
        </p:nvSpPr>
        <p:spPr>
          <a:xfrm>
            <a:off x="6081428" y="1348880"/>
            <a:ext cx="660551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:Cam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766F4-9E7C-D969-2414-A6C1B9CF55C3}"/>
              </a:ext>
            </a:extLst>
          </p:cNvPr>
          <p:cNvSpPr/>
          <p:nvPr/>
        </p:nvSpPr>
        <p:spPr>
          <a:xfrm>
            <a:off x="4065439" y="2302571"/>
            <a:ext cx="159243" cy="182880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3242E-A408-E7E1-416C-42AA3CD2B0EC}"/>
              </a:ext>
            </a:extLst>
          </p:cNvPr>
          <p:cNvSpPr/>
          <p:nvPr/>
        </p:nvSpPr>
        <p:spPr>
          <a:xfrm>
            <a:off x="6277771" y="2219280"/>
            <a:ext cx="115328" cy="191875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F8C9C-67FC-2B64-7F29-6DD145654EEA}"/>
              </a:ext>
            </a:extLst>
          </p:cNvPr>
          <p:cNvCxnSpPr>
            <a:cxnSpLocks/>
          </p:cNvCxnSpPr>
          <p:nvPr/>
        </p:nvCxnSpPr>
        <p:spPr>
          <a:xfrm flipH="1">
            <a:off x="4249472" y="4025668"/>
            <a:ext cx="197102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0BBA2-4E6A-A189-90B4-8F09AAD8B3D9}"/>
              </a:ext>
            </a:extLst>
          </p:cNvPr>
          <p:cNvCxnSpPr>
            <a:cxnSpLocks/>
          </p:cNvCxnSpPr>
          <p:nvPr/>
        </p:nvCxnSpPr>
        <p:spPr>
          <a:xfrm flipH="1">
            <a:off x="1005075" y="4038600"/>
            <a:ext cx="298798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CC3C98-A750-58F6-D3D0-651BDE53CEE9}"/>
              </a:ext>
            </a:extLst>
          </p:cNvPr>
          <p:cNvSpPr txBox="1"/>
          <p:nvPr/>
        </p:nvSpPr>
        <p:spPr>
          <a:xfrm>
            <a:off x="1435525" y="3656336"/>
            <a:ext cx="2463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BBBB8-0363-CA02-BC2A-0C7FBFC67FF3}"/>
              </a:ext>
            </a:extLst>
          </p:cNvPr>
          <p:cNvSpPr txBox="1"/>
          <p:nvPr/>
        </p:nvSpPr>
        <p:spPr>
          <a:xfrm>
            <a:off x="7652422" y="1348880"/>
            <a:ext cx="1494888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:Image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65AF1-F93E-841B-C462-829796780451}"/>
              </a:ext>
            </a:extLst>
          </p:cNvPr>
          <p:cNvSpPr/>
          <p:nvPr/>
        </p:nvSpPr>
        <p:spPr>
          <a:xfrm>
            <a:off x="8449406" y="2164552"/>
            <a:ext cx="115328" cy="1918747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B3109-0C4B-D2C9-BED6-BE1FC7A95287}"/>
              </a:ext>
            </a:extLst>
          </p:cNvPr>
          <p:cNvCxnSpPr>
            <a:cxnSpLocks/>
          </p:cNvCxnSpPr>
          <p:nvPr/>
        </p:nvCxnSpPr>
        <p:spPr>
          <a:xfrm flipH="1">
            <a:off x="6443106" y="4032268"/>
            <a:ext cx="197102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A2B06-E837-D4D3-20AD-0DA61949818B}"/>
              </a:ext>
            </a:extLst>
          </p:cNvPr>
          <p:cNvCxnSpPr>
            <a:cxnSpLocks/>
          </p:cNvCxnSpPr>
          <p:nvPr/>
        </p:nvCxnSpPr>
        <p:spPr>
          <a:xfrm>
            <a:off x="6411703" y="2786106"/>
            <a:ext cx="2002424" cy="0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318B52-316F-FFA9-6763-3F6F5DA9A47D}"/>
              </a:ext>
            </a:extLst>
          </p:cNvPr>
          <p:cNvSpPr txBox="1"/>
          <p:nvPr/>
        </p:nvSpPr>
        <p:spPr>
          <a:xfrm>
            <a:off x="4187249" y="234504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Get_Latest_Image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18D869-4E57-C48B-8B76-2839AFF444D9}"/>
              </a:ext>
            </a:extLst>
          </p:cNvPr>
          <p:cNvSpPr txBox="1"/>
          <p:nvPr/>
        </p:nvSpPr>
        <p:spPr>
          <a:xfrm>
            <a:off x="6332440" y="234504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Get_Image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2DEBB-B3A6-DDA6-665A-9B6B43F15715}"/>
              </a:ext>
            </a:extLst>
          </p:cNvPr>
          <p:cNvSpPr txBox="1"/>
          <p:nvPr/>
        </p:nvSpPr>
        <p:spPr>
          <a:xfrm>
            <a:off x="6363198" y="362838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and Labels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3D727-ED2A-1AAC-EB1D-1A877067C310}"/>
              </a:ext>
            </a:extLst>
          </p:cNvPr>
          <p:cNvSpPr txBox="1"/>
          <p:nvPr/>
        </p:nvSpPr>
        <p:spPr>
          <a:xfrm>
            <a:off x="4256023" y="3645660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and Labels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65C86-F8F6-895A-EDD5-B85C3CEEB2BB}"/>
              </a:ext>
            </a:extLst>
          </p:cNvPr>
          <p:cNvSpPr txBox="1"/>
          <p:nvPr/>
        </p:nvSpPr>
        <p:spPr>
          <a:xfrm>
            <a:off x="8938561" y="2164552"/>
            <a:ext cx="3107445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 Case Scenario</a:t>
            </a:r>
          </a:p>
          <a:p>
            <a:pPr marL="342900" indent="-342900" rtl="0" fontAlgn="base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 parking user selects the desired parking lot.</a:t>
            </a:r>
          </a:p>
          <a:p>
            <a:pPr marL="342900" indent="-342900" rtl="0" fontAlgn="base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user sees available and used parking spots.</a:t>
            </a:r>
          </a:p>
          <a:p>
            <a:pPr marL="342900" indent="-342900" rtl="0" fontAlgn="base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algorithm selects the best parking spot out of the available spots</a:t>
            </a:r>
          </a:p>
        </p:txBody>
      </p:sp>
    </p:spTree>
    <p:extLst>
      <p:ext uri="{BB962C8B-B14F-4D97-AF65-F5344CB8AC3E}">
        <p14:creationId xmlns:p14="http://schemas.microsoft.com/office/powerpoint/2010/main" val="37364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D139C38-3823-7638-0614-875A24A94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323850"/>
            <a:ext cx="63627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CA38F6-31BD-ECB0-E606-429AB9EFE514}"/>
              </a:ext>
            </a:extLst>
          </p:cNvPr>
          <p:cNvCxnSpPr>
            <a:cxnSpLocks/>
          </p:cNvCxnSpPr>
          <p:nvPr/>
        </p:nvCxnSpPr>
        <p:spPr>
          <a:xfrm flipH="1">
            <a:off x="8646587" y="1867189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5B37D4-CCFA-D089-2DC0-869970777C27}"/>
              </a:ext>
            </a:extLst>
          </p:cNvPr>
          <p:cNvCxnSpPr>
            <a:cxnSpLocks/>
          </p:cNvCxnSpPr>
          <p:nvPr/>
        </p:nvCxnSpPr>
        <p:spPr>
          <a:xfrm flipH="1">
            <a:off x="4284109" y="1867188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AC2CCC-1AD2-70D6-876B-8685BA998A38}"/>
              </a:ext>
            </a:extLst>
          </p:cNvPr>
          <p:cNvSpPr txBox="1"/>
          <p:nvPr/>
        </p:nvSpPr>
        <p:spPr>
          <a:xfrm>
            <a:off x="4561632" y="417595"/>
            <a:ext cx="3283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3.3 Access Occupancy Remotely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24A89-812C-2E96-55A4-6496FAA5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45" y="879214"/>
            <a:ext cx="225631" cy="60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3D51B7-51B7-0182-5F0A-73406F0760E0}"/>
              </a:ext>
            </a:extLst>
          </p:cNvPr>
          <p:cNvSpPr txBox="1"/>
          <p:nvPr/>
        </p:nvSpPr>
        <p:spPr>
          <a:xfrm>
            <a:off x="-446321" y="1483806"/>
            <a:ext cx="3046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:Anonymous Actor /</a:t>
            </a:r>
            <a:br>
              <a:rPr lang="en-US" dirty="0"/>
            </a:br>
            <a:r>
              <a:rPr lang="en-US" dirty="0"/>
              <a:t>Car Parking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6999FD-418D-2517-6B1B-BFA7D8BF39B1}"/>
              </a:ext>
            </a:extLst>
          </p:cNvPr>
          <p:cNvSpPr/>
          <p:nvPr/>
        </p:nvSpPr>
        <p:spPr>
          <a:xfrm>
            <a:off x="978313" y="2164553"/>
            <a:ext cx="155448" cy="350208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28B6D-23FC-FD6E-8745-9FC9AF1C6C6D}"/>
              </a:ext>
            </a:extLst>
          </p:cNvPr>
          <p:cNvSpPr txBox="1"/>
          <p:nvPr/>
        </p:nvSpPr>
        <p:spPr>
          <a:xfrm>
            <a:off x="3572218" y="1348880"/>
            <a:ext cx="1494888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:Lot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B1B2E-0D17-A495-5038-B1F6B8D3B075}"/>
              </a:ext>
            </a:extLst>
          </p:cNvPr>
          <p:cNvSpPr txBox="1"/>
          <p:nvPr/>
        </p:nvSpPr>
        <p:spPr>
          <a:xfrm>
            <a:off x="1246576" y="2338364"/>
            <a:ext cx="2820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Display_Lot_Latest_Labeled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D4096-7AC5-6664-A87F-D0BD164996FB}"/>
              </a:ext>
            </a:extLst>
          </p:cNvPr>
          <p:cNvCxnSpPr>
            <a:cxnSpLocks/>
          </p:cNvCxnSpPr>
          <p:nvPr/>
        </p:nvCxnSpPr>
        <p:spPr>
          <a:xfrm>
            <a:off x="1206909" y="2776580"/>
            <a:ext cx="2928941" cy="19053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C24AEE-A576-B46C-53FD-776C4D2AF983}"/>
              </a:ext>
            </a:extLst>
          </p:cNvPr>
          <p:cNvCxnSpPr>
            <a:cxnSpLocks/>
          </p:cNvCxnSpPr>
          <p:nvPr/>
        </p:nvCxnSpPr>
        <p:spPr>
          <a:xfrm flipH="1">
            <a:off x="6486781" y="1821947"/>
            <a:ext cx="14798" cy="394305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23492-50AA-6DFA-A7CF-708E209F3F80}"/>
              </a:ext>
            </a:extLst>
          </p:cNvPr>
          <p:cNvCxnSpPr>
            <a:cxnSpLocks/>
          </p:cNvCxnSpPr>
          <p:nvPr/>
        </p:nvCxnSpPr>
        <p:spPr>
          <a:xfrm>
            <a:off x="4431144" y="2790868"/>
            <a:ext cx="1940695" cy="0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406DCC-7786-299D-5787-D097FFFF9435}"/>
              </a:ext>
            </a:extLst>
          </p:cNvPr>
          <p:cNvSpPr txBox="1"/>
          <p:nvPr/>
        </p:nvSpPr>
        <p:spPr>
          <a:xfrm>
            <a:off x="6232774" y="1348880"/>
            <a:ext cx="660551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:Cam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766F4-9E7C-D969-2414-A6C1B9CF55C3}"/>
              </a:ext>
            </a:extLst>
          </p:cNvPr>
          <p:cNvSpPr/>
          <p:nvPr/>
        </p:nvSpPr>
        <p:spPr>
          <a:xfrm>
            <a:off x="4216785" y="2302571"/>
            <a:ext cx="159243" cy="182880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3242E-A408-E7E1-416C-42AA3CD2B0EC}"/>
              </a:ext>
            </a:extLst>
          </p:cNvPr>
          <p:cNvSpPr/>
          <p:nvPr/>
        </p:nvSpPr>
        <p:spPr>
          <a:xfrm>
            <a:off x="6429117" y="2219280"/>
            <a:ext cx="115328" cy="1918750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F8C9C-67FC-2B64-7F29-6DD145654EEA}"/>
              </a:ext>
            </a:extLst>
          </p:cNvPr>
          <p:cNvCxnSpPr>
            <a:cxnSpLocks/>
          </p:cNvCxnSpPr>
          <p:nvPr/>
        </p:nvCxnSpPr>
        <p:spPr>
          <a:xfrm flipH="1">
            <a:off x="4400818" y="4025668"/>
            <a:ext cx="197102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0BBA2-4E6A-A189-90B4-8F09AAD8B3D9}"/>
              </a:ext>
            </a:extLst>
          </p:cNvPr>
          <p:cNvCxnSpPr>
            <a:cxnSpLocks/>
          </p:cNvCxnSpPr>
          <p:nvPr/>
        </p:nvCxnSpPr>
        <p:spPr>
          <a:xfrm flipH="1">
            <a:off x="1156421" y="4038600"/>
            <a:ext cx="298798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BCC3C98-A750-58F6-D3D0-651BDE53CEE9}"/>
              </a:ext>
            </a:extLst>
          </p:cNvPr>
          <p:cNvSpPr txBox="1"/>
          <p:nvPr/>
        </p:nvSpPr>
        <p:spPr>
          <a:xfrm>
            <a:off x="1586871" y="3656336"/>
            <a:ext cx="2463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BBBB8-0363-CA02-BC2A-0C7FBFC67FF3}"/>
              </a:ext>
            </a:extLst>
          </p:cNvPr>
          <p:cNvSpPr txBox="1"/>
          <p:nvPr/>
        </p:nvSpPr>
        <p:spPr>
          <a:xfrm>
            <a:off x="7910972" y="1348880"/>
            <a:ext cx="1494888" cy="369332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:Image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65AF1-F93E-841B-C462-829796780451}"/>
              </a:ext>
            </a:extLst>
          </p:cNvPr>
          <p:cNvSpPr/>
          <p:nvPr/>
        </p:nvSpPr>
        <p:spPr>
          <a:xfrm>
            <a:off x="8600752" y="2164552"/>
            <a:ext cx="115328" cy="1918747"/>
          </a:xfrm>
          <a:prstGeom prst="rect">
            <a:avLst/>
          </a:prstGeom>
          <a:gradFill>
            <a:gsLst>
              <a:gs pos="0">
                <a:srgbClr val="FAF0D2"/>
              </a:gs>
              <a:gs pos="100000">
                <a:srgbClr val="FFFFFF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4B3109-0C4B-D2C9-BED6-BE1FC7A95287}"/>
              </a:ext>
            </a:extLst>
          </p:cNvPr>
          <p:cNvCxnSpPr>
            <a:cxnSpLocks/>
          </p:cNvCxnSpPr>
          <p:nvPr/>
        </p:nvCxnSpPr>
        <p:spPr>
          <a:xfrm flipH="1">
            <a:off x="6594452" y="4032268"/>
            <a:ext cx="197102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A2B06-E837-D4D3-20AD-0DA61949818B}"/>
              </a:ext>
            </a:extLst>
          </p:cNvPr>
          <p:cNvCxnSpPr>
            <a:cxnSpLocks/>
          </p:cNvCxnSpPr>
          <p:nvPr/>
        </p:nvCxnSpPr>
        <p:spPr>
          <a:xfrm>
            <a:off x="6563049" y="2786106"/>
            <a:ext cx="2002424" cy="0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318B52-316F-FFA9-6763-3F6F5DA9A47D}"/>
              </a:ext>
            </a:extLst>
          </p:cNvPr>
          <p:cNvSpPr txBox="1"/>
          <p:nvPr/>
        </p:nvSpPr>
        <p:spPr>
          <a:xfrm>
            <a:off x="4338595" y="234504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Get_Latest_Image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18D869-4E57-C48B-8B76-2839AFF444D9}"/>
              </a:ext>
            </a:extLst>
          </p:cNvPr>
          <p:cNvSpPr txBox="1"/>
          <p:nvPr/>
        </p:nvSpPr>
        <p:spPr>
          <a:xfrm>
            <a:off x="6483786" y="234504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Get_Image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2DEBB-B3A6-DDA6-665A-9B6B43F15715}"/>
              </a:ext>
            </a:extLst>
          </p:cNvPr>
          <p:cNvSpPr txBox="1"/>
          <p:nvPr/>
        </p:nvSpPr>
        <p:spPr>
          <a:xfrm>
            <a:off x="6514544" y="3628383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and Labels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F3D727-ED2A-1AAC-EB1D-1A877067C310}"/>
              </a:ext>
            </a:extLst>
          </p:cNvPr>
          <p:cNvSpPr txBox="1"/>
          <p:nvPr/>
        </p:nvSpPr>
        <p:spPr>
          <a:xfrm>
            <a:off x="4407369" y="3645660"/>
            <a:ext cx="2072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Image and Labels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C04BC-DA32-33EA-117E-85668E1F830C}"/>
              </a:ext>
            </a:extLst>
          </p:cNvPr>
          <p:cNvSpPr txBox="1"/>
          <p:nvPr/>
        </p:nvSpPr>
        <p:spPr>
          <a:xfrm>
            <a:off x="8938561" y="2164552"/>
            <a:ext cx="310744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Use Case Scenario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 Parking User navigates to a business website with embedded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ParkEz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parking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user views the current occupancy information, which includes the number of occupied and vacant spots.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user views the webcam images that show the actual parking lot with indicators highlighting occupied and vacant spots.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system also marks the recommended best spot based on current occupancy and distance to the business entrance.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user makes a parking decision based on the information provided.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686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302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2 ParkEz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 ParkEz</dc:title>
  <dc:creator>Cookson, Tom William</dc:creator>
  <cp:lastModifiedBy>Cookson, Tom William</cp:lastModifiedBy>
  <cp:revision>32</cp:revision>
  <dcterms:created xsi:type="dcterms:W3CDTF">2023-11-08T21:00:41Z</dcterms:created>
  <dcterms:modified xsi:type="dcterms:W3CDTF">2023-11-09T22:05:24Z</dcterms:modified>
</cp:coreProperties>
</file>