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5D190C5F-493A-4997-B668-51D2FF6218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654fc693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654fc693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049e4c0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049e4c0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2400" y="62500"/>
            <a:ext cx="86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ER Diagram</a:t>
            </a:r>
            <a:endParaRPr b="1" u="sng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5100"/>
            <a:ext cx="8839200" cy="4325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07400" y="296050"/>
            <a:ext cx="985800" cy="2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207388" y="51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{5D190C5F-493A-4997-B668-51D2FF6218B7}</a:tableStyleId>
              </a:tblPr>
              <a:tblGrid>
                <a:gridCol w="985800"/>
              </a:tblGrid>
              <a:tr h="67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I</a:t>
                      </a:r>
                      <a:r>
                        <a:rPr lang="en" sz="700"/>
                        <a:t>d </a:t>
                      </a:r>
                      <a:r>
                        <a:rPr i="1" lang="en" sz="7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uuid</a:t>
                      </a:r>
                      <a:r>
                        <a:rPr i="1" lang="en" sz="700">
                          <a:solidFill>
                            <a:schemeClr val="dk1"/>
                          </a:solidFill>
                        </a:rPr>
                        <a:t>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27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joining _date (date)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27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</a:t>
                      </a:r>
                      <a:r>
                        <a:rPr lang="en" sz="700"/>
                        <a:t>esign_date 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(date)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27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FullName</a:t>
                      </a:r>
                      <a:r>
                        <a:rPr i="1" lang="en" sz="700"/>
                        <a:t> 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(varchar) </a:t>
                      </a:r>
                      <a:endParaRPr i="1" sz="700"/>
                    </a:p>
                  </a:txBody>
                  <a:tcPr marT="91425" marB="91425" marR="91425" marL="91425"/>
                </a:tc>
              </a:tr>
              <a:tr h="227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phone_no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27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E</a:t>
                      </a:r>
                      <a:r>
                        <a:rPr lang="en" sz="700"/>
                        <a:t>mailid 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27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address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27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700"/>
                        <a:t>dept_id</a:t>
                      </a:r>
                      <a:r>
                        <a:rPr i="1" lang="en" sz="700">
                          <a:solidFill>
                            <a:schemeClr val="dk1"/>
                          </a:solidFill>
                        </a:rPr>
                        <a:t>(uuid)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00" y="573568"/>
            <a:ext cx="228000" cy="2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197000" y="3326700"/>
            <a:ext cx="985800" cy="2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Emp_Dept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197000" y="355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{5D190C5F-493A-4997-B668-51D2FF6218B7}</a:tableStyleId>
              </a:tblPr>
              <a:tblGrid>
                <a:gridCol w="985800"/>
              </a:tblGrid>
              <a:tr h="80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700"/>
                        <a:t>E</a:t>
                      </a:r>
                      <a:r>
                        <a:rPr i="1" lang="en" sz="700"/>
                        <a:t>mp_id</a:t>
                      </a:r>
                      <a:r>
                        <a:rPr lang="en" sz="700"/>
                        <a:t> (uuid)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182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700"/>
                        <a:t>D</a:t>
                      </a:r>
                      <a:r>
                        <a:rPr i="1" lang="en" sz="700"/>
                        <a:t>ept_id (uuid)</a:t>
                      </a:r>
                      <a:endParaRPr i="1" sz="7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</a:t>
                      </a:r>
                      <a:r>
                        <a:rPr lang="en" sz="700"/>
                        <a:t>ole 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(varchar) 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5" name="Google Shape;65;p14"/>
          <p:cNvGraphicFramePr/>
          <p:nvPr/>
        </p:nvGraphicFramePr>
        <p:xfrm>
          <a:off x="1590900" y="39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{5D190C5F-493A-4997-B668-51D2FF6218B7}</a:tableStyleId>
              </a:tblPr>
              <a:tblGrid>
                <a:gridCol w="905475"/>
              </a:tblGrid>
              <a:tr h="265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I</a:t>
                      </a:r>
                      <a:r>
                        <a:rPr lang="en" sz="600"/>
                        <a:t>d </a:t>
                      </a:r>
                      <a:r>
                        <a:rPr lang="en" sz="600">
                          <a:solidFill>
                            <a:schemeClr val="dk1"/>
                          </a:solidFill>
                        </a:rPr>
                        <a:t>(uuid)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65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dept_name</a:t>
                      </a:r>
                      <a:r>
                        <a:rPr lang="en" sz="600">
                          <a:solidFill>
                            <a:schemeClr val="dk1"/>
                          </a:solidFill>
                        </a:rPr>
                        <a:t>(varchar) 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" name="Google Shape;66;p14"/>
          <p:cNvSpPr/>
          <p:nvPr/>
        </p:nvSpPr>
        <p:spPr>
          <a:xfrm>
            <a:off x="1590912" y="3744650"/>
            <a:ext cx="905400" cy="2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913" y="3977893"/>
            <a:ext cx="228000" cy="2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1610350" y="296050"/>
            <a:ext cx="1189200" cy="2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9" name="Google Shape;69;p14"/>
          <p:cNvGraphicFramePr/>
          <p:nvPr/>
        </p:nvGraphicFramePr>
        <p:xfrm>
          <a:off x="1610350" y="51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{5D190C5F-493A-4997-B668-51D2FF6218B7}</a:tableStyleId>
              </a:tblPr>
              <a:tblGrid>
                <a:gridCol w="1189200"/>
              </a:tblGrid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U</a:t>
                      </a:r>
                      <a:r>
                        <a:rPr lang="en" sz="700"/>
                        <a:t>sername 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</a:t>
                      </a:r>
                      <a:r>
                        <a:rPr lang="en" sz="700"/>
                        <a:t>assword (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varchar)</a:t>
                      </a:r>
                      <a:r>
                        <a:rPr lang="en" sz="700"/>
                        <a:t> 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created_at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(date)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700" y="568918"/>
            <a:ext cx="228000" cy="22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1" name="Google Shape;71;p14"/>
          <p:cNvGraphicFramePr/>
          <p:nvPr/>
        </p:nvGraphicFramePr>
        <p:xfrm>
          <a:off x="1597850" y="19044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{5D190C5F-493A-4997-B668-51D2FF6218B7}</a:tableStyleId>
              </a:tblPr>
              <a:tblGrid>
                <a:gridCol w="1091200"/>
              </a:tblGrid>
              <a:tr h="177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ID </a:t>
                      </a:r>
                      <a:r>
                        <a:rPr i="1" lang="en" sz="7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uuid</a:t>
                      </a:r>
                      <a:r>
                        <a:rPr i="1" lang="en" sz="700">
                          <a:solidFill>
                            <a:schemeClr val="dk1"/>
                          </a:solidFill>
                        </a:rPr>
                        <a:t>)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Address </a:t>
                      </a:r>
                      <a:r>
                        <a:rPr lang="en" sz="600">
                          <a:solidFill>
                            <a:schemeClr val="dk1"/>
                          </a:solidFill>
                        </a:rPr>
                        <a:t>(varchar)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89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Email </a:t>
                      </a:r>
                      <a:r>
                        <a:rPr lang="en" sz="600">
                          <a:solidFill>
                            <a:schemeClr val="dk1"/>
                          </a:solidFill>
                        </a:rPr>
                        <a:t>(varchar)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89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PhoneNo </a:t>
                      </a:r>
                      <a:r>
                        <a:rPr lang="en" sz="600">
                          <a:solidFill>
                            <a:schemeClr val="dk1"/>
                          </a:solidFill>
                        </a:rPr>
                        <a:t>(varchar)</a:t>
                      </a:r>
                      <a:endParaRPr sz="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700"/>
                        <a:t>AdvertiserID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" sz="700">
                          <a:solidFill>
                            <a:schemeClr val="dk1"/>
                          </a:solidFill>
                        </a:rPr>
                        <a:t>(uuid)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700"/>
                        <a:t>BusinessID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" sz="700">
                          <a:solidFill>
                            <a:schemeClr val="dk1"/>
                          </a:solidFill>
                        </a:rPr>
                        <a:t>(uuid)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" name="Google Shape;72;p14"/>
          <p:cNvSpPr/>
          <p:nvPr/>
        </p:nvSpPr>
        <p:spPr>
          <a:xfrm>
            <a:off x="1597850" y="1676475"/>
            <a:ext cx="1091100" cy="2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e</a:t>
            </a:r>
            <a:r>
              <a:rPr b="1" lang="en" sz="800"/>
              <a:t>xternal_users</a:t>
            </a:r>
            <a:endParaRPr b="1" sz="8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850" y="1904468"/>
            <a:ext cx="228000" cy="22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" name="Google Shape;74;p14"/>
          <p:cNvGraphicFramePr/>
          <p:nvPr/>
        </p:nvGraphicFramePr>
        <p:xfrm>
          <a:off x="3115450" y="13564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{5D190C5F-493A-4997-B668-51D2FF6218B7}</a:tableStyleId>
              </a:tblPr>
              <a:tblGrid>
                <a:gridCol w="1286400"/>
              </a:tblGrid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700"/>
                        <a:t>BusinessID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" sz="700">
                          <a:solidFill>
                            <a:schemeClr val="dk1"/>
                          </a:solidFill>
                        </a:rPr>
                        <a:t>(uuid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Status (enum)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ID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" sz="7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uuid</a:t>
                      </a:r>
                      <a:r>
                        <a:rPr i="1" lang="en" sz="700">
                          <a:solidFill>
                            <a:schemeClr val="dk1"/>
                          </a:solidFill>
                        </a:rPr>
                        <a:t>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Amount (double)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700"/>
                        <a:t>AdvertiserID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i="1" lang="en" sz="700">
                          <a:solidFill>
                            <a:schemeClr val="dk1"/>
                          </a:solidFill>
                        </a:rPr>
                        <a:t>(uuid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PaymentMethod 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" name="Google Shape;75;p14"/>
          <p:cNvSpPr/>
          <p:nvPr/>
        </p:nvSpPr>
        <p:spPr>
          <a:xfrm>
            <a:off x="3109163" y="1151263"/>
            <a:ext cx="1286400" cy="1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Payment</a:t>
            </a:r>
            <a:endParaRPr b="1" sz="1000"/>
          </a:p>
        </p:txBody>
      </p:sp>
      <p:sp>
        <p:nvSpPr>
          <p:cNvPr id="76" name="Google Shape;76;p14"/>
          <p:cNvSpPr txBox="1"/>
          <p:nvPr/>
        </p:nvSpPr>
        <p:spPr>
          <a:xfrm>
            <a:off x="3115463" y="2508918"/>
            <a:ext cx="4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FK</a:t>
            </a:r>
            <a:endParaRPr b="1" sz="800"/>
          </a:p>
        </p:txBody>
      </p:sp>
      <p:sp>
        <p:nvSpPr>
          <p:cNvPr id="77" name="Google Shape;77;p14"/>
          <p:cNvSpPr txBox="1"/>
          <p:nvPr/>
        </p:nvSpPr>
        <p:spPr>
          <a:xfrm>
            <a:off x="3115463" y="1343868"/>
            <a:ext cx="4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FK</a:t>
            </a:r>
            <a:endParaRPr b="1" sz="800"/>
          </a:p>
        </p:txBody>
      </p:sp>
      <p:sp>
        <p:nvSpPr>
          <p:cNvPr id="78" name="Google Shape;78;p14"/>
          <p:cNvSpPr/>
          <p:nvPr/>
        </p:nvSpPr>
        <p:spPr>
          <a:xfrm>
            <a:off x="4994400" y="2296725"/>
            <a:ext cx="1286400" cy="2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Advertisers</a:t>
            </a:r>
            <a:endParaRPr b="1" sz="800"/>
          </a:p>
        </p:txBody>
      </p:sp>
      <p:graphicFrame>
        <p:nvGraphicFramePr>
          <p:cNvPr id="79" name="Google Shape;79;p14"/>
          <p:cNvGraphicFramePr/>
          <p:nvPr/>
        </p:nvGraphicFramePr>
        <p:xfrm>
          <a:off x="4994400" y="25014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{5D190C5F-493A-4997-B668-51D2FF6218B7}</a:tableStyleId>
              </a:tblPr>
              <a:tblGrid>
                <a:gridCol w="1286400"/>
              </a:tblGrid>
              <a:tr h="2591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ID </a:t>
                      </a:r>
                      <a:r>
                        <a:rPr i="1" lang="en" sz="7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uuid</a:t>
                      </a:r>
                      <a:r>
                        <a:rPr i="1" lang="en" sz="700">
                          <a:solidFill>
                            <a:schemeClr val="dk1"/>
                          </a:solidFill>
                        </a:rPr>
                        <a:t>)</a:t>
                      </a:r>
                      <a:endParaRPr sz="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1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AdvertisementName (varchar)</a:t>
                      </a:r>
                      <a:endParaRPr sz="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1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AvertisementEmail (</a:t>
                      </a:r>
                      <a:r>
                        <a:rPr lang="en" sz="500">
                          <a:solidFill>
                            <a:schemeClr val="dk1"/>
                          </a:solidFill>
                        </a:rPr>
                        <a:t>varchar)</a:t>
                      </a:r>
                      <a:endParaRPr sz="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AdvertisementPhoneNo (varchar)</a:t>
                      </a:r>
                      <a:endParaRPr sz="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0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AvertisementAddress (varchar)</a:t>
                      </a:r>
                      <a:endParaRPr sz="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150" y="2564968"/>
            <a:ext cx="228000" cy="2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/>
          <p:nvPr/>
        </p:nvSpPr>
        <p:spPr>
          <a:xfrm>
            <a:off x="5048788" y="180400"/>
            <a:ext cx="1189200" cy="2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Advertisement</a:t>
            </a:r>
            <a:endParaRPr b="1" sz="1000"/>
          </a:p>
        </p:txBody>
      </p:sp>
      <p:graphicFrame>
        <p:nvGraphicFramePr>
          <p:cNvPr id="82" name="Google Shape;82;p14"/>
          <p:cNvGraphicFramePr/>
          <p:nvPr/>
        </p:nvGraphicFramePr>
        <p:xfrm>
          <a:off x="5048788" y="3953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{5D190C5F-493A-4997-B668-51D2FF6218B7}</a:tableStyleId>
              </a:tblPr>
              <a:tblGrid>
                <a:gridCol w="1189200"/>
              </a:tblGrid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ID </a:t>
                      </a:r>
                      <a:r>
                        <a:rPr i="1" lang="en" sz="7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uuid</a:t>
                      </a:r>
                      <a:r>
                        <a:rPr i="1" lang="en" sz="700">
                          <a:solidFill>
                            <a:schemeClr val="dk1"/>
                          </a:solidFill>
                        </a:rPr>
                        <a:t>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700">
                          <a:solidFill>
                            <a:schemeClr val="dk1"/>
                          </a:solidFill>
                        </a:rPr>
                        <a:t>advertisers_id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 (int)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Headline 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description (boolean)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Image (boolean)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Link (boolean)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763" y="438693"/>
            <a:ext cx="228000" cy="2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/>
        </p:nvSpPr>
        <p:spPr>
          <a:xfrm>
            <a:off x="5051763" y="666701"/>
            <a:ext cx="35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FK</a:t>
            </a:r>
            <a:endParaRPr b="1" sz="800"/>
          </a:p>
        </p:txBody>
      </p:sp>
      <p:graphicFrame>
        <p:nvGraphicFramePr>
          <p:cNvPr id="85" name="Google Shape;85;p14"/>
          <p:cNvGraphicFramePr/>
          <p:nvPr/>
        </p:nvGraphicFramePr>
        <p:xfrm>
          <a:off x="7806963" y="3799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{5D190C5F-493A-4997-B668-51D2FF6218B7}</a:tableStyleId>
              </a:tblPr>
              <a:tblGrid>
                <a:gridCol w="1091100"/>
              </a:tblGrid>
              <a:tr h="290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Id (</a:t>
                      </a:r>
                      <a:r>
                        <a:rPr lang="en" sz="600">
                          <a:solidFill>
                            <a:schemeClr val="dk1"/>
                          </a:solidFill>
                        </a:rPr>
                        <a:t>uuid</a:t>
                      </a:r>
                      <a:r>
                        <a:rPr lang="en" sz="600"/>
                        <a:t>)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90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TotalParkingNo (int)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90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/>
                        <a:t>BusinessID</a:t>
                      </a:r>
                      <a:r>
                        <a:rPr lang="en" sz="600"/>
                        <a:t> (</a:t>
                      </a:r>
                      <a:r>
                        <a:rPr lang="en" sz="600">
                          <a:solidFill>
                            <a:schemeClr val="dk1"/>
                          </a:solidFill>
                        </a:rPr>
                        <a:t>int</a:t>
                      </a:r>
                      <a:r>
                        <a:rPr lang="en" sz="600"/>
                        <a:t>)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90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Occupied (int)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" name="Google Shape;86;p14"/>
          <p:cNvSpPr/>
          <p:nvPr/>
        </p:nvSpPr>
        <p:spPr>
          <a:xfrm>
            <a:off x="7812925" y="3549000"/>
            <a:ext cx="1091100" cy="2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Parking_lot</a:t>
            </a:r>
            <a:endParaRPr b="1" sz="1000"/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3300" y="3799193"/>
            <a:ext cx="228000" cy="2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/>
        </p:nvSpPr>
        <p:spPr>
          <a:xfrm>
            <a:off x="7806975" y="4341818"/>
            <a:ext cx="4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FK</a:t>
            </a:r>
            <a:endParaRPr b="1" sz="800"/>
          </a:p>
        </p:txBody>
      </p:sp>
      <p:graphicFrame>
        <p:nvGraphicFramePr>
          <p:cNvPr id="89" name="Google Shape;89;p14"/>
          <p:cNvGraphicFramePr/>
          <p:nvPr/>
        </p:nvGraphicFramePr>
        <p:xfrm>
          <a:off x="7371275" y="384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{5D190C5F-493A-4997-B668-51D2FF6218B7}</a:tableStyleId>
              </a:tblPr>
              <a:tblGrid>
                <a:gridCol w="1189200"/>
              </a:tblGrid>
              <a:tr h="266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LicensePlateNo </a:t>
                      </a:r>
                      <a:r>
                        <a:rPr i="1" lang="en" sz="8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uuid</a:t>
                      </a:r>
                      <a:r>
                        <a:rPr i="1" lang="en" sz="800">
                          <a:solidFill>
                            <a:schemeClr val="dk1"/>
                          </a:solidFill>
                        </a:rPr>
                        <a:t>)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InTime (timestamp)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OutTime </a:t>
                      </a:r>
                      <a:r>
                        <a:rPr lang="en" sz="600">
                          <a:solidFill>
                            <a:schemeClr val="dk1"/>
                          </a:solidFill>
                        </a:rPr>
                        <a:t>(timestamp)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Duration (double)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0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FK</a:t>
                      </a:r>
                      <a:r>
                        <a:rPr b="1" lang="en" sz="700"/>
                        <a:t>          </a:t>
                      </a:r>
                      <a:r>
                        <a:rPr i="1" lang="en" sz="600"/>
                        <a:t>ParkingLotId</a:t>
                      </a:r>
                      <a:r>
                        <a:rPr lang="en" sz="600"/>
                        <a:t> (</a:t>
                      </a:r>
                      <a:r>
                        <a:rPr lang="en" sz="600">
                          <a:solidFill>
                            <a:schemeClr val="dk1"/>
                          </a:solidFill>
                        </a:rPr>
                        <a:t>int</a:t>
                      </a:r>
                      <a:r>
                        <a:rPr lang="en" sz="600"/>
                        <a:t>)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0" name="Google Shape;90;p14"/>
          <p:cNvSpPr/>
          <p:nvPr/>
        </p:nvSpPr>
        <p:spPr>
          <a:xfrm>
            <a:off x="7371275" y="177450"/>
            <a:ext cx="1189200" cy="2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Car_Details</a:t>
            </a:r>
            <a:endParaRPr b="1" sz="900"/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275" y="445348"/>
            <a:ext cx="192600" cy="1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/>
          <p:nvPr/>
        </p:nvSpPr>
        <p:spPr>
          <a:xfrm>
            <a:off x="3157550" y="3619638"/>
            <a:ext cx="985800" cy="2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3" name="Google Shape;93;p14"/>
          <p:cNvGraphicFramePr/>
          <p:nvPr/>
        </p:nvGraphicFramePr>
        <p:xfrm>
          <a:off x="3157550" y="3841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{5D190C5F-493A-4997-B668-51D2FF6218B7}</a:tableStyleId>
              </a:tblPr>
              <a:tblGrid>
                <a:gridCol w="985800"/>
              </a:tblGrid>
              <a:tr h="262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I</a:t>
                      </a:r>
                      <a:r>
                        <a:rPr lang="en" sz="700"/>
                        <a:t>d </a:t>
                      </a:r>
                      <a:r>
                        <a:rPr i="1" lang="en" sz="7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uuid</a:t>
                      </a:r>
                      <a:r>
                        <a:rPr i="1" lang="en" sz="700">
                          <a:solidFill>
                            <a:schemeClr val="dk1"/>
                          </a:solidFill>
                        </a:rPr>
                        <a:t>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62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N</a:t>
                      </a:r>
                      <a:r>
                        <a:rPr lang="en" sz="700"/>
                        <a:t>ame 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(varchar) 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62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contact_no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62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</a:t>
                      </a:r>
                      <a:r>
                        <a:rPr lang="en" sz="700"/>
                        <a:t>ddress 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900" y="3839080"/>
            <a:ext cx="228000" cy="22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4"/>
          <p:cNvGraphicFramePr/>
          <p:nvPr/>
        </p:nvGraphicFramePr>
        <p:xfrm>
          <a:off x="6492800" y="22967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{5D190C5F-493A-4997-B668-51D2FF6218B7}</a:tableStyleId>
              </a:tblPr>
              <a:tblGrid>
                <a:gridCol w="1233525"/>
              </a:tblGrid>
              <a:tr h="308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TicketNo </a:t>
                      </a:r>
                      <a:r>
                        <a:rPr i="1" lang="en" sz="700">
                          <a:solidFill>
                            <a:schemeClr val="dk1"/>
                          </a:solidFill>
                        </a:rPr>
                        <a:t>(uuid)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08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Category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 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98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RequestDetails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 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08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700"/>
                        <a:t>AdvertiserID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 (int)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08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700"/>
                        <a:t>BusinessID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 (int)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08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status(enum)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6" name="Google Shape;96;p14"/>
          <p:cNvSpPr/>
          <p:nvPr/>
        </p:nvSpPr>
        <p:spPr>
          <a:xfrm>
            <a:off x="6492812" y="2075550"/>
            <a:ext cx="1233600" cy="2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Support_Request</a:t>
            </a:r>
            <a:endParaRPr b="1" sz="900"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463" y="2383993"/>
            <a:ext cx="228000" cy="2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6530075" y="3563368"/>
            <a:ext cx="4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FK</a:t>
            </a:r>
            <a:endParaRPr b="1" sz="800"/>
          </a:p>
        </p:txBody>
      </p:sp>
      <p:sp>
        <p:nvSpPr>
          <p:cNvPr id="99" name="Google Shape;99;p14"/>
          <p:cNvSpPr txBox="1"/>
          <p:nvPr/>
        </p:nvSpPr>
        <p:spPr>
          <a:xfrm>
            <a:off x="6530075" y="3289218"/>
            <a:ext cx="4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FK</a:t>
            </a:r>
            <a:endParaRPr b="1" sz="800"/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475" y="1966280"/>
            <a:ext cx="228000" cy="2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1533100" y="3047517"/>
            <a:ext cx="4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FK</a:t>
            </a:r>
            <a:endParaRPr b="1" sz="800"/>
          </a:p>
        </p:txBody>
      </p:sp>
      <p:sp>
        <p:nvSpPr>
          <p:cNvPr id="102" name="Google Shape;102;p14"/>
          <p:cNvSpPr txBox="1"/>
          <p:nvPr/>
        </p:nvSpPr>
        <p:spPr>
          <a:xfrm>
            <a:off x="1533100" y="3337068"/>
            <a:ext cx="4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FK</a:t>
            </a:r>
            <a:endParaRPr b="1" sz="800"/>
          </a:p>
        </p:txBody>
      </p:sp>
      <p:cxnSp>
        <p:nvCxnSpPr>
          <p:cNvPr id="103" name="Google Shape;103;p14"/>
          <p:cNvCxnSpPr/>
          <p:nvPr/>
        </p:nvCxnSpPr>
        <p:spPr>
          <a:xfrm>
            <a:off x="9026225" y="1737950"/>
            <a:ext cx="0" cy="22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4"/>
          <p:cNvSpPr txBox="1"/>
          <p:nvPr/>
        </p:nvSpPr>
        <p:spPr>
          <a:xfrm>
            <a:off x="8856225" y="3700800"/>
            <a:ext cx="228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1</a:t>
            </a:r>
            <a:endParaRPr b="1" sz="400"/>
          </a:p>
        </p:txBody>
      </p:sp>
      <p:sp>
        <p:nvSpPr>
          <p:cNvPr id="105" name="Google Shape;105;p14"/>
          <p:cNvSpPr txBox="1"/>
          <p:nvPr/>
        </p:nvSpPr>
        <p:spPr>
          <a:xfrm>
            <a:off x="8576425" y="1536350"/>
            <a:ext cx="228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</a:t>
            </a:r>
            <a:endParaRPr sz="400"/>
          </a:p>
        </p:txBody>
      </p:sp>
      <p:cxnSp>
        <p:nvCxnSpPr>
          <p:cNvPr id="106" name="Google Shape;106;p14"/>
          <p:cNvCxnSpPr/>
          <p:nvPr/>
        </p:nvCxnSpPr>
        <p:spPr>
          <a:xfrm>
            <a:off x="4357850" y="4495725"/>
            <a:ext cx="345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4"/>
          <p:cNvCxnSpPr/>
          <p:nvPr/>
        </p:nvCxnSpPr>
        <p:spPr>
          <a:xfrm>
            <a:off x="4336450" y="4068750"/>
            <a:ext cx="0" cy="4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/>
          <p:nvPr/>
        </p:nvCxnSpPr>
        <p:spPr>
          <a:xfrm rot="10800000">
            <a:off x="4143350" y="4084950"/>
            <a:ext cx="1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4"/>
          <p:cNvCxnSpPr/>
          <p:nvPr/>
        </p:nvCxnSpPr>
        <p:spPr>
          <a:xfrm rot="10800000">
            <a:off x="8898075" y="3953075"/>
            <a:ext cx="14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4"/>
          <p:cNvCxnSpPr/>
          <p:nvPr/>
        </p:nvCxnSpPr>
        <p:spPr>
          <a:xfrm flipH="1">
            <a:off x="8576525" y="1745300"/>
            <a:ext cx="449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4"/>
          <p:cNvSpPr txBox="1"/>
          <p:nvPr/>
        </p:nvSpPr>
        <p:spPr>
          <a:xfrm>
            <a:off x="7578975" y="4293750"/>
            <a:ext cx="228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</a:t>
            </a:r>
            <a:endParaRPr sz="400"/>
          </a:p>
        </p:txBody>
      </p:sp>
      <p:sp>
        <p:nvSpPr>
          <p:cNvPr id="112" name="Google Shape;112;p14"/>
          <p:cNvSpPr txBox="1"/>
          <p:nvPr/>
        </p:nvSpPr>
        <p:spPr>
          <a:xfrm>
            <a:off x="4091788" y="4057650"/>
            <a:ext cx="228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1</a:t>
            </a:r>
            <a:endParaRPr b="1" sz="400"/>
          </a:p>
        </p:txBody>
      </p:sp>
      <p:cxnSp>
        <p:nvCxnSpPr>
          <p:cNvPr id="113" name="Google Shape;113;p14"/>
          <p:cNvCxnSpPr/>
          <p:nvPr/>
        </p:nvCxnSpPr>
        <p:spPr>
          <a:xfrm rot="10800000">
            <a:off x="6402925" y="3715425"/>
            <a:ext cx="10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4"/>
          <p:cNvCxnSpPr/>
          <p:nvPr/>
        </p:nvCxnSpPr>
        <p:spPr>
          <a:xfrm>
            <a:off x="6392225" y="3715425"/>
            <a:ext cx="0" cy="2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4"/>
          <p:cNvCxnSpPr/>
          <p:nvPr/>
        </p:nvCxnSpPr>
        <p:spPr>
          <a:xfrm rot="10800000">
            <a:off x="4154450" y="3993800"/>
            <a:ext cx="22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4"/>
          <p:cNvSpPr txBox="1"/>
          <p:nvPr/>
        </p:nvSpPr>
        <p:spPr>
          <a:xfrm>
            <a:off x="6278225" y="3514725"/>
            <a:ext cx="228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</a:t>
            </a:r>
            <a:endParaRPr sz="400"/>
          </a:p>
        </p:txBody>
      </p:sp>
      <p:sp>
        <p:nvSpPr>
          <p:cNvPr id="117" name="Google Shape;117;p14"/>
          <p:cNvSpPr txBox="1"/>
          <p:nvPr/>
        </p:nvSpPr>
        <p:spPr>
          <a:xfrm>
            <a:off x="4125638" y="3774750"/>
            <a:ext cx="228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1</a:t>
            </a:r>
            <a:endParaRPr b="1" sz="400"/>
          </a:p>
        </p:txBody>
      </p:sp>
      <p:cxnSp>
        <p:nvCxnSpPr>
          <p:cNvPr id="118" name="Google Shape;118;p14"/>
          <p:cNvCxnSpPr/>
          <p:nvPr/>
        </p:nvCxnSpPr>
        <p:spPr>
          <a:xfrm rot="10800000">
            <a:off x="6285125" y="2623400"/>
            <a:ext cx="10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4"/>
          <p:cNvCxnSpPr/>
          <p:nvPr/>
        </p:nvCxnSpPr>
        <p:spPr>
          <a:xfrm>
            <a:off x="6413650" y="2633975"/>
            <a:ext cx="0" cy="73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4"/>
          <p:cNvCxnSpPr/>
          <p:nvPr/>
        </p:nvCxnSpPr>
        <p:spPr>
          <a:xfrm>
            <a:off x="6392275" y="3372875"/>
            <a:ext cx="1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4"/>
          <p:cNvSpPr txBox="1"/>
          <p:nvPr/>
        </p:nvSpPr>
        <p:spPr>
          <a:xfrm>
            <a:off x="6299650" y="3258338"/>
            <a:ext cx="228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</a:t>
            </a:r>
            <a:endParaRPr sz="400"/>
          </a:p>
        </p:txBody>
      </p:sp>
      <p:sp>
        <p:nvSpPr>
          <p:cNvPr id="122" name="Google Shape;122;p14"/>
          <p:cNvSpPr txBox="1"/>
          <p:nvPr/>
        </p:nvSpPr>
        <p:spPr>
          <a:xfrm>
            <a:off x="6288038" y="2433300"/>
            <a:ext cx="228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1</a:t>
            </a:r>
            <a:endParaRPr b="1" sz="400"/>
          </a:p>
        </p:txBody>
      </p:sp>
      <p:cxnSp>
        <p:nvCxnSpPr>
          <p:cNvPr id="123" name="Google Shape;123;p14"/>
          <p:cNvCxnSpPr/>
          <p:nvPr/>
        </p:nvCxnSpPr>
        <p:spPr>
          <a:xfrm>
            <a:off x="4828975" y="2571750"/>
            <a:ext cx="21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4"/>
          <p:cNvCxnSpPr/>
          <p:nvPr/>
        </p:nvCxnSpPr>
        <p:spPr>
          <a:xfrm rot="10800000">
            <a:off x="4828975" y="877925"/>
            <a:ext cx="0" cy="16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4"/>
          <p:cNvCxnSpPr/>
          <p:nvPr/>
        </p:nvCxnSpPr>
        <p:spPr>
          <a:xfrm>
            <a:off x="4850400" y="878000"/>
            <a:ext cx="22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4"/>
          <p:cNvSpPr txBox="1"/>
          <p:nvPr/>
        </p:nvSpPr>
        <p:spPr>
          <a:xfrm>
            <a:off x="4822075" y="682150"/>
            <a:ext cx="228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</a:t>
            </a:r>
            <a:endParaRPr sz="400"/>
          </a:p>
        </p:txBody>
      </p:sp>
      <p:sp>
        <p:nvSpPr>
          <p:cNvPr id="127" name="Google Shape;127;p14"/>
          <p:cNvSpPr txBox="1"/>
          <p:nvPr/>
        </p:nvSpPr>
        <p:spPr>
          <a:xfrm>
            <a:off x="4822063" y="2337975"/>
            <a:ext cx="228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1</a:t>
            </a:r>
            <a:endParaRPr b="1" sz="400"/>
          </a:p>
        </p:txBody>
      </p:sp>
      <p:cxnSp>
        <p:nvCxnSpPr>
          <p:cNvPr id="128" name="Google Shape;128;p14"/>
          <p:cNvCxnSpPr/>
          <p:nvPr/>
        </p:nvCxnSpPr>
        <p:spPr>
          <a:xfrm>
            <a:off x="4411400" y="2720900"/>
            <a:ext cx="57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4"/>
          <p:cNvSpPr txBox="1"/>
          <p:nvPr/>
        </p:nvSpPr>
        <p:spPr>
          <a:xfrm>
            <a:off x="4791163" y="2661900"/>
            <a:ext cx="228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1</a:t>
            </a:r>
            <a:endParaRPr b="1" sz="400"/>
          </a:p>
        </p:txBody>
      </p:sp>
      <p:sp>
        <p:nvSpPr>
          <p:cNvPr id="130" name="Google Shape;130;p14"/>
          <p:cNvSpPr txBox="1"/>
          <p:nvPr/>
        </p:nvSpPr>
        <p:spPr>
          <a:xfrm>
            <a:off x="4373075" y="2661900"/>
            <a:ext cx="228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</a:t>
            </a:r>
            <a:endParaRPr sz="400"/>
          </a:p>
        </p:txBody>
      </p:sp>
      <p:cxnSp>
        <p:nvCxnSpPr>
          <p:cNvPr id="131" name="Google Shape;131;p14"/>
          <p:cNvCxnSpPr/>
          <p:nvPr/>
        </p:nvCxnSpPr>
        <p:spPr>
          <a:xfrm>
            <a:off x="2965900" y="3929575"/>
            <a:ext cx="20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4"/>
          <p:cNvCxnSpPr/>
          <p:nvPr/>
        </p:nvCxnSpPr>
        <p:spPr>
          <a:xfrm rot="10800000">
            <a:off x="2987325" y="1498975"/>
            <a:ext cx="0" cy="24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4"/>
          <p:cNvCxnSpPr/>
          <p:nvPr/>
        </p:nvCxnSpPr>
        <p:spPr>
          <a:xfrm>
            <a:off x="2998025" y="1499025"/>
            <a:ext cx="13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4"/>
          <p:cNvCxnSpPr/>
          <p:nvPr/>
        </p:nvCxnSpPr>
        <p:spPr>
          <a:xfrm>
            <a:off x="4636250" y="2623275"/>
            <a:ext cx="35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4"/>
          <p:cNvCxnSpPr/>
          <p:nvPr/>
        </p:nvCxnSpPr>
        <p:spPr>
          <a:xfrm rot="10800000">
            <a:off x="4657650" y="803075"/>
            <a:ext cx="0" cy="18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4"/>
          <p:cNvCxnSpPr/>
          <p:nvPr/>
        </p:nvCxnSpPr>
        <p:spPr>
          <a:xfrm rot="10800000">
            <a:off x="2837375" y="781625"/>
            <a:ext cx="184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4"/>
          <p:cNvCxnSpPr/>
          <p:nvPr/>
        </p:nvCxnSpPr>
        <p:spPr>
          <a:xfrm>
            <a:off x="2848125" y="781625"/>
            <a:ext cx="0" cy="24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4"/>
          <p:cNvCxnSpPr/>
          <p:nvPr/>
        </p:nvCxnSpPr>
        <p:spPr>
          <a:xfrm rot="10800000">
            <a:off x="2698350" y="3265725"/>
            <a:ext cx="16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4"/>
          <p:cNvSpPr txBox="1"/>
          <p:nvPr/>
        </p:nvSpPr>
        <p:spPr>
          <a:xfrm>
            <a:off x="4714963" y="2509500"/>
            <a:ext cx="228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1</a:t>
            </a:r>
            <a:endParaRPr b="1" sz="400"/>
          </a:p>
        </p:txBody>
      </p:sp>
      <p:sp>
        <p:nvSpPr>
          <p:cNvPr id="140" name="Google Shape;140;p14"/>
          <p:cNvSpPr txBox="1"/>
          <p:nvPr/>
        </p:nvSpPr>
        <p:spPr>
          <a:xfrm>
            <a:off x="2620475" y="3195300"/>
            <a:ext cx="228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</a:t>
            </a:r>
            <a:endParaRPr sz="400"/>
          </a:p>
        </p:txBody>
      </p:sp>
      <p:cxnSp>
        <p:nvCxnSpPr>
          <p:cNvPr id="141" name="Google Shape;141;p14"/>
          <p:cNvCxnSpPr/>
          <p:nvPr/>
        </p:nvCxnSpPr>
        <p:spPr>
          <a:xfrm>
            <a:off x="2901675" y="4036650"/>
            <a:ext cx="26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4"/>
          <p:cNvCxnSpPr/>
          <p:nvPr/>
        </p:nvCxnSpPr>
        <p:spPr>
          <a:xfrm>
            <a:off x="2708925" y="3554800"/>
            <a:ext cx="18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4"/>
          <p:cNvCxnSpPr/>
          <p:nvPr/>
        </p:nvCxnSpPr>
        <p:spPr>
          <a:xfrm>
            <a:off x="2888675" y="3565525"/>
            <a:ext cx="0" cy="4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4"/>
          <p:cNvSpPr txBox="1"/>
          <p:nvPr/>
        </p:nvSpPr>
        <p:spPr>
          <a:xfrm>
            <a:off x="2898388" y="3744650"/>
            <a:ext cx="228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1</a:t>
            </a:r>
            <a:endParaRPr b="1" sz="400"/>
          </a:p>
        </p:txBody>
      </p:sp>
      <p:sp>
        <p:nvSpPr>
          <p:cNvPr id="145" name="Google Shape;145;p14"/>
          <p:cNvSpPr txBox="1"/>
          <p:nvPr/>
        </p:nvSpPr>
        <p:spPr>
          <a:xfrm>
            <a:off x="2873313" y="3946500"/>
            <a:ext cx="228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1</a:t>
            </a:r>
            <a:endParaRPr b="1" sz="400"/>
          </a:p>
        </p:txBody>
      </p:sp>
      <p:sp>
        <p:nvSpPr>
          <p:cNvPr id="146" name="Google Shape;146;p14"/>
          <p:cNvSpPr txBox="1"/>
          <p:nvPr/>
        </p:nvSpPr>
        <p:spPr>
          <a:xfrm>
            <a:off x="2620475" y="3500100"/>
            <a:ext cx="228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</a:t>
            </a:r>
            <a:endParaRPr sz="400"/>
          </a:p>
        </p:txBody>
      </p:sp>
      <p:sp>
        <p:nvSpPr>
          <p:cNvPr id="147" name="Google Shape;147;p14"/>
          <p:cNvSpPr txBox="1"/>
          <p:nvPr/>
        </p:nvSpPr>
        <p:spPr>
          <a:xfrm>
            <a:off x="2897088" y="1304100"/>
            <a:ext cx="228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</a:t>
            </a:r>
            <a:endParaRPr sz="400"/>
          </a:p>
        </p:txBody>
      </p:sp>
      <p:cxnSp>
        <p:nvCxnSpPr>
          <p:cNvPr id="148" name="Google Shape;148;p14"/>
          <p:cNvCxnSpPr/>
          <p:nvPr/>
        </p:nvCxnSpPr>
        <p:spPr>
          <a:xfrm>
            <a:off x="1413350" y="653150"/>
            <a:ext cx="22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4"/>
          <p:cNvCxnSpPr/>
          <p:nvPr/>
        </p:nvCxnSpPr>
        <p:spPr>
          <a:xfrm>
            <a:off x="1391950" y="663850"/>
            <a:ext cx="0" cy="14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4"/>
          <p:cNvCxnSpPr/>
          <p:nvPr/>
        </p:nvCxnSpPr>
        <p:spPr>
          <a:xfrm rot="10800000">
            <a:off x="1210050" y="2130025"/>
            <a:ext cx="1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4"/>
          <p:cNvCxnSpPr/>
          <p:nvPr/>
        </p:nvCxnSpPr>
        <p:spPr>
          <a:xfrm>
            <a:off x="1199225" y="4110875"/>
            <a:ext cx="43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4"/>
          <p:cNvCxnSpPr/>
          <p:nvPr/>
        </p:nvCxnSpPr>
        <p:spPr>
          <a:xfrm rot="10800000">
            <a:off x="85750" y="3704725"/>
            <a:ext cx="1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4"/>
          <p:cNvCxnSpPr/>
          <p:nvPr/>
        </p:nvCxnSpPr>
        <p:spPr>
          <a:xfrm>
            <a:off x="85650" y="631725"/>
            <a:ext cx="0" cy="30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4"/>
          <p:cNvCxnSpPr/>
          <p:nvPr/>
        </p:nvCxnSpPr>
        <p:spPr>
          <a:xfrm>
            <a:off x="96375" y="653150"/>
            <a:ext cx="13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4"/>
          <p:cNvSpPr txBox="1"/>
          <p:nvPr/>
        </p:nvSpPr>
        <p:spPr>
          <a:xfrm>
            <a:off x="1134725" y="4016975"/>
            <a:ext cx="228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</a:t>
            </a:r>
            <a:endParaRPr sz="400"/>
          </a:p>
        </p:txBody>
      </p:sp>
      <p:sp>
        <p:nvSpPr>
          <p:cNvPr id="156" name="Google Shape;156;p14"/>
          <p:cNvSpPr txBox="1"/>
          <p:nvPr/>
        </p:nvSpPr>
        <p:spPr>
          <a:xfrm>
            <a:off x="35950" y="3592350"/>
            <a:ext cx="228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</a:t>
            </a:r>
            <a:endParaRPr sz="400"/>
          </a:p>
        </p:txBody>
      </p:sp>
      <p:sp>
        <p:nvSpPr>
          <p:cNvPr id="157" name="Google Shape;157;p14"/>
          <p:cNvSpPr txBox="1"/>
          <p:nvPr/>
        </p:nvSpPr>
        <p:spPr>
          <a:xfrm>
            <a:off x="1210675" y="2067775"/>
            <a:ext cx="228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</a:t>
            </a:r>
            <a:endParaRPr sz="400"/>
          </a:p>
        </p:txBody>
      </p:sp>
      <p:sp>
        <p:nvSpPr>
          <p:cNvPr id="158" name="Google Shape;158;p14"/>
          <p:cNvSpPr txBox="1"/>
          <p:nvPr/>
        </p:nvSpPr>
        <p:spPr>
          <a:xfrm>
            <a:off x="35938" y="438700"/>
            <a:ext cx="228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1</a:t>
            </a:r>
            <a:endParaRPr b="1" sz="400"/>
          </a:p>
        </p:txBody>
      </p:sp>
      <p:sp>
        <p:nvSpPr>
          <p:cNvPr id="159" name="Google Shape;159;p14"/>
          <p:cNvSpPr txBox="1"/>
          <p:nvPr/>
        </p:nvSpPr>
        <p:spPr>
          <a:xfrm>
            <a:off x="1378900" y="4071275"/>
            <a:ext cx="228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1</a:t>
            </a:r>
            <a:endParaRPr b="1" sz="400"/>
          </a:p>
        </p:txBody>
      </p:sp>
      <p:sp>
        <p:nvSpPr>
          <p:cNvPr id="160" name="Google Shape;160;p14"/>
          <p:cNvSpPr txBox="1"/>
          <p:nvPr/>
        </p:nvSpPr>
        <p:spPr>
          <a:xfrm>
            <a:off x="1346713" y="438700"/>
            <a:ext cx="228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1</a:t>
            </a:r>
            <a:endParaRPr b="1" sz="400"/>
          </a:p>
        </p:txBody>
      </p:sp>
      <p:sp>
        <p:nvSpPr>
          <p:cNvPr id="161" name="Google Shape;161;p14"/>
          <p:cNvSpPr txBox="1"/>
          <p:nvPr/>
        </p:nvSpPr>
        <p:spPr>
          <a:xfrm>
            <a:off x="177525" y="3576893"/>
            <a:ext cx="4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FK</a:t>
            </a:r>
            <a:endParaRPr b="1" sz="800"/>
          </a:p>
        </p:txBody>
      </p:sp>
      <p:sp>
        <p:nvSpPr>
          <p:cNvPr id="162" name="Google Shape;162;p14"/>
          <p:cNvSpPr txBox="1"/>
          <p:nvPr/>
        </p:nvSpPr>
        <p:spPr>
          <a:xfrm>
            <a:off x="172450" y="3860443"/>
            <a:ext cx="4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FK</a:t>
            </a:r>
            <a:endParaRPr b="1" sz="800"/>
          </a:p>
        </p:txBody>
      </p:sp>
      <p:cxnSp>
        <p:nvCxnSpPr>
          <p:cNvPr id="163" name="Google Shape;163;p14"/>
          <p:cNvCxnSpPr/>
          <p:nvPr/>
        </p:nvCxnSpPr>
        <p:spPr>
          <a:xfrm>
            <a:off x="1413350" y="3993800"/>
            <a:ext cx="1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4"/>
          <p:cNvCxnSpPr/>
          <p:nvPr/>
        </p:nvCxnSpPr>
        <p:spPr>
          <a:xfrm rot="10800000">
            <a:off x="1440625" y="2676875"/>
            <a:ext cx="0" cy="13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4"/>
          <p:cNvCxnSpPr/>
          <p:nvPr/>
        </p:nvCxnSpPr>
        <p:spPr>
          <a:xfrm rot="10800000">
            <a:off x="1220775" y="2687525"/>
            <a:ext cx="22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14"/>
          <p:cNvSpPr txBox="1"/>
          <p:nvPr/>
        </p:nvSpPr>
        <p:spPr>
          <a:xfrm>
            <a:off x="184475" y="2533618"/>
            <a:ext cx="4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FK</a:t>
            </a:r>
            <a:endParaRPr b="1" sz="800"/>
          </a:p>
        </p:txBody>
      </p:sp>
      <p:sp>
        <p:nvSpPr>
          <p:cNvPr id="167" name="Google Shape;167;p14"/>
          <p:cNvSpPr txBox="1"/>
          <p:nvPr/>
        </p:nvSpPr>
        <p:spPr>
          <a:xfrm>
            <a:off x="1212625" y="2484825"/>
            <a:ext cx="228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</a:t>
            </a:r>
            <a:endParaRPr sz="400"/>
          </a:p>
        </p:txBody>
      </p:sp>
      <p:sp>
        <p:nvSpPr>
          <p:cNvPr id="168" name="Google Shape;168;p14"/>
          <p:cNvSpPr txBox="1"/>
          <p:nvPr/>
        </p:nvSpPr>
        <p:spPr>
          <a:xfrm>
            <a:off x="1378900" y="3766475"/>
            <a:ext cx="228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1</a:t>
            </a:r>
            <a:endParaRPr b="1" sz="400"/>
          </a:p>
        </p:txBody>
      </p:sp>
      <p:sp>
        <p:nvSpPr>
          <p:cNvPr id="169" name="Google Shape;169;p14"/>
          <p:cNvSpPr txBox="1"/>
          <p:nvPr/>
        </p:nvSpPr>
        <p:spPr>
          <a:xfrm>
            <a:off x="10150" y="-79825"/>
            <a:ext cx="86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Logical</a:t>
            </a:r>
            <a:r>
              <a:rPr b="1" lang="en" u="sng"/>
              <a:t> Diagram</a:t>
            </a:r>
            <a:endParaRPr b="1" u="sng"/>
          </a:p>
        </p:txBody>
      </p:sp>
      <p:sp>
        <p:nvSpPr>
          <p:cNvPr id="170" name="Google Shape;170;p14"/>
          <p:cNvSpPr txBox="1"/>
          <p:nvPr/>
        </p:nvSpPr>
        <p:spPr>
          <a:xfrm>
            <a:off x="179600" y="1979818"/>
            <a:ext cx="4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FK</a:t>
            </a:r>
            <a:endParaRPr b="1" sz="800"/>
          </a:p>
        </p:txBody>
      </p:sp>
      <p:cxnSp>
        <p:nvCxnSpPr>
          <p:cNvPr id="171" name="Google Shape;171;p14"/>
          <p:cNvCxnSpPr/>
          <p:nvPr/>
        </p:nvCxnSpPr>
        <p:spPr>
          <a:xfrm>
            <a:off x="1499025" y="749500"/>
            <a:ext cx="13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4"/>
          <p:cNvCxnSpPr/>
          <p:nvPr/>
        </p:nvCxnSpPr>
        <p:spPr>
          <a:xfrm>
            <a:off x="1488300" y="760225"/>
            <a:ext cx="0" cy="18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4"/>
          <p:cNvCxnSpPr/>
          <p:nvPr/>
        </p:nvCxnSpPr>
        <p:spPr>
          <a:xfrm>
            <a:off x="1488300" y="2623275"/>
            <a:ext cx="11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4"/>
          <p:cNvSpPr txBox="1"/>
          <p:nvPr/>
        </p:nvSpPr>
        <p:spPr>
          <a:xfrm>
            <a:off x="1422913" y="667300"/>
            <a:ext cx="228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1</a:t>
            </a:r>
            <a:endParaRPr b="1" sz="400"/>
          </a:p>
        </p:txBody>
      </p:sp>
      <p:sp>
        <p:nvSpPr>
          <p:cNvPr id="175" name="Google Shape;175;p14"/>
          <p:cNvSpPr txBox="1"/>
          <p:nvPr/>
        </p:nvSpPr>
        <p:spPr>
          <a:xfrm>
            <a:off x="1422913" y="2419900"/>
            <a:ext cx="228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1</a:t>
            </a:r>
            <a:endParaRPr b="1" sz="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