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5"/>
  </p:normalViewPr>
  <p:slideViewPr>
    <p:cSldViewPr snapToGrid="0">
      <p:cViewPr varScale="1">
        <p:scale>
          <a:sx n="93" d="100"/>
          <a:sy n="93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F4B6-3FFF-3F2E-1055-6635DD66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C2762-171B-25FE-3826-7C4E7708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B1BA-56E0-80D3-A2EB-05EAE7D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5030-915B-65C6-D112-EF3955A9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8CD5-8CCC-4E44-D365-EDE60BB7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65A5-8BA3-E053-1F59-3FDB1955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3466E-2C62-0094-01BD-67DAE237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F7E8-5785-E20D-9388-B212D129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485C-F946-652F-5B4E-F53663DB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5DED-04CB-A8E7-CDDE-4758A298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67C44-E92D-6DDA-E9A8-9C887F7C4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BFD59-37A9-B698-56D9-D154FF3F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90BC-64B4-2A93-8229-264E42A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70AF7-6E8F-80B6-C8EC-AAE1647C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A447-A665-4499-FCEE-070D42DD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5426-45E3-1FF6-728A-BB6FC7B6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4FA2-04FE-09E0-44AC-3AFE55DA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7DD9-74BD-5EF4-8D4C-1E31A724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8A01-F7F3-BC65-3388-726D0AD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180B-6CE6-B555-7C04-6205D46C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1031-8925-6D5A-CAF5-CAA6C9B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66E5-337E-4225-C6D2-C935378D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7D36-79E1-6C54-C9F3-6EE0B9F5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3BC4-2445-6D1C-F480-9233744F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B49A-FD66-16FF-AD5A-B4A0CDF6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4ACF-8C6A-A891-8D4A-703D780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9788-3312-E142-4AC7-AA02A573F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FC092-62CC-EE0F-932C-4FA75DD0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C902-69D5-7904-D48D-ED33AA42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DFE7-9606-8C28-8986-CFB401FE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56AE1-9CE4-F767-5619-09FEC0F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21A8-9528-29C5-9B7E-6330AF42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4A15-A033-21B2-CD13-6CBFF80E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DC8FA-9073-8E93-DE21-E4070EE2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850AD-1214-380A-7CAE-3C4E9F8FB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2B53E-FA41-251A-9CB5-AE363AE26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EF867-C7FA-5386-797A-5EE17EEB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96BC6-6315-E0DC-350E-F2220EF9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25BDD-172C-0304-B84A-0D93AF84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FAA1-6FCE-09AC-76B9-ACFA412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C3F01-E68D-DF18-C125-2F90F3B0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7F655-0D95-AED1-66D7-1C029374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E108E-9537-2BFF-BBA7-4CA6E8C4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26C0-6613-A8AC-D5C2-642874A2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FDBE1-FFA9-E20B-D4B9-D382985A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83030-67DE-1D60-68CC-92691A36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149F-7762-8F83-37B0-BAC09D55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6270-98B8-4DEF-3882-1056C807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0AF2E-CCAF-5DD8-92C9-78EE3F452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7A4E6-E5C9-677B-3199-7F656589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AD69-980D-EC83-28F1-2A5EE66C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69E-4FC2-D922-F738-2CE4FE5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2E23-41EC-1D01-8867-8D5709AB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5609-E1C7-A42F-63F0-4387F0C4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D017A-C9A1-6F1D-22DE-71B4B139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5983-A007-24BF-F7D8-65E650E9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B93B3-A0A1-E931-BFB0-1938422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C874B-01CD-A7BF-36FC-70F82932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3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7A213-F4D0-1EAA-689F-C893134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71C7-7871-F3E9-B871-6418557A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F782-AF81-54FD-B321-F74B0F96C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860A-97F1-ED4D-99C8-B7D4C878AB5D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8168-58E3-5E3F-FCA4-A8CE46A0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DC526-C5A2-9608-6CF3-C6E36711A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C572-C6A2-4941-9F01-3699D1E1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6EE-7ED5-3F58-F281-98E4144F9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2 - 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69B28-5412-7B73-7CD5-B64FC7F2C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+mj-lt"/>
              </a:rPr>
              <a:t>ParkEZ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76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289D21A-F8CA-0618-2D31-3CAE202B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95" y="0"/>
            <a:ext cx="412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7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2 - Activity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2 - Activity Diagram</dc:title>
  <dc:creator>Bhavsar, Mr. Krunal</dc:creator>
  <cp:lastModifiedBy>Swayambhu Dhuri</cp:lastModifiedBy>
  <cp:revision>2</cp:revision>
  <dcterms:created xsi:type="dcterms:W3CDTF">2023-03-05T17:20:18Z</dcterms:created>
  <dcterms:modified xsi:type="dcterms:W3CDTF">2023-03-06T02:57:02Z</dcterms:modified>
</cp:coreProperties>
</file>