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2A37-0ABA-290D-6D49-72CDEA9B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0159-E367-EE81-51A7-BEB84FDA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F7E4-EB1B-7FD2-5613-279177B6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A34A-9285-D02D-EFA3-EF9AAAC5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2D11-6CDC-CA7E-82A5-83955C33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0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03D5-31EA-18FD-F734-88DAC200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E307-AB74-84BC-432E-B5DB7DF32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F445-D9D6-F3B0-03CE-E7AD8420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8C72F-8B71-6B2C-9D29-CEF250FB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7276-3310-46BB-2B7F-DEC16A72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456DF-C9DE-C642-9524-8D0FED968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38A1-6600-DD59-AF51-ECECCAC09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22F7-51A3-1C26-9BD7-D685D1B8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FA39-0AAE-F1EC-4CF3-E7487D3A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A868-338C-1C4B-A724-0C021D92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8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7EB9-A151-A63B-9A55-D57EBB9C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BE1E-48C5-AB74-5996-48C3889C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E052-2807-BA22-79BE-C02DE21B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AC8C-DC42-DB10-246E-361DD673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59F2-B680-685D-43B8-B62C1154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822-2E56-3822-C14F-01EA9D2A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6E8C6-E2EF-B391-5DFF-D63F4580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10BC-F7DB-F167-1583-D090FD8D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D364-214F-61B2-5BD9-C9D879CF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C43C-394E-98F6-7D90-E1F5F092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DEAF-D71D-4431-5AC1-BEF98C7A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6AAD-7FCC-4346-56A7-944EB3AEC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33B7-14EB-33F8-14C8-277171B0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D5E7C-D902-04DC-643E-20FA0B97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9D88-395F-64F5-0D85-3A9B2F8C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F404A-11E4-9315-82D3-E5999772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509-9A19-08C6-70E5-35350881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75688-B103-A4C7-246D-7428DCC0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4365-CBD8-68B7-023F-354B3C6C2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3503B-C999-C59D-99DD-67F41F930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BDA8C-6D92-C9C4-A1D5-96B62FB26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6572C-4CF9-50BB-E26E-AD2F6BF6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331C9-4487-7A21-DD04-CE451C42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5B02-CE68-BAED-6C81-1BD2A694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2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18F7-537F-2459-0F37-01BC9238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7852D-2019-C10F-D438-137F29A8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E960D-312D-E9D6-3644-6B6C08F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2CDA8-F474-5A81-3A35-97B42592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7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170E2-8F92-D72F-BFE1-21E714EB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D47B0-065F-28D6-90CE-5FA5DA60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CA0A1-2D82-E9C0-4537-4087580C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0E80-1CFF-5149-A4B6-933DDA65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5F6B-4EC4-0D8D-F13D-83953163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2428-2120-E74E-6247-502EED90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793C6-CEC1-8749-8F47-36D5A524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B6BDA-ACA1-6744-946E-283A7112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A9239-149C-7466-647A-7C8C339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B89B-DF0D-BCD1-16C0-D4E5D9D7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4AF75-13F6-FD19-B21F-6AA3E0F66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F0439-DB4C-BFEC-9A71-7D03A642E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F7BA1-02A2-8C97-7CA8-51BC471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A47A-8BB9-84AE-FA82-4640FEB5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64862-3B29-BFC4-6669-E7038CB1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0CCE2-E2D1-C7C9-D15F-4C3E5849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D604-5C6C-0CCB-C6B6-D8587FE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06D2-679B-9399-CD43-CC4ED2D0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B42C-D034-4033-E5E8-D6829943E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428B-BAA2-1A67-7978-EC37D5D0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1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8A1A1502-FAB8-CA42-F1A2-E942E402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0" y="3194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1545C-77A2-3D4F-DF48-EE46BD7C5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/>
              <a:t>ER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353E2-4776-6489-72CC-894EE7F0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92" y="3981950"/>
            <a:ext cx="4596661" cy="1283734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Team 2</a:t>
            </a:r>
          </a:p>
          <a:p>
            <a:pPr algn="l"/>
            <a:r>
              <a:rPr lang="en-US" sz="1400" dirty="0"/>
              <a:t>Krunal Bhavsar | </a:t>
            </a:r>
            <a:r>
              <a:rPr lang="en-US" sz="1400" dirty="0" err="1"/>
              <a:t>Shrija</a:t>
            </a:r>
            <a:r>
              <a:rPr lang="en-US" sz="1400" dirty="0"/>
              <a:t> Reddy | Tom Alex | </a:t>
            </a:r>
            <a:r>
              <a:rPr lang="en-US" sz="1400" dirty="0" err="1"/>
              <a:t>Suruchi</a:t>
            </a:r>
            <a:r>
              <a:rPr lang="en-US" sz="1400" dirty="0"/>
              <a:t> Patil | Tom Cookson | Ruchi Sharma | Chetan </a:t>
            </a:r>
            <a:r>
              <a:rPr lang="en-US" sz="1400" dirty="0" err="1"/>
              <a:t>Besnat</a:t>
            </a:r>
            <a:r>
              <a:rPr lang="en-US" sz="1400" dirty="0"/>
              <a:t> | Shubham Mittal | Swayambhu Dhuri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66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0344-0500-44A7-5064-A8085505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Conceptual diagram</a:t>
            </a:r>
          </a:p>
        </p:txBody>
      </p:sp>
      <p:pic>
        <p:nvPicPr>
          <p:cNvPr id="5" name="Content Placeholder 4" descr="A black background with white ovals&#10;&#10;Description automatically generated">
            <a:extLst>
              <a:ext uri="{FF2B5EF4-FFF2-40B4-BE49-F238E27FC236}">
                <a16:creationId xmlns:a16="http://schemas.microsoft.com/office/drawing/2014/main" id="{46730B03-0D09-25FC-5C28-AED295358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4836"/>
            <a:ext cx="12192000" cy="61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0344-0500-44A7-5064-A8085505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Logical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30B03-0D09-25FC-5C28-AED295358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744836"/>
            <a:ext cx="12192000" cy="61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34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ER Diagram</vt:lpstr>
      <vt:lpstr>Conceptual diagram</vt:lpstr>
      <vt:lpstr>Logical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>Swayambhu Dhuri</dc:creator>
  <cp:lastModifiedBy>Swayambhu Dhuri</cp:lastModifiedBy>
  <cp:revision>2</cp:revision>
  <dcterms:created xsi:type="dcterms:W3CDTF">2023-11-02T02:14:47Z</dcterms:created>
  <dcterms:modified xsi:type="dcterms:W3CDTF">2023-11-02T15:57:59Z</dcterms:modified>
</cp:coreProperties>
</file>