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2"/>
          <p:cNvGrpSpPr/>
          <p:nvPr/>
        </p:nvGrpSpPr>
        <p:grpSpPr>
          <a:xfrm>
            <a:off x="7803900" y="229700"/>
            <a:ext cx="1189200" cy="1646225"/>
            <a:chOff x="1610350" y="296050"/>
            <a:chExt cx="1189200" cy="1646225"/>
          </a:xfrm>
        </p:grpSpPr>
        <p:sp>
          <p:nvSpPr>
            <p:cNvPr id="52" name="Google Shape;52;p12"/>
            <p:cNvSpPr/>
            <p:nvPr/>
          </p:nvSpPr>
          <p:spPr>
            <a:xfrm>
              <a:off x="1610350" y="296050"/>
              <a:ext cx="11892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</a:t>
              </a:r>
              <a:endPara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1610350" y="523875"/>
              <a:ext cx="1189200" cy="4031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Username (varchar)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Password (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varchar)</a:t>
              </a: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created_at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(date)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1610350" y="927074"/>
              <a:ext cx="1189200" cy="1015201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loginError()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Encryption()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getSummaryData()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generateUserData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AndTokens()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12"/>
          <p:cNvGrpSpPr/>
          <p:nvPr/>
        </p:nvGrpSpPr>
        <p:grpSpPr>
          <a:xfrm>
            <a:off x="296275" y="185175"/>
            <a:ext cx="1091100" cy="2376225"/>
            <a:chOff x="3733550" y="562050"/>
            <a:chExt cx="1091100" cy="2376225"/>
          </a:xfrm>
        </p:grpSpPr>
        <p:sp>
          <p:nvSpPr>
            <p:cNvPr id="56" name="Google Shape;56;p12"/>
            <p:cNvSpPr/>
            <p:nvPr/>
          </p:nvSpPr>
          <p:spPr>
            <a:xfrm>
              <a:off x="3733550" y="562050"/>
              <a:ext cx="1091100" cy="22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Advertisement_user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3733550" y="790050"/>
              <a:ext cx="1091100" cy="82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AdverstismentID: UUID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733550" y="1619175"/>
              <a:ext cx="1091100" cy="131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createAdvertisement()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modifyAdvertisement()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deleteAdvertisement()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generateStatistics()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generateClickCountOfAdvertisement()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setPrimaryAdvertisementTarget()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raiseQuery()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2"/>
          <p:cNvGrpSpPr/>
          <p:nvPr/>
        </p:nvGrpSpPr>
        <p:grpSpPr>
          <a:xfrm>
            <a:off x="7706700" y="3695263"/>
            <a:ext cx="1286400" cy="1408125"/>
            <a:chOff x="6585075" y="1010850"/>
            <a:chExt cx="1286400" cy="1408125"/>
          </a:xfrm>
        </p:grpSpPr>
        <p:sp>
          <p:nvSpPr>
            <p:cNvPr id="60" name="Google Shape;60;p12"/>
            <p:cNvSpPr/>
            <p:nvPr/>
          </p:nvSpPr>
          <p:spPr>
            <a:xfrm>
              <a:off x="6585075" y="1010850"/>
              <a:ext cx="12864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TechnicalSupportUser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85075" y="1233075"/>
              <a:ext cx="1286400" cy="53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role: String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6585075" y="1765575"/>
              <a:ext cx="1286400" cy="6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accessCustomerCamera()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accessCustomerAccount()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modifyTicker()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resolveTicket()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5912787" y="102174"/>
            <a:ext cx="1074753" cy="1561202"/>
            <a:chOff x="219074" y="296050"/>
            <a:chExt cx="1074753" cy="2018100"/>
          </a:xfrm>
        </p:grpSpPr>
        <p:sp>
          <p:nvSpPr>
            <p:cNvPr id="64" name="Google Shape;64;p12"/>
            <p:cNvSpPr/>
            <p:nvPr/>
          </p:nvSpPr>
          <p:spPr>
            <a:xfrm>
              <a:off x="219075" y="296050"/>
              <a:ext cx="1074752" cy="257676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219074" y="523876"/>
              <a:ext cx="1074753" cy="86684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id: UUID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full_name: String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address: String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Phone_No: Integer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EmailId: String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219075" y="1342387"/>
              <a:ext cx="1074752" cy="971763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Register()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editAccount()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getSummaryData()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cancelUser()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postUserCredentials()</a:t>
              </a:r>
              <a:b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statusMessage()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2"/>
          <p:cNvGrpSpPr/>
          <p:nvPr/>
        </p:nvGrpSpPr>
        <p:grpSpPr>
          <a:xfrm>
            <a:off x="4949312" y="1660175"/>
            <a:ext cx="985800" cy="1464200"/>
            <a:chOff x="197000" y="2983800"/>
            <a:chExt cx="985800" cy="1464200"/>
          </a:xfrm>
        </p:grpSpPr>
        <p:sp>
          <p:nvSpPr>
            <p:cNvPr id="68" name="Google Shape;68;p12"/>
            <p:cNvSpPr/>
            <p:nvPr/>
          </p:nvSpPr>
          <p:spPr>
            <a:xfrm>
              <a:off x="197000" y="2983800"/>
              <a:ext cx="985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197000" y="3177500"/>
              <a:ext cx="985800" cy="63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1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dept_id: UUID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197000" y="3815300"/>
              <a:ext cx="985800" cy="63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assignDepartment()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2"/>
          <p:cNvGrpSpPr/>
          <p:nvPr/>
        </p:nvGrpSpPr>
        <p:grpSpPr>
          <a:xfrm>
            <a:off x="1431075" y="3009738"/>
            <a:ext cx="1091100" cy="1886325"/>
            <a:chOff x="3733550" y="562050"/>
            <a:chExt cx="1091100" cy="1886325"/>
          </a:xfrm>
        </p:grpSpPr>
        <p:sp>
          <p:nvSpPr>
            <p:cNvPr id="72" name="Google Shape;72;p12"/>
            <p:cNvSpPr/>
            <p:nvPr/>
          </p:nvSpPr>
          <p:spPr>
            <a:xfrm>
              <a:off x="3733550" y="562050"/>
              <a:ext cx="1091100" cy="22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 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3733550" y="790050"/>
              <a:ext cx="1091100" cy="82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 </a:t>
              </a:r>
              <a:r>
                <a:rPr b="0" i="1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uuid</a:t>
              </a:r>
              <a:r>
                <a:rPr b="0" i="1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(varchar)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contact_no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(varchar)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(varchar)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733550" y="1619175"/>
              <a:ext cx="1091100" cy="82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subscribe()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endSubscription()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245275" y="3302913"/>
            <a:ext cx="985800" cy="1714639"/>
            <a:chOff x="219075" y="296050"/>
            <a:chExt cx="985800" cy="1714639"/>
          </a:xfrm>
        </p:grpSpPr>
        <p:sp>
          <p:nvSpPr>
            <p:cNvPr id="76" name="Google Shape;76;p12"/>
            <p:cNvSpPr/>
            <p:nvPr/>
          </p:nvSpPr>
          <p:spPr>
            <a:xfrm>
              <a:off x="219075" y="296050"/>
              <a:ext cx="985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Advertisers</a:t>
              </a:r>
              <a:endPara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19075" y="523885"/>
              <a:ext cx="985800" cy="90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 </a:t>
              </a:r>
              <a:r>
                <a:rPr b="0" i="1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uuid</a:t>
              </a:r>
              <a:r>
                <a:rPr b="0" i="1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AdvertisementName (varchar)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AvertisementEmail (</a:t>
              </a:r>
              <a:r>
                <a:rPr b="0" i="0" lang="en" sz="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varchar)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AdvertisementPhoneNo (varchar)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AvertisementAddress (varchar)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19075" y="1429589"/>
              <a:ext cx="985800" cy="58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subscribe()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endSubscription()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2"/>
          <p:cNvGrpSpPr/>
          <p:nvPr/>
        </p:nvGrpSpPr>
        <p:grpSpPr>
          <a:xfrm>
            <a:off x="7762400" y="2009500"/>
            <a:ext cx="1286400" cy="1333739"/>
            <a:chOff x="6585075" y="1010850"/>
            <a:chExt cx="1286400" cy="1333739"/>
          </a:xfrm>
        </p:grpSpPr>
        <p:sp>
          <p:nvSpPr>
            <p:cNvPr id="80" name="Google Shape;80;p12"/>
            <p:cNvSpPr/>
            <p:nvPr/>
          </p:nvSpPr>
          <p:spPr>
            <a:xfrm>
              <a:off x="6585075" y="1010850"/>
              <a:ext cx="12864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FinanceTeamUser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6585075" y="1233082"/>
              <a:ext cx="1286400" cy="41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role: String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6585075" y="1649189"/>
              <a:ext cx="1286400" cy="69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seeRevenue()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modifyUserSubscription()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generateRefunds()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generateDiscountedPlans()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generateBilling()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2"/>
          <p:cNvGrpSpPr/>
          <p:nvPr/>
        </p:nvGrpSpPr>
        <p:grpSpPr>
          <a:xfrm>
            <a:off x="3143725" y="2641325"/>
            <a:ext cx="1091100" cy="2376225"/>
            <a:chOff x="3733550" y="562050"/>
            <a:chExt cx="1091100" cy="2376225"/>
          </a:xfrm>
        </p:grpSpPr>
        <p:sp>
          <p:nvSpPr>
            <p:cNvPr id="84" name="Google Shape;84;p12"/>
            <p:cNvSpPr/>
            <p:nvPr/>
          </p:nvSpPr>
          <p:spPr>
            <a:xfrm>
              <a:off x="3733550" y="562050"/>
              <a:ext cx="1091100" cy="22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Business_user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733550" y="790050"/>
              <a:ext cx="1091100" cy="82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BusinessID: UUID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733550" y="1619175"/>
              <a:ext cx="1091100" cy="131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trackOccupancy()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getOverparkingNotification()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accessCameraFootage()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generateMultipleFeed()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readLicensePlate()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raiseQuery()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deleteQuery()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2"/>
          <p:cNvGrpSpPr/>
          <p:nvPr/>
        </p:nvGrpSpPr>
        <p:grpSpPr>
          <a:xfrm>
            <a:off x="6994619" y="860724"/>
            <a:ext cx="798773" cy="238250"/>
            <a:chOff x="3897400" y="761875"/>
            <a:chExt cx="1408025" cy="238250"/>
          </a:xfrm>
        </p:grpSpPr>
        <p:pic>
          <p:nvPicPr>
            <p:cNvPr id="88" name="Google Shape;8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897400" y="761875"/>
              <a:ext cx="318975" cy="238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2"/>
            <p:cNvCxnSpPr/>
            <p:nvPr/>
          </p:nvCxnSpPr>
          <p:spPr>
            <a:xfrm>
              <a:off x="4048125" y="881000"/>
              <a:ext cx="1257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12"/>
          <p:cNvSpPr txBox="1"/>
          <p:nvPr/>
        </p:nvSpPr>
        <p:spPr>
          <a:xfrm>
            <a:off x="7041025" y="699250"/>
            <a:ext cx="8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 b="65833" l="0" r="38400" t="19625"/>
          <a:stretch/>
        </p:blipFill>
        <p:spPr>
          <a:xfrm rot="10799990">
            <a:off x="5936488" y="2817737"/>
            <a:ext cx="1123875" cy="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65835" l="28718" r="38402" t="19502"/>
          <a:stretch/>
        </p:blipFill>
        <p:spPr>
          <a:xfrm rot="-5400000">
            <a:off x="5244737" y="3260813"/>
            <a:ext cx="441901" cy="20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2"/>
          <p:cNvGrpSpPr/>
          <p:nvPr/>
        </p:nvGrpSpPr>
        <p:grpSpPr>
          <a:xfrm>
            <a:off x="4909238" y="3581508"/>
            <a:ext cx="1248012" cy="1562001"/>
            <a:chOff x="4481525" y="3838725"/>
            <a:chExt cx="1248012" cy="1269300"/>
          </a:xfrm>
        </p:grpSpPr>
        <p:sp>
          <p:nvSpPr>
            <p:cNvPr id="94" name="Google Shape;94;p12"/>
            <p:cNvSpPr/>
            <p:nvPr/>
          </p:nvSpPr>
          <p:spPr>
            <a:xfrm>
              <a:off x="4481525" y="3838725"/>
              <a:ext cx="12480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CustomerSupportUser</a:t>
              </a:r>
              <a:endPara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4481537" y="4061027"/>
              <a:ext cx="1248000" cy="31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role: String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4481537" y="4372725"/>
              <a:ext cx="1248000" cy="73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generateTickets()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modifyTickets()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deleteTickets()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resolveTickets()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setTicketPriority()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getFeedback()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rateCustomer()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Google Shape;97;p12"/>
          <p:cNvCxnSpPr>
            <a:endCxn id="98" idx="1"/>
          </p:cNvCxnSpPr>
          <p:nvPr/>
        </p:nvCxnSpPr>
        <p:spPr>
          <a:xfrm>
            <a:off x="6450163" y="1746600"/>
            <a:ext cx="0" cy="2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" name="Google Shape;99;p12"/>
          <p:cNvGrpSpPr/>
          <p:nvPr/>
        </p:nvGrpSpPr>
        <p:grpSpPr>
          <a:xfrm rot="10800000">
            <a:off x="5935125" y="2197413"/>
            <a:ext cx="1844075" cy="238249"/>
            <a:chOff x="5935125" y="2095238"/>
            <a:chExt cx="1844075" cy="238249"/>
          </a:xfrm>
        </p:grpSpPr>
        <p:pic>
          <p:nvPicPr>
            <p:cNvPr id="100" name="Google Shape;100;p12"/>
            <p:cNvPicPr preferRelativeResize="0"/>
            <p:nvPr/>
          </p:nvPicPr>
          <p:blipFill rotWithShape="1">
            <a:blip r:embed="rId4">
              <a:alphaModFix/>
            </a:blip>
            <a:srcRect b="65833" l="0" r="38400" t="19625"/>
            <a:stretch/>
          </p:blipFill>
          <p:spPr>
            <a:xfrm>
              <a:off x="6655325" y="2095238"/>
              <a:ext cx="1123875" cy="2382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" name="Google Shape;101;p12"/>
            <p:cNvCxnSpPr/>
            <p:nvPr/>
          </p:nvCxnSpPr>
          <p:spPr>
            <a:xfrm>
              <a:off x="5935125" y="2198000"/>
              <a:ext cx="935100" cy="1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p12"/>
          <p:cNvGrpSpPr/>
          <p:nvPr/>
        </p:nvGrpSpPr>
        <p:grpSpPr>
          <a:xfrm rot="10800000">
            <a:off x="1387362" y="459334"/>
            <a:ext cx="4518475" cy="209350"/>
            <a:chOff x="1387375" y="702513"/>
            <a:chExt cx="4518475" cy="209350"/>
          </a:xfrm>
        </p:grpSpPr>
        <p:pic>
          <p:nvPicPr>
            <p:cNvPr id="103" name="Google Shape;103;p12"/>
            <p:cNvPicPr preferRelativeResize="0"/>
            <p:nvPr/>
          </p:nvPicPr>
          <p:blipFill rotWithShape="1">
            <a:blip r:embed="rId4">
              <a:alphaModFix/>
            </a:blip>
            <a:srcRect b="65833" l="0" r="38400" t="19625"/>
            <a:stretch/>
          </p:blipFill>
          <p:spPr>
            <a:xfrm rot="10800000">
              <a:off x="1387375" y="702513"/>
              <a:ext cx="1123875" cy="209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4" name="Google Shape;104;p12"/>
            <p:cNvCxnSpPr/>
            <p:nvPr/>
          </p:nvCxnSpPr>
          <p:spPr>
            <a:xfrm rot="10800000">
              <a:off x="2311250" y="807800"/>
              <a:ext cx="3594600" cy="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" name="Google Shape;105;p12"/>
          <p:cNvGrpSpPr/>
          <p:nvPr/>
        </p:nvGrpSpPr>
        <p:grpSpPr>
          <a:xfrm>
            <a:off x="2511248" y="3343251"/>
            <a:ext cx="657714" cy="238250"/>
            <a:chOff x="3897400" y="761875"/>
            <a:chExt cx="939725" cy="238250"/>
          </a:xfrm>
        </p:grpSpPr>
        <p:pic>
          <p:nvPicPr>
            <p:cNvPr id="106" name="Google Shape;10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897400" y="761875"/>
              <a:ext cx="318975" cy="238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Google Shape;107;p12"/>
            <p:cNvCxnSpPr/>
            <p:nvPr/>
          </p:nvCxnSpPr>
          <p:spPr>
            <a:xfrm>
              <a:off x="4048125" y="881000"/>
              <a:ext cx="789000" cy="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8" name="Google Shape;98;p12"/>
          <p:cNvPicPr preferRelativeResize="0"/>
          <p:nvPr/>
        </p:nvPicPr>
        <p:blipFill rotWithShape="1">
          <a:blip r:embed="rId4">
            <a:alphaModFix/>
          </a:blip>
          <a:srcRect b="65835" l="28718" r="38402" t="19502"/>
          <a:stretch/>
        </p:blipFill>
        <p:spPr>
          <a:xfrm rot="10800000">
            <a:off x="5926349" y="1875925"/>
            <a:ext cx="523814" cy="201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2"/>
          <p:cNvCxnSpPr/>
          <p:nvPr/>
        </p:nvCxnSpPr>
        <p:spPr>
          <a:xfrm>
            <a:off x="6889638" y="2903360"/>
            <a:ext cx="0" cy="12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2"/>
          <p:cNvCxnSpPr/>
          <p:nvPr/>
        </p:nvCxnSpPr>
        <p:spPr>
          <a:xfrm>
            <a:off x="6896100" y="4197925"/>
            <a:ext cx="80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" name="Google Shape;110;p12"/>
          <p:cNvGrpSpPr/>
          <p:nvPr/>
        </p:nvGrpSpPr>
        <p:grpSpPr>
          <a:xfrm>
            <a:off x="3743325" y="1098974"/>
            <a:ext cx="2162512" cy="1536926"/>
            <a:chOff x="3743325" y="996799"/>
            <a:chExt cx="2162512" cy="1536926"/>
          </a:xfrm>
        </p:grpSpPr>
        <p:grpSp>
          <p:nvGrpSpPr>
            <p:cNvPr id="111" name="Google Shape;111;p12"/>
            <p:cNvGrpSpPr/>
            <p:nvPr/>
          </p:nvGrpSpPr>
          <p:grpSpPr>
            <a:xfrm rot="10800000">
              <a:off x="3743325" y="996799"/>
              <a:ext cx="2162512" cy="209350"/>
              <a:chOff x="1387375" y="702513"/>
              <a:chExt cx="2162512" cy="209350"/>
            </a:xfrm>
          </p:grpSpPr>
          <p:pic>
            <p:nvPicPr>
              <p:cNvPr id="112" name="Google Shape;112;p12"/>
              <p:cNvPicPr preferRelativeResize="0"/>
              <p:nvPr/>
            </p:nvPicPr>
            <p:blipFill rotWithShape="1">
              <a:blip r:embed="rId4">
                <a:alphaModFix/>
              </a:blip>
              <a:srcRect b="65833" l="0" r="38400" t="19625"/>
              <a:stretch/>
            </p:blipFill>
            <p:spPr>
              <a:xfrm rot="10800000">
                <a:off x="1387375" y="702513"/>
                <a:ext cx="1123875" cy="2093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3" name="Google Shape;113;p12"/>
              <p:cNvCxnSpPr/>
              <p:nvPr/>
            </p:nvCxnSpPr>
            <p:spPr>
              <a:xfrm rot="10800000">
                <a:off x="2311187" y="807811"/>
                <a:ext cx="1238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4" name="Google Shape;114;p12"/>
            <p:cNvCxnSpPr/>
            <p:nvPr/>
          </p:nvCxnSpPr>
          <p:spPr>
            <a:xfrm>
              <a:off x="3752850" y="1114425"/>
              <a:ext cx="0" cy="141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5" name="Google Shape;115;p12"/>
          <p:cNvSpPr txBox="1"/>
          <p:nvPr/>
        </p:nvSpPr>
        <p:spPr>
          <a:xfrm>
            <a:off x="2734501" y="245751"/>
            <a:ext cx="7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3281188" y="1518850"/>
            <a:ext cx="73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577664" y="1620488"/>
            <a:ext cx="7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6764856" y="2077475"/>
            <a:ext cx="109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5453068" y="3260950"/>
            <a:ext cx="10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6831681" y="3260950"/>
            <a:ext cx="10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2511249" y="3192250"/>
            <a:ext cx="89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2"/>
          <p:cNvGrpSpPr/>
          <p:nvPr/>
        </p:nvGrpSpPr>
        <p:grpSpPr>
          <a:xfrm>
            <a:off x="524787" y="2574275"/>
            <a:ext cx="1160337" cy="710450"/>
            <a:chOff x="524787" y="2472100"/>
            <a:chExt cx="1160337" cy="710450"/>
          </a:xfrm>
        </p:grpSpPr>
        <p:pic>
          <p:nvPicPr>
            <p:cNvPr id="123" name="Google Shape;12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552400" y="2850238"/>
              <a:ext cx="304700" cy="359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12"/>
            <p:cNvCxnSpPr/>
            <p:nvPr/>
          </p:nvCxnSpPr>
          <p:spPr>
            <a:xfrm rot="10800000">
              <a:off x="704750" y="2472100"/>
              <a:ext cx="0" cy="472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2"/>
            <p:cNvSpPr txBox="1"/>
            <p:nvPr/>
          </p:nvSpPr>
          <p:spPr>
            <a:xfrm>
              <a:off x="794724" y="2539150"/>
              <a:ext cx="89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Works for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2"/>
          <p:cNvSpPr/>
          <p:nvPr/>
        </p:nvSpPr>
        <p:spPr>
          <a:xfrm>
            <a:off x="1745310" y="1110364"/>
            <a:ext cx="10617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SupportTicket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1745310" y="1338199"/>
            <a:ext cx="1061700" cy="9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TicketIdID </a:t>
            </a:r>
            <a:r>
              <a:rPr b="0" i="1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uuid</a:t>
            </a:r>
            <a:r>
              <a:rPr b="0" i="1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ConfirmationId (uuid)</a:t>
            </a:r>
            <a:br>
              <a:rPr b="0" i="1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createTicket(Date)</a:t>
            </a:r>
            <a:b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resolved(Boolean)</a:t>
            </a:r>
            <a:b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resolvedDate(Date)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issueType(Date)</a:t>
            </a:r>
            <a:b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issueSubject(String)</a:t>
            </a:r>
            <a:b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issueDescription(String)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(int)</a:t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1745310" y="2243903"/>
            <a:ext cx="10617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createTicket(formData)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sendConfimationId()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4">
            <a:alphaModFix/>
          </a:blip>
          <a:srcRect b="65835" l="42024" r="38401" t="17634"/>
          <a:stretch/>
        </p:blipFill>
        <p:spPr>
          <a:xfrm rot="5400000">
            <a:off x="2132341" y="878632"/>
            <a:ext cx="263075" cy="2272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2"/>
          <p:cNvCxnSpPr/>
          <p:nvPr/>
        </p:nvCxnSpPr>
        <p:spPr>
          <a:xfrm>
            <a:off x="2253718" y="868889"/>
            <a:ext cx="365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2"/>
          <p:cNvSpPr txBox="1"/>
          <p:nvPr/>
        </p:nvSpPr>
        <p:spPr>
          <a:xfrm>
            <a:off x="3834861" y="561847"/>
            <a:ext cx="9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3472300" y="-6175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 Diagram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