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64" r:id="rId3"/>
    <p:sldId id="265" r:id="rId4"/>
    <p:sldId id="266" r:id="rId5"/>
    <p:sldId id="267" r:id="rId6"/>
    <p:sldId id="26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" y="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3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37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42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38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4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8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2725616" y="114300"/>
            <a:ext cx="432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1.1 Summarize Account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349183" y="555813"/>
            <a:ext cx="261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/>
              <a:t>This Use case begins when an actor is already logged onto the system, and clicks Summarize Account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user arrives on the summarize account page and data is fetched from the Authentication  and User Class to populate the summarize form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 Case ends after this.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BCDC4-42E2-D4BD-3D06-304011BE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42009"/>
            <a:ext cx="778934" cy="10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281940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318001" y="735903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622299" y="1166214"/>
            <a:ext cx="138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Roles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178D2-F588-1326-5737-AEA7C0E12FC1}"/>
              </a:ext>
            </a:extLst>
          </p:cNvPr>
          <p:cNvCxnSpPr>
            <a:cxnSpLocks/>
          </p:cNvCxnSpPr>
          <p:nvPr/>
        </p:nvCxnSpPr>
        <p:spPr>
          <a:xfrm>
            <a:off x="3225805" y="2184400"/>
            <a:ext cx="1896530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61AB5-3FFB-B52B-B2E9-1515CCED7CCF}"/>
              </a:ext>
            </a:extLst>
          </p:cNvPr>
          <p:cNvSpPr txBox="1"/>
          <p:nvPr/>
        </p:nvSpPr>
        <p:spPr>
          <a:xfrm>
            <a:off x="3303298" y="1829739"/>
            <a:ext cx="2067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getSummaryData</a:t>
            </a:r>
            <a:r>
              <a:rPr lang="en-US" sz="1400" dirty="0"/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31C2-29E8-D346-2CF8-EC36C03A8CFB}"/>
              </a:ext>
            </a:extLst>
          </p:cNvPr>
          <p:cNvCxnSpPr>
            <a:cxnSpLocks/>
          </p:cNvCxnSpPr>
          <p:nvPr/>
        </p:nvCxnSpPr>
        <p:spPr>
          <a:xfrm flipH="1">
            <a:off x="3257552" y="3684870"/>
            <a:ext cx="1833036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3562972" y="33327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 Data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F9D94-F2C4-C7F0-7A70-0F43BA48562A}"/>
              </a:ext>
            </a:extLst>
          </p:cNvPr>
          <p:cNvSpPr/>
          <p:nvPr/>
        </p:nvSpPr>
        <p:spPr>
          <a:xfrm>
            <a:off x="2053165" y="742914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A89A49-4E27-0946-313F-310A96D9C7A4}"/>
              </a:ext>
            </a:extLst>
          </p:cNvPr>
          <p:cNvSpPr/>
          <p:nvPr/>
        </p:nvSpPr>
        <p:spPr>
          <a:xfrm>
            <a:off x="618073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0CE556-C79A-F0EF-A567-26F69314940A}"/>
              </a:ext>
            </a:extLst>
          </p:cNvPr>
          <p:cNvCxnSpPr>
            <a:cxnSpLocks/>
          </p:cNvCxnSpPr>
          <p:nvPr/>
        </p:nvCxnSpPr>
        <p:spPr>
          <a:xfrm flipV="1">
            <a:off x="1126075" y="2168691"/>
            <a:ext cx="1701792" cy="15709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273298-259A-88CD-DF3B-482CC0FE87CB}"/>
              </a:ext>
            </a:extLst>
          </p:cNvPr>
          <p:cNvSpPr txBox="1"/>
          <p:nvPr/>
        </p:nvSpPr>
        <p:spPr>
          <a:xfrm>
            <a:off x="1063214" y="1829739"/>
            <a:ext cx="177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getSummarydata</a:t>
            </a:r>
            <a:r>
              <a:rPr lang="en-US" sz="1400" dirty="0"/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FE1CC5-3634-0D7F-27A4-DA3C85DEF131}"/>
              </a:ext>
            </a:extLst>
          </p:cNvPr>
          <p:cNvCxnSpPr>
            <a:cxnSpLocks/>
          </p:cNvCxnSpPr>
          <p:nvPr/>
        </p:nvCxnSpPr>
        <p:spPr>
          <a:xfrm flipH="1" flipV="1">
            <a:off x="1126075" y="3679036"/>
            <a:ext cx="1712372" cy="14298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8CAE89-2372-888D-42ED-34CC8A9779E6}"/>
              </a:ext>
            </a:extLst>
          </p:cNvPr>
          <p:cNvSpPr txBox="1"/>
          <p:nvPr/>
        </p:nvSpPr>
        <p:spPr>
          <a:xfrm>
            <a:off x="1294403" y="3348929"/>
            <a:ext cx="1921931" cy="31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Summary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364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2725616" y="114300"/>
            <a:ext cx="432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1.2 Authenticate Account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349183" y="555813"/>
            <a:ext cx="261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/>
              <a:t>This Use case begins when the actor enters the credentials and tries to log in.</a:t>
            </a:r>
          </a:p>
          <a:p>
            <a:pPr marL="342900" indent="-342900">
              <a:buAutoNum type="arabicPeriod"/>
            </a:pPr>
            <a:r>
              <a:rPr lang="en-US" sz="1600" dirty="0"/>
              <a:t>System checks if the user credentials are correct or not.</a:t>
            </a:r>
          </a:p>
          <a:p>
            <a:pPr marL="342900" indent="-342900">
              <a:buAutoNum type="arabicPeriod"/>
            </a:pPr>
            <a:r>
              <a:rPr lang="en-US" sz="1600" dirty="0"/>
              <a:t>System allows the Actor to log in if credentials are correct or will send a failure message.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 Case ends after this.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BCDC4-42E2-D4BD-3D06-304011BE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8" y="158941"/>
            <a:ext cx="778934" cy="10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281940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318001" y="735903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266698" y="1183146"/>
            <a:ext cx="138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Roles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178D2-F588-1326-5737-AEA7C0E12FC1}"/>
              </a:ext>
            </a:extLst>
          </p:cNvPr>
          <p:cNvCxnSpPr>
            <a:cxnSpLocks/>
          </p:cNvCxnSpPr>
          <p:nvPr/>
        </p:nvCxnSpPr>
        <p:spPr>
          <a:xfrm>
            <a:off x="3225805" y="2184400"/>
            <a:ext cx="1896530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61AB5-3FFB-B52B-B2E9-1515CCED7CCF}"/>
              </a:ext>
            </a:extLst>
          </p:cNvPr>
          <p:cNvSpPr txBox="1"/>
          <p:nvPr/>
        </p:nvSpPr>
        <p:spPr>
          <a:xfrm>
            <a:off x="3253400" y="1822972"/>
            <a:ext cx="210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postUserCredientials</a:t>
            </a:r>
            <a:r>
              <a:rPr lang="en-US" dirty="0"/>
              <a:t>()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31C2-29E8-D346-2CF8-EC36C03A8CFB}"/>
              </a:ext>
            </a:extLst>
          </p:cNvPr>
          <p:cNvCxnSpPr>
            <a:cxnSpLocks/>
          </p:cNvCxnSpPr>
          <p:nvPr/>
        </p:nvCxnSpPr>
        <p:spPr>
          <a:xfrm flipH="1">
            <a:off x="3257552" y="3139022"/>
            <a:ext cx="1833036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3370401" y="2590856"/>
            <a:ext cx="1712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generateUserData</a:t>
            </a:r>
            <a:br>
              <a:rPr lang="en-US" sz="1400" dirty="0"/>
            </a:br>
            <a:r>
              <a:rPr lang="en-US" dirty="0" err="1"/>
              <a:t>AndToken</a:t>
            </a:r>
            <a:r>
              <a:rPr lang="en-US" sz="1400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F9D94-F2C4-C7F0-7A70-0F43BA48562A}"/>
              </a:ext>
            </a:extLst>
          </p:cNvPr>
          <p:cNvSpPr/>
          <p:nvPr/>
        </p:nvSpPr>
        <p:spPr>
          <a:xfrm>
            <a:off x="2053165" y="742914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A89A49-4E27-0946-313F-310A96D9C7A4}"/>
              </a:ext>
            </a:extLst>
          </p:cNvPr>
          <p:cNvSpPr/>
          <p:nvPr/>
        </p:nvSpPr>
        <p:spPr>
          <a:xfrm>
            <a:off x="618073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0CE556-C79A-F0EF-A567-26F69314940A}"/>
              </a:ext>
            </a:extLst>
          </p:cNvPr>
          <p:cNvCxnSpPr>
            <a:cxnSpLocks/>
          </p:cNvCxnSpPr>
          <p:nvPr/>
        </p:nvCxnSpPr>
        <p:spPr>
          <a:xfrm flipV="1">
            <a:off x="1126075" y="2168691"/>
            <a:ext cx="1701792" cy="15709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273298-259A-88CD-DF3B-482CC0FE87CB}"/>
              </a:ext>
            </a:extLst>
          </p:cNvPr>
          <p:cNvSpPr txBox="1"/>
          <p:nvPr/>
        </p:nvSpPr>
        <p:spPr>
          <a:xfrm>
            <a:off x="1540936" y="1774712"/>
            <a:ext cx="1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login</a:t>
            </a:r>
            <a:r>
              <a:rPr lang="en-US" sz="1400" dirty="0"/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FE1CC5-3634-0D7F-27A4-DA3C85DEF131}"/>
              </a:ext>
            </a:extLst>
          </p:cNvPr>
          <p:cNvCxnSpPr>
            <a:cxnSpLocks/>
          </p:cNvCxnSpPr>
          <p:nvPr/>
        </p:nvCxnSpPr>
        <p:spPr>
          <a:xfrm flipH="1" flipV="1">
            <a:off x="1126075" y="2845317"/>
            <a:ext cx="1712372" cy="14298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8CAE89-2372-888D-42ED-34CC8A9779E6}"/>
              </a:ext>
            </a:extLst>
          </p:cNvPr>
          <p:cNvSpPr txBox="1"/>
          <p:nvPr/>
        </p:nvSpPr>
        <p:spPr>
          <a:xfrm>
            <a:off x="999072" y="2310686"/>
            <a:ext cx="192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Authentication success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6B13F4-16BC-07DE-A55C-1CC4174D35EA}"/>
              </a:ext>
            </a:extLst>
          </p:cNvPr>
          <p:cNvCxnSpPr>
            <a:cxnSpLocks/>
          </p:cNvCxnSpPr>
          <p:nvPr/>
        </p:nvCxnSpPr>
        <p:spPr>
          <a:xfrm flipH="1">
            <a:off x="618073" y="3357034"/>
            <a:ext cx="4910662" cy="0"/>
          </a:xfrm>
          <a:prstGeom prst="straightConnector1">
            <a:avLst/>
          </a:prstGeom>
          <a:ln w="47625">
            <a:prstDash val="sysDot"/>
            <a:headEnd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43B39-D069-0B62-BD5F-5F9867E98461}"/>
              </a:ext>
            </a:extLst>
          </p:cNvPr>
          <p:cNvCxnSpPr>
            <a:cxnSpLocks/>
          </p:cNvCxnSpPr>
          <p:nvPr/>
        </p:nvCxnSpPr>
        <p:spPr>
          <a:xfrm flipH="1">
            <a:off x="3274487" y="4092324"/>
            <a:ext cx="1833036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39A9EA-00E1-09A3-1C30-52D427B8B5EA}"/>
              </a:ext>
            </a:extLst>
          </p:cNvPr>
          <p:cNvSpPr txBox="1"/>
          <p:nvPr/>
        </p:nvSpPr>
        <p:spPr>
          <a:xfrm>
            <a:off x="3387336" y="3628828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loginError</a:t>
            </a:r>
            <a:r>
              <a:rPr lang="en-US" sz="1400" dirty="0"/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8468A-280D-05CD-7D8F-84984A4AE311}"/>
              </a:ext>
            </a:extLst>
          </p:cNvPr>
          <p:cNvCxnSpPr>
            <a:cxnSpLocks/>
          </p:cNvCxnSpPr>
          <p:nvPr/>
        </p:nvCxnSpPr>
        <p:spPr>
          <a:xfrm flipH="1">
            <a:off x="946151" y="4109258"/>
            <a:ext cx="1833036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75667-9AE8-EA4D-745F-053E903A7006}"/>
              </a:ext>
            </a:extLst>
          </p:cNvPr>
          <p:cNvSpPr txBox="1"/>
          <p:nvPr/>
        </p:nvSpPr>
        <p:spPr>
          <a:xfrm>
            <a:off x="1049234" y="3586038"/>
            <a:ext cx="1712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Authentication Failure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40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1712259" y="48108"/>
            <a:ext cx="514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Request Customer Support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349183" y="555813"/>
            <a:ext cx="261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/>
              <a:t>This Use case begins when an actor is already logged onto the system, and fills in a Request Support form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user enters all necessary information for a ticket and receives a confirmation number. I new </a:t>
            </a:r>
            <a:r>
              <a:rPr lang="en-US" sz="1600" dirty="0" err="1"/>
              <a:t>SupportTicket</a:t>
            </a:r>
            <a:r>
              <a:rPr lang="en-US" sz="1600" dirty="0"/>
              <a:t> is created.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 Case ends after this.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BCDC4-42E2-D4BD-3D06-304011BE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5" y="111389"/>
            <a:ext cx="778934" cy="10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1204928" y="1653576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394201" y="931736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SupportTicket</a:t>
            </a:r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815302" y="1184113"/>
            <a:ext cx="164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Advertiser / Business Owner*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178D2-F588-1326-5737-AEA7C0E12FC1}"/>
              </a:ext>
            </a:extLst>
          </p:cNvPr>
          <p:cNvCxnSpPr>
            <a:cxnSpLocks/>
          </p:cNvCxnSpPr>
          <p:nvPr/>
        </p:nvCxnSpPr>
        <p:spPr>
          <a:xfrm>
            <a:off x="1611328" y="2148728"/>
            <a:ext cx="3409405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61AB5-3FFB-B52B-B2E9-1515CCED7CCF}"/>
              </a:ext>
            </a:extLst>
          </p:cNvPr>
          <p:cNvSpPr txBox="1"/>
          <p:nvPr/>
        </p:nvSpPr>
        <p:spPr>
          <a:xfrm>
            <a:off x="2762298" y="1840951"/>
            <a:ext cx="1645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createTicket</a:t>
            </a:r>
            <a:r>
              <a:rPr lang="en-US" dirty="0"/>
              <a:t>()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31C2-29E8-D346-2CF8-EC36C03A8CFB}"/>
              </a:ext>
            </a:extLst>
          </p:cNvPr>
          <p:cNvCxnSpPr>
            <a:cxnSpLocks/>
          </p:cNvCxnSpPr>
          <p:nvPr/>
        </p:nvCxnSpPr>
        <p:spPr>
          <a:xfrm flipH="1">
            <a:off x="1611328" y="3139022"/>
            <a:ext cx="3377658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2096007" y="2759587"/>
            <a:ext cx="240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sendConfirmationId</a:t>
            </a:r>
            <a:r>
              <a:rPr lang="en-US" sz="1400" dirty="0"/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6B13F4-16BC-07DE-A55C-1CC4174D35EA}"/>
              </a:ext>
            </a:extLst>
          </p:cNvPr>
          <p:cNvCxnSpPr>
            <a:cxnSpLocks/>
          </p:cNvCxnSpPr>
          <p:nvPr/>
        </p:nvCxnSpPr>
        <p:spPr>
          <a:xfrm flipH="1">
            <a:off x="1611328" y="3590117"/>
            <a:ext cx="3511007" cy="0"/>
          </a:xfrm>
          <a:prstGeom prst="straightConnector1">
            <a:avLst/>
          </a:prstGeom>
          <a:ln w="47625">
            <a:prstDash val="sysDot"/>
            <a:headEnd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1A6C9-C9B7-3165-76FD-91754FF3C28A}"/>
              </a:ext>
            </a:extLst>
          </p:cNvPr>
          <p:cNvCxnSpPr>
            <a:cxnSpLocks/>
          </p:cNvCxnSpPr>
          <p:nvPr/>
        </p:nvCxnSpPr>
        <p:spPr>
          <a:xfrm flipH="1">
            <a:off x="1611328" y="4126189"/>
            <a:ext cx="3409405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59CA13-DE45-29E4-B3C1-7D31A93A746B}"/>
              </a:ext>
            </a:extLst>
          </p:cNvPr>
          <p:cNvSpPr txBox="1"/>
          <p:nvPr/>
        </p:nvSpPr>
        <p:spPr>
          <a:xfrm>
            <a:off x="2323971" y="3749550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Ticket Error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C3F71-405A-681F-DF2C-EF85A9DD2044}"/>
              </a:ext>
            </a:extLst>
          </p:cNvPr>
          <p:cNvSpPr txBox="1"/>
          <p:nvPr/>
        </p:nvSpPr>
        <p:spPr>
          <a:xfrm>
            <a:off x="169840" y="4752831"/>
            <a:ext cx="431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*Employee roles don’t request 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388413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2548143" y="107427"/>
            <a:ext cx="514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1.4 Create Account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102018" y="1584691"/>
            <a:ext cx="261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/>
              <a:t>This Use case begins when the actor tries to create an Account.</a:t>
            </a:r>
          </a:p>
          <a:p>
            <a:pPr marL="342900" indent="-342900">
              <a:buAutoNum type="arabicPeriod"/>
            </a:pPr>
            <a:r>
              <a:rPr lang="en-US" sz="1600" dirty="0"/>
              <a:t>System checks if the Actor already has an account </a:t>
            </a:r>
          </a:p>
          <a:p>
            <a:pPr marL="342900" indent="-342900">
              <a:buAutoNum type="arabicPeriod"/>
            </a:pPr>
            <a:r>
              <a:rPr lang="en-US" sz="1600" dirty="0"/>
              <a:t>It will display a failure message in case it gets an error.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 Case ends after this.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BCDC4-42E2-D4BD-3D06-304011BE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88" y="110422"/>
            <a:ext cx="778934" cy="10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1500761" y="1653576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394201" y="931736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1111135" y="1183146"/>
            <a:ext cx="14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Advertiser / Business Owner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178D2-F588-1326-5737-AEA7C0E12FC1}"/>
              </a:ext>
            </a:extLst>
          </p:cNvPr>
          <p:cNvCxnSpPr>
            <a:cxnSpLocks/>
          </p:cNvCxnSpPr>
          <p:nvPr/>
        </p:nvCxnSpPr>
        <p:spPr>
          <a:xfrm>
            <a:off x="1981200" y="2184400"/>
            <a:ext cx="3039533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61AB5-3FFB-B52B-B2E9-1515CCED7CCF}"/>
              </a:ext>
            </a:extLst>
          </p:cNvPr>
          <p:cNvSpPr txBox="1"/>
          <p:nvPr/>
        </p:nvSpPr>
        <p:spPr>
          <a:xfrm>
            <a:off x="3138197" y="1852023"/>
            <a:ext cx="1645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Register()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31C2-29E8-D346-2CF8-EC36C03A8CFB}"/>
              </a:ext>
            </a:extLst>
          </p:cNvPr>
          <p:cNvCxnSpPr>
            <a:cxnSpLocks/>
          </p:cNvCxnSpPr>
          <p:nvPr/>
        </p:nvCxnSpPr>
        <p:spPr>
          <a:xfrm flipH="1">
            <a:off x="1907161" y="3139022"/>
            <a:ext cx="3081825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2732278" y="2761912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statusMessage</a:t>
            </a:r>
            <a:r>
              <a:rPr lang="en-US" dirty="0"/>
              <a:t>()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6B13F4-16BC-07DE-A55C-1CC4174D35EA}"/>
              </a:ext>
            </a:extLst>
          </p:cNvPr>
          <p:cNvCxnSpPr>
            <a:cxnSpLocks/>
          </p:cNvCxnSpPr>
          <p:nvPr/>
        </p:nvCxnSpPr>
        <p:spPr>
          <a:xfrm flipH="1">
            <a:off x="1500761" y="3357034"/>
            <a:ext cx="4027974" cy="0"/>
          </a:xfrm>
          <a:prstGeom prst="straightConnector1">
            <a:avLst/>
          </a:prstGeom>
          <a:ln w="47625">
            <a:prstDash val="sysDot"/>
            <a:headEnd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43B39-D069-0B62-BD5F-5F9867E98461}"/>
              </a:ext>
            </a:extLst>
          </p:cNvPr>
          <p:cNvCxnSpPr>
            <a:cxnSpLocks/>
          </p:cNvCxnSpPr>
          <p:nvPr/>
        </p:nvCxnSpPr>
        <p:spPr>
          <a:xfrm flipH="1">
            <a:off x="1907161" y="4092324"/>
            <a:ext cx="3098760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39A9EA-00E1-09A3-1C30-52D427B8B5EA}"/>
              </a:ext>
            </a:extLst>
          </p:cNvPr>
          <p:cNvSpPr txBox="1"/>
          <p:nvPr/>
        </p:nvSpPr>
        <p:spPr>
          <a:xfrm>
            <a:off x="2732278" y="3708075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Return 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62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2548143" y="107427"/>
            <a:ext cx="514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1.5 Modify Account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102018" y="1584691"/>
            <a:ext cx="261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/>
              <a:t>This Use case begins when the actor tries to modify an Account.</a:t>
            </a:r>
          </a:p>
          <a:p>
            <a:pPr marL="342900" indent="-342900">
              <a:buAutoNum type="arabicPeriod"/>
            </a:pPr>
            <a:r>
              <a:rPr lang="en-US" sz="1600" dirty="0"/>
              <a:t>System checks if the Actor has an account </a:t>
            </a:r>
          </a:p>
          <a:p>
            <a:pPr marL="342900" indent="-342900">
              <a:buAutoNum type="arabicPeriod"/>
            </a:pPr>
            <a:r>
              <a:rPr lang="en-US" sz="1600" dirty="0"/>
              <a:t>It will display a failure message in case it gets an error.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 Case ends after this.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BCDC4-42E2-D4BD-3D06-304011BE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00" y="110422"/>
            <a:ext cx="778934" cy="10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1294573" y="1653576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394201" y="931736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904947" y="1183146"/>
            <a:ext cx="14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Advertiser / Business Owner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31C2-29E8-D346-2CF8-EC36C03A8CF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700973" y="3114076"/>
            <a:ext cx="3288013" cy="24946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2449260" y="2786363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statusMessage</a:t>
            </a:r>
            <a:r>
              <a:rPr lang="en-US" sz="1400" dirty="0"/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6B13F4-16BC-07DE-A55C-1CC4174D35EA}"/>
              </a:ext>
            </a:extLst>
          </p:cNvPr>
          <p:cNvCxnSpPr>
            <a:cxnSpLocks/>
          </p:cNvCxnSpPr>
          <p:nvPr/>
        </p:nvCxnSpPr>
        <p:spPr>
          <a:xfrm flipH="1">
            <a:off x="1294573" y="3357034"/>
            <a:ext cx="4234162" cy="0"/>
          </a:xfrm>
          <a:prstGeom prst="straightConnector1">
            <a:avLst/>
          </a:prstGeom>
          <a:ln w="47625">
            <a:prstDash val="sysDot"/>
            <a:headEnd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43B39-D069-0B62-BD5F-5F9867E98461}"/>
              </a:ext>
            </a:extLst>
          </p:cNvPr>
          <p:cNvCxnSpPr>
            <a:cxnSpLocks/>
          </p:cNvCxnSpPr>
          <p:nvPr/>
        </p:nvCxnSpPr>
        <p:spPr>
          <a:xfrm flipH="1">
            <a:off x="1700973" y="4092324"/>
            <a:ext cx="3304948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39A9EA-00E1-09A3-1C30-52D427B8B5EA}"/>
              </a:ext>
            </a:extLst>
          </p:cNvPr>
          <p:cNvSpPr txBox="1"/>
          <p:nvPr/>
        </p:nvSpPr>
        <p:spPr>
          <a:xfrm>
            <a:off x="2555468" y="3779825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Return Error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7467-B4F6-C65D-2A11-7FDB954E5561}"/>
              </a:ext>
            </a:extLst>
          </p:cNvPr>
          <p:cNvCxnSpPr>
            <a:cxnSpLocks/>
          </p:cNvCxnSpPr>
          <p:nvPr/>
        </p:nvCxnSpPr>
        <p:spPr>
          <a:xfrm>
            <a:off x="1700973" y="2176053"/>
            <a:ext cx="3421362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6A74FF-3536-D4D3-0BC9-6FDB5E3E88A9}"/>
              </a:ext>
            </a:extLst>
          </p:cNvPr>
          <p:cNvSpPr txBox="1"/>
          <p:nvPr/>
        </p:nvSpPr>
        <p:spPr>
          <a:xfrm>
            <a:off x="2516336" y="1846364"/>
            <a:ext cx="1645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modifyUser</a:t>
            </a:r>
            <a:r>
              <a:rPr lang="en-US" dirty="0"/>
              <a:t>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578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2548143" y="107427"/>
            <a:ext cx="514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1.6 Cancel Account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102018" y="1584691"/>
            <a:ext cx="261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/>
              <a:t>This Use case begins when the actor tries to cancel an Account.</a:t>
            </a:r>
          </a:p>
          <a:p>
            <a:pPr marL="342900" indent="-342900">
              <a:buAutoNum type="arabicPeriod"/>
            </a:pPr>
            <a:r>
              <a:rPr lang="en-US" sz="1600" dirty="0"/>
              <a:t>System checks if the Actor has an account </a:t>
            </a:r>
          </a:p>
          <a:p>
            <a:pPr marL="342900" indent="-342900">
              <a:buAutoNum type="arabicPeriod"/>
            </a:pPr>
            <a:r>
              <a:rPr lang="en-US" sz="1600" dirty="0"/>
              <a:t>It will display a failure message in case it gets an error.</a:t>
            </a:r>
          </a:p>
          <a:p>
            <a:pPr marL="342900" indent="-342900">
              <a:buAutoNum type="arabicPeriod"/>
            </a:pPr>
            <a:r>
              <a:rPr lang="en-US" sz="1600" dirty="0"/>
              <a:t>The Use Case ends after this.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BCDC4-42E2-D4BD-3D06-304011BE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23" y="110422"/>
            <a:ext cx="778934" cy="10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7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1339396" y="1653576"/>
            <a:ext cx="406400" cy="292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394201" y="931736"/>
            <a:ext cx="1862667" cy="584200"/>
          </a:xfrm>
          <a:prstGeom prst="rect">
            <a:avLst/>
          </a:prstGeom>
          <a:solidFill>
            <a:srgbClr val="7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949770" y="1183146"/>
            <a:ext cx="147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Advertiser / Business Owner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31C2-29E8-D346-2CF8-EC36C03A8CF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745796" y="3114076"/>
            <a:ext cx="3243190" cy="24946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2718907" y="2732819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statusMessage</a:t>
            </a:r>
            <a:r>
              <a:rPr lang="en-US" sz="1400" dirty="0"/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6B13F4-16BC-07DE-A55C-1CC4174D35EA}"/>
              </a:ext>
            </a:extLst>
          </p:cNvPr>
          <p:cNvCxnSpPr>
            <a:cxnSpLocks/>
          </p:cNvCxnSpPr>
          <p:nvPr/>
        </p:nvCxnSpPr>
        <p:spPr>
          <a:xfrm flipH="1">
            <a:off x="1339396" y="3357034"/>
            <a:ext cx="4189339" cy="0"/>
          </a:xfrm>
          <a:prstGeom prst="straightConnector1">
            <a:avLst/>
          </a:prstGeom>
          <a:ln w="47625">
            <a:prstDash val="sysDot"/>
            <a:headEnd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43B39-D069-0B62-BD5F-5F9867E98461}"/>
              </a:ext>
            </a:extLst>
          </p:cNvPr>
          <p:cNvCxnSpPr>
            <a:cxnSpLocks/>
          </p:cNvCxnSpPr>
          <p:nvPr/>
        </p:nvCxnSpPr>
        <p:spPr>
          <a:xfrm flipH="1">
            <a:off x="1745796" y="4092324"/>
            <a:ext cx="3260125" cy="0"/>
          </a:xfrm>
          <a:prstGeom prst="straightConnector1">
            <a:avLst/>
          </a:prstGeom>
          <a:ln w="47625">
            <a:prstDash val="sysDot"/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39A9EA-00E1-09A3-1C30-52D427B8B5EA}"/>
              </a:ext>
            </a:extLst>
          </p:cNvPr>
          <p:cNvSpPr txBox="1"/>
          <p:nvPr/>
        </p:nvSpPr>
        <p:spPr>
          <a:xfrm>
            <a:off x="2675909" y="3747347"/>
            <a:ext cx="1712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Return Error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7467-B4F6-C65D-2A11-7FDB954E5561}"/>
              </a:ext>
            </a:extLst>
          </p:cNvPr>
          <p:cNvCxnSpPr>
            <a:cxnSpLocks/>
          </p:cNvCxnSpPr>
          <p:nvPr/>
        </p:nvCxnSpPr>
        <p:spPr>
          <a:xfrm>
            <a:off x="1745796" y="2307912"/>
            <a:ext cx="3376539" cy="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6A74FF-3536-D4D3-0BC9-6FDB5E3E88A9}"/>
              </a:ext>
            </a:extLst>
          </p:cNvPr>
          <p:cNvSpPr txBox="1"/>
          <p:nvPr/>
        </p:nvSpPr>
        <p:spPr>
          <a:xfrm>
            <a:off x="2675909" y="1925808"/>
            <a:ext cx="1645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cancelUser</a:t>
            </a:r>
            <a:r>
              <a:rPr lang="en-US" dirty="0"/>
              <a:t>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75420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393</Words>
  <Application>Microsoft Office PowerPoint</Application>
  <PresentationFormat>On-screen Show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Cookson, Tom William</cp:lastModifiedBy>
  <cp:revision>63</cp:revision>
  <dcterms:modified xsi:type="dcterms:W3CDTF">2023-04-17T15:55:46Z</dcterms:modified>
</cp:coreProperties>
</file>