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>
      <p:cViewPr varScale="1">
        <p:scale>
          <a:sx n="121" d="100"/>
          <a:sy n="121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A360-284E-409F-A86B-D70CD7383C15}" type="datetimeFigureOut">
              <a:rPr lang="en-IN" smtClean="0"/>
              <a:pPr/>
              <a:t>15/04/23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124744"/>
          </a:xfrm>
        </p:spPr>
        <p:txBody>
          <a:bodyPr>
            <a:normAutofit/>
          </a:bodyPr>
          <a:lstStyle/>
          <a:p>
            <a:r>
              <a:rPr lang="en-IN" dirty="0"/>
              <a:t>Class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2210" y="796062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Application: ParkEZ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33335"/>
              </p:ext>
            </p:extLst>
          </p:nvPr>
        </p:nvGraphicFramePr>
        <p:xfrm>
          <a:off x="395536" y="2276871"/>
          <a:ext cx="1967880" cy="2175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137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UUID: UUID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279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follow_artist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like_song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buy_song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create_playlist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75856" y="1268760"/>
          <a:ext cx="1967880" cy="138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62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Playlist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734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PID: </a:t>
                      </a:r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 String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Type: String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create_playlist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05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72200" y="2132857"/>
          <a:ext cx="1967880" cy="1860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131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AID: </a:t>
                      </a:r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 String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Username: String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upload_tracks</a:t>
                      </a:r>
                      <a:r>
                        <a:rPr lang="en-IN" sz="1400" dirty="0"/>
                        <a:t>()</a:t>
                      </a:r>
                    </a:p>
                    <a:p>
                      <a:pPr algn="ctr"/>
                      <a:r>
                        <a:rPr lang="en-IN" sz="1400" dirty="0" err="1"/>
                        <a:t>follow_artist</a:t>
                      </a:r>
                      <a:r>
                        <a:rPr lang="en-IN" sz="1400" dirty="0"/>
                        <a:t>()</a:t>
                      </a:r>
                    </a:p>
                    <a:p>
                      <a:pPr algn="ctr"/>
                      <a:r>
                        <a:rPr lang="en-IN" sz="1400" dirty="0" err="1"/>
                        <a:t>create_playlist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83768" y="4869160"/>
          <a:ext cx="1967880" cy="1607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08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4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TID: </a:t>
                      </a:r>
                      <a:r>
                        <a:rPr lang="en-IN" sz="1400" dirty="0" err="1"/>
                        <a:t>int</a:t>
                      </a:r>
                      <a:endParaRPr lang="en-IN" sz="1400" dirty="0"/>
                    </a:p>
                    <a:p>
                      <a:pPr algn="ctr"/>
                      <a:r>
                        <a:rPr lang="en-IN" sz="1400" dirty="0"/>
                        <a:t>Name: String</a:t>
                      </a:r>
                    </a:p>
                    <a:p>
                      <a:pPr algn="ctr"/>
                      <a:r>
                        <a:rPr lang="en-IN" sz="1400" dirty="0"/>
                        <a:t>Genre: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like_song</a:t>
                      </a:r>
                      <a:r>
                        <a:rPr lang="en-IN" sz="1400" dirty="0"/>
                        <a:t>()</a:t>
                      </a:r>
                    </a:p>
                    <a:p>
                      <a:pPr algn="ctr"/>
                      <a:r>
                        <a:rPr lang="en-IN" sz="1400" dirty="0" err="1"/>
                        <a:t>buy_song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84168" y="4941169"/>
          <a:ext cx="1967880" cy="143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Album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8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AlbumID</a:t>
                      </a:r>
                      <a:r>
                        <a:rPr lang="en-IN" sz="1400" dirty="0"/>
                        <a:t>:</a:t>
                      </a:r>
                      <a:r>
                        <a:rPr lang="en-IN" sz="1400" baseline="0" dirty="0"/>
                        <a:t> </a:t>
                      </a:r>
                      <a:r>
                        <a:rPr lang="en-IN" sz="1400" baseline="0" dirty="0" err="1"/>
                        <a:t>int</a:t>
                      </a:r>
                      <a:endParaRPr lang="en-IN" sz="1400" baseline="0" dirty="0"/>
                    </a:p>
                    <a:p>
                      <a:pPr algn="ctr"/>
                      <a:r>
                        <a:rPr lang="en-IN" sz="1400" baseline="0" dirty="0"/>
                        <a:t>Name: String</a:t>
                      </a:r>
                    </a:p>
                    <a:p>
                      <a:pPr algn="ctr"/>
                      <a:r>
                        <a:rPr lang="en-IN" sz="1400" baseline="0" dirty="0"/>
                        <a:t>Type: String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6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buy_album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91680" y="1268760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Creates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223628" y="4545124"/>
            <a:ext cx="1368152" cy="1152128"/>
          </a:xfrm>
          <a:prstGeom prst="bentConnector3">
            <a:avLst>
              <a:gd name="adj1" fmla="val 1004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8" y="5877272"/>
            <a:ext cx="11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Likes/plays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339752" y="3284984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3928" y="2852936"/>
            <a:ext cx="8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Follows</a:t>
            </a:r>
          </a:p>
        </p:txBody>
      </p:sp>
      <p:cxnSp>
        <p:nvCxnSpPr>
          <p:cNvPr id="35" name="Elbow Connector 34"/>
          <p:cNvCxnSpPr/>
          <p:nvPr/>
        </p:nvCxnSpPr>
        <p:spPr>
          <a:xfrm rot="10800000">
            <a:off x="5220072" y="1772816"/>
            <a:ext cx="2160240" cy="360040"/>
          </a:xfrm>
          <a:prstGeom prst="bentConnector3">
            <a:avLst>
              <a:gd name="adj1" fmla="val 3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40152" y="134076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Creates</a:t>
            </a:r>
          </a:p>
        </p:txBody>
      </p:sp>
      <p:cxnSp>
        <p:nvCxnSpPr>
          <p:cNvPr id="40" name="Elbow Connector 39"/>
          <p:cNvCxnSpPr/>
          <p:nvPr/>
        </p:nvCxnSpPr>
        <p:spPr>
          <a:xfrm rot="5400000">
            <a:off x="6732240" y="4221088"/>
            <a:ext cx="93610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427984" y="5661248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76056" y="530120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24328" y="422108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Creates</a:t>
            </a:r>
          </a:p>
        </p:txBody>
      </p:sp>
      <p:cxnSp>
        <p:nvCxnSpPr>
          <p:cNvPr id="55" name="Elbow Connector 54"/>
          <p:cNvCxnSpPr/>
          <p:nvPr/>
        </p:nvCxnSpPr>
        <p:spPr>
          <a:xfrm rot="10800000" flipV="1">
            <a:off x="4427984" y="3717032"/>
            <a:ext cx="1944216" cy="1440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55976" y="414908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Uploads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9DE89E-9347-264E-10BC-94FBE3563593}"/>
              </a:ext>
            </a:extLst>
          </p:cNvPr>
          <p:cNvSpPr txBox="1"/>
          <p:nvPr/>
        </p:nvSpPr>
        <p:spPr>
          <a:xfrm>
            <a:off x="6703322" y="1318320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ExternalUsers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F9CB0-A51A-96C0-E991-0A9C1A685F44}"/>
              </a:ext>
            </a:extLst>
          </p:cNvPr>
          <p:cNvSpPr txBox="1"/>
          <p:nvPr/>
        </p:nvSpPr>
        <p:spPr>
          <a:xfrm>
            <a:off x="4716016" y="2924944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Advertisers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36A16-2DC5-F979-429C-E6482A02D9C2}"/>
              </a:ext>
            </a:extLst>
          </p:cNvPr>
          <p:cNvSpPr txBox="1"/>
          <p:nvPr/>
        </p:nvSpPr>
        <p:spPr>
          <a:xfrm>
            <a:off x="7092280" y="292494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8DE3E-593B-0B17-626E-20B949B34FC5}"/>
              </a:ext>
            </a:extLst>
          </p:cNvPr>
          <p:cNvSpPr txBox="1"/>
          <p:nvPr/>
        </p:nvSpPr>
        <p:spPr>
          <a:xfrm>
            <a:off x="1403648" y="2764297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95F5E7-A081-00D2-37BC-9447C4CC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56080"/>
              </p:ext>
            </p:extLst>
          </p:nvPr>
        </p:nvGraphicFramePr>
        <p:xfrm>
          <a:off x="3913351" y="217201"/>
          <a:ext cx="1967880" cy="162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988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Authentication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99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39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register()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Login()</a:t>
                      </a:r>
                    </a:p>
                    <a:p>
                      <a:pPr algn="ctr"/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1F49EE-2B39-AA3D-46BC-BE00B4939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19002"/>
              </p:ext>
            </p:extLst>
          </p:nvPr>
        </p:nvGraphicFramePr>
        <p:xfrm>
          <a:off x="550486" y="1140907"/>
          <a:ext cx="1967880" cy="162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99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39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register()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Login()</a:t>
                      </a:r>
                    </a:p>
                    <a:p>
                      <a:pPr algn="ctr"/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6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145</Words>
  <Application>Microsoft Macintosh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Class Diagram</vt:lpstr>
      <vt:lpstr>PowerPoint Presentation</vt:lpstr>
    </vt:vector>
  </TitlesOfParts>
  <Company>Arkansas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Nidhi Sonpal</dc:creator>
  <cp:lastModifiedBy>Swayambhu Dhuri</cp:lastModifiedBy>
  <cp:revision>4</cp:revision>
  <dcterms:created xsi:type="dcterms:W3CDTF">2017-04-17T20:12:57Z</dcterms:created>
  <dcterms:modified xsi:type="dcterms:W3CDTF">2023-04-15T18:38:21Z</dcterms:modified>
</cp:coreProperties>
</file>