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0CF385-FE99-45F4-B22B-9E8C503C4EE8}">
  <a:tblStyle styleId="{6C0CF385-FE99-45F4-B22B-9E8C503C4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54fc69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54fc69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23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ER Diagram</a:t>
            </a:r>
            <a:endParaRPr b="1" u="sng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38" y="414426"/>
            <a:ext cx="7443922" cy="47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5225688" y="32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701525"/>
              </a:tblGrid>
              <a:tr h="463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BusinessID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BusinessAddress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BusinessEmail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BusinessPhoneNo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OwnerName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DateJoined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Google Shape;61;p14"/>
          <p:cNvGraphicFramePr/>
          <p:nvPr/>
        </p:nvGraphicFramePr>
        <p:xfrm>
          <a:off x="7653663" y="2229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445925"/>
              </a:tblGrid>
              <a:tr h="266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LicensePlateNo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InTime (timestamp)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OutTime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(timestamp)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Duration (double)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FK        </a:t>
                      </a:r>
                      <a:r>
                        <a:rPr i="1" lang="en" sz="700"/>
                        <a:t>ParkingLotId</a:t>
                      </a:r>
                      <a:r>
                        <a:rPr lang="en" sz="700"/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5643275" y="52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701525"/>
              </a:tblGrid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ParkingLotId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TotalParkingNo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/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90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Occupied (int)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367375" y="35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701525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TicketNo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Category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RequestDetails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2979813" y="6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701525"/>
              </a:tblGrid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PaymentID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Date (date)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PaymentMethod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Amount (double)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AdvertiserID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 (varchar)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/>
          <p:nvPr/>
        </p:nvSpPr>
        <p:spPr>
          <a:xfrm>
            <a:off x="638225" y="326100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Advertising_Management</a:t>
            </a:r>
            <a:endParaRPr b="1" sz="1100"/>
          </a:p>
        </p:txBody>
      </p:sp>
      <p:sp>
        <p:nvSpPr>
          <p:cNvPr id="66" name="Google Shape;66;p14"/>
          <p:cNvSpPr/>
          <p:nvPr/>
        </p:nvSpPr>
        <p:spPr>
          <a:xfrm>
            <a:off x="2979813" y="436875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PaymentGateway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5643275" y="301775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Parking_lot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5225688" y="2986238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367350" y="3318850"/>
            <a:ext cx="17016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Support_Request</a:t>
            </a:r>
            <a:endParaRPr b="1"/>
          </a:p>
        </p:txBody>
      </p:sp>
      <p:sp>
        <p:nvSpPr>
          <p:cNvPr id="70" name="Google Shape;70;p14"/>
          <p:cNvSpPr/>
          <p:nvPr/>
        </p:nvSpPr>
        <p:spPr>
          <a:xfrm>
            <a:off x="7653663" y="2001738"/>
            <a:ext cx="1446000" cy="2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Car_Details</a:t>
            </a:r>
            <a:endParaRPr b="1"/>
          </a:p>
        </p:txBody>
      </p:sp>
      <p:cxnSp>
        <p:nvCxnSpPr>
          <p:cNvPr id="71" name="Google Shape;71;p14"/>
          <p:cNvCxnSpPr>
            <a:stCxn id="72" idx="1"/>
          </p:cNvCxnSpPr>
          <p:nvPr/>
        </p:nvCxnSpPr>
        <p:spPr>
          <a:xfrm flipH="1">
            <a:off x="5061288" y="3345900"/>
            <a:ext cx="164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5050738" y="1253050"/>
            <a:ext cx="10500" cy="21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4" name="Google Shape;74;p14"/>
          <p:cNvGraphicFramePr/>
          <p:nvPr/>
        </p:nvGraphicFramePr>
        <p:xfrm>
          <a:off x="638238" y="55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{6C0CF385-FE99-45F4-B22B-9E8C503C4EE8}</a:tableStyleId>
              </a:tblPr>
              <a:tblGrid>
                <a:gridCol w="1701600"/>
              </a:tblGrid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AdvertiserID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BusinessID</a:t>
                      </a:r>
                      <a:r>
                        <a:rPr lang="en" sz="700"/>
                        <a:t>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AdvertisementName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AvertisementEmail (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AdvertisementPhoneNo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AvertisementAddress (varchar)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38" y="61562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813" y="71197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75" y="58587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663" y="2260500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688" y="3231900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8" y="3546850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979813" y="987075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81" name="Google Shape;81;p14"/>
          <p:cNvSpPr txBox="1"/>
          <p:nvPr/>
        </p:nvSpPr>
        <p:spPr>
          <a:xfrm>
            <a:off x="638238" y="843625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82" name="Google Shape;82;p14"/>
          <p:cNvSpPr txBox="1"/>
          <p:nvPr/>
        </p:nvSpPr>
        <p:spPr>
          <a:xfrm>
            <a:off x="367363" y="4679525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83" name="Google Shape;83;p14"/>
          <p:cNvSpPr txBox="1"/>
          <p:nvPr/>
        </p:nvSpPr>
        <p:spPr>
          <a:xfrm>
            <a:off x="322338" y="4390000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84" name="Google Shape;84;p14"/>
          <p:cNvSpPr txBox="1"/>
          <p:nvPr/>
        </p:nvSpPr>
        <p:spPr>
          <a:xfrm>
            <a:off x="2979813" y="2089513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sp>
        <p:nvSpPr>
          <p:cNvPr id="85" name="Google Shape;85;p14"/>
          <p:cNvSpPr txBox="1"/>
          <p:nvPr/>
        </p:nvSpPr>
        <p:spPr>
          <a:xfrm>
            <a:off x="5658113" y="1094600"/>
            <a:ext cx="4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FK</a:t>
            </a:r>
            <a:endParaRPr b="1" sz="800"/>
          </a:p>
        </p:txBody>
      </p:sp>
      <p:cxnSp>
        <p:nvCxnSpPr>
          <p:cNvPr id="86" name="Google Shape;86;p14"/>
          <p:cNvCxnSpPr/>
          <p:nvPr/>
        </p:nvCxnSpPr>
        <p:spPr>
          <a:xfrm>
            <a:off x="4901488" y="3429350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4890838" y="1125250"/>
            <a:ext cx="0" cy="23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2590638" y="3546850"/>
            <a:ext cx="26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2571625" y="1008838"/>
            <a:ext cx="0" cy="25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724475" y="688650"/>
            <a:ext cx="0" cy="16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2590638" y="3607625"/>
            <a:ext cx="26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2613613" y="3620100"/>
            <a:ext cx="8400" cy="12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7478563" y="688650"/>
            <a:ext cx="0" cy="28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 rot="10800000">
            <a:off x="205363" y="733675"/>
            <a:ext cx="4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7344813" y="699875"/>
            <a:ext cx="15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184163" y="741950"/>
            <a:ext cx="0" cy="3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3" idx="1"/>
            <a:endCxn id="83" idx="1"/>
          </p:cNvCxnSpPr>
          <p:nvPr/>
        </p:nvCxnSpPr>
        <p:spPr>
          <a:xfrm>
            <a:off x="322338" y="4543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2345075" y="698825"/>
            <a:ext cx="39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4677838" y="1140963"/>
            <a:ext cx="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endCxn id="85" idx="1"/>
          </p:cNvCxnSpPr>
          <p:nvPr/>
        </p:nvCxnSpPr>
        <p:spPr>
          <a:xfrm>
            <a:off x="5071613" y="1248500"/>
            <a:ext cx="5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7489213" y="356390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2739738" y="228595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2345688" y="1029425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 rot="10800000">
            <a:off x="2099988" y="4791250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152013" y="454405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 rot="5400000">
            <a:off x="2315875" y="2606599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07" name="Google Shape;107;p14"/>
          <p:cNvSpPr txBox="1"/>
          <p:nvPr/>
        </p:nvSpPr>
        <p:spPr>
          <a:xfrm rot="5400000">
            <a:off x="-75975" y="2295249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08" name="Google Shape;108;p14"/>
          <p:cNvSpPr txBox="1"/>
          <p:nvPr/>
        </p:nvSpPr>
        <p:spPr>
          <a:xfrm rot="5400000">
            <a:off x="2360963" y="4060987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09" name="Google Shape;109;p14"/>
          <p:cNvSpPr txBox="1"/>
          <p:nvPr/>
        </p:nvSpPr>
        <p:spPr>
          <a:xfrm rot="5400000">
            <a:off x="7049200" y="2147499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10" name="Google Shape;110;p14"/>
          <p:cNvSpPr txBox="1"/>
          <p:nvPr/>
        </p:nvSpPr>
        <p:spPr>
          <a:xfrm rot="5400000">
            <a:off x="2431763" y="1411512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11" name="Google Shape;111;p14"/>
          <p:cNvSpPr txBox="1"/>
          <p:nvPr/>
        </p:nvSpPr>
        <p:spPr>
          <a:xfrm rot="5400000">
            <a:off x="4453313" y="1967412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One-to-many</a:t>
            </a:r>
            <a:endParaRPr sz="600"/>
          </a:p>
        </p:txBody>
      </p:sp>
      <p:sp>
        <p:nvSpPr>
          <p:cNvPr id="112" name="Google Shape;112;p14"/>
          <p:cNvSpPr txBox="1"/>
          <p:nvPr/>
        </p:nvSpPr>
        <p:spPr>
          <a:xfrm rot="5400000">
            <a:off x="4770413" y="2101749"/>
            <a:ext cx="68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One-to-one</a:t>
            </a:r>
            <a:endParaRPr sz="600"/>
          </a:p>
        </p:txBody>
      </p:sp>
      <p:sp>
        <p:nvSpPr>
          <p:cNvPr id="113" name="Google Shape;113;p14"/>
          <p:cNvSpPr txBox="1"/>
          <p:nvPr/>
        </p:nvSpPr>
        <p:spPr>
          <a:xfrm>
            <a:off x="0" y="-413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Logical Diagram</a:t>
            </a:r>
            <a:endParaRPr b="1" sz="16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