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F8B-5E34-686E-82FA-EB63E6DB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6294-C8AA-F82D-CE0A-CB5B7D3E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823E-2913-30EB-1DF7-0CFFFCEC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8C16-5BA4-8590-6192-0F640D1D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E509-9035-96E0-AB80-1E2B5983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1F4C-56B4-CFB0-F71A-FAA4EB88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BE84-7137-DAFD-EDC5-ED6788F2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F476-B25C-F5AC-6505-765530DE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8EAB-23E2-7690-7AAE-D6436E31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1AF7-C367-9599-A448-42337DA0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900C-7E9B-F1B4-FC47-ADF4B21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75709-D8C5-D360-2E84-4CF8FCC2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9C61-3BA6-C4B8-112D-3F8AB6A9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920E-ED48-97EE-8719-3271BAAB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57E6-64FE-8327-EAE9-8ECA2161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85DF-6C46-2C32-E055-8209AB20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F6CA-AB53-5A52-E208-EF76B1E7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4E33-1B11-D698-8F09-4FEF70EE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50AA-18EC-7377-EF60-51E36C24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AB9A-4408-37B3-5C9E-CA742921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F3F-7016-6AF0-FB05-67EF252F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9171-6142-88E3-7B2A-DDDDB1F7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2799-086E-73F0-0C9A-A46A0E8C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9297-C54B-53A3-D824-65427408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6126-06F3-69AB-731E-4BA5323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312B-9E81-01C4-9FCE-1032B4BB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68C3-BFAB-0B11-1069-09B68732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9CCD-6C55-D8BB-F018-A91864BE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D8F3-580D-49EE-D280-CCF00D3A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D764-1395-8452-4041-F42736CF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3918-8DBE-B977-A402-01EA9ED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03E-F871-CB9B-59AC-2354332F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DCE54-10B5-74E4-5105-700B800A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74E7-F73A-3205-8E62-6753E295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4A63-6C85-4BD9-E91A-1E237EDCA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EB6A8-2AB3-44CC-A405-4087114B8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549FA-1D96-F10F-0B3E-5DCF01FD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60499-51E3-83DC-85E1-E09B561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81D3C-D105-41CC-91D1-EAF1539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C9E3-C3A6-ABBC-9012-428FBBD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D25A-37A9-EEB6-7748-D59C931F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FB46C-4BBF-05F2-9D9D-697B86E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8DD1-3EE4-0CD1-B3CC-32084FC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F1465-23A2-5EAC-4F8D-84167DFF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C0355-1930-A498-39AD-03E2B55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F9B2-EC24-D07C-B66A-727E3D02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560E-AD07-2CA2-3609-2634D9C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FA74-B3E8-A272-83DA-3BEC6EFD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7899-6595-A0F9-FDB5-90706010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6A751-1570-F79C-4F81-ECE8EF3E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A9E4A-BB33-1E9A-E69B-ECFB9E40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6273-488B-1362-0879-F4B72A0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8B82-5EF2-2FC7-95B2-BCE80828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AF40B-FFDF-56DE-1F7D-1D35290F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86878-9E9A-A423-9A2E-ECE27A91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7C174-BC41-7DCE-51EB-EFB0F379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0797-B541-0FFA-8960-253A16B2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9B88-47E1-4FBE-7C67-474F1309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C7BC-F0B1-FB89-DDCB-45DDE20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0A0B-280C-B019-EEAA-CA8B4E71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6F9E-2D0D-3601-7C42-1E437826E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E554-18C6-4694-A403-A641973215A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BB69-135A-5CCC-CA7F-94EFA739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EF34-3FE1-438B-F6FB-D19A4371C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9C1C840-B4FC-C141-678B-ED11A1C38AC2}"/>
              </a:ext>
            </a:extLst>
          </p:cNvPr>
          <p:cNvSpPr/>
          <p:nvPr/>
        </p:nvSpPr>
        <p:spPr>
          <a:xfrm>
            <a:off x="4401315" y="1284236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1.1 Summarize Account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940C8-A379-E416-F143-7D02A8B78202}"/>
              </a:ext>
            </a:extLst>
          </p:cNvPr>
          <p:cNvSpPr/>
          <p:nvPr/>
        </p:nvSpPr>
        <p:spPr>
          <a:xfrm>
            <a:off x="4401314" y="1938835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1.2 Authenticate Account</a:t>
            </a:r>
          </a:p>
          <a:p>
            <a:pPr algn="ctr"/>
            <a:r>
              <a:rPr lang="en-US" sz="1400" dirty="0"/>
              <a:t> account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2140D-DEFE-274C-6F0B-C8BC507FD078}"/>
              </a:ext>
            </a:extLst>
          </p:cNvPr>
          <p:cNvSpPr/>
          <p:nvPr/>
        </p:nvSpPr>
        <p:spPr>
          <a:xfrm>
            <a:off x="4401313" y="2593434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1.3 Request Customer Support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8318E-F5C7-2B86-1F7A-5A75CB6DE28D}"/>
              </a:ext>
            </a:extLst>
          </p:cNvPr>
          <p:cNvSpPr/>
          <p:nvPr/>
        </p:nvSpPr>
        <p:spPr>
          <a:xfrm>
            <a:off x="4401312" y="3248033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1.4 Create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CAFF21-D873-1A0D-3904-D8C7E522D4DB}"/>
              </a:ext>
            </a:extLst>
          </p:cNvPr>
          <p:cNvSpPr/>
          <p:nvPr/>
        </p:nvSpPr>
        <p:spPr>
          <a:xfrm>
            <a:off x="4401312" y="3902632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1.6 Cancel Account</a:t>
            </a:r>
          </a:p>
        </p:txBody>
      </p: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id="{E96C686A-BC3B-128C-E934-D2D0447D65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620" y="109677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3;p13">
            <a:extLst>
              <a:ext uri="{FF2B5EF4-FFF2-40B4-BE49-F238E27FC236}">
                <a16:creationId xmlns:a16="http://schemas.microsoft.com/office/drawing/2014/main" id="{9C01AEA9-8768-C49F-F39C-78B7EBC10A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5126" y="471377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3;p13">
            <a:extLst>
              <a:ext uri="{FF2B5EF4-FFF2-40B4-BE49-F238E27FC236}">
                <a16:creationId xmlns:a16="http://schemas.microsoft.com/office/drawing/2014/main" id="{17A5749E-2D26-2AB7-EFA7-C5A75E5343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604" y="100471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565054-D0EA-3673-9D98-DC71207BD9EF}"/>
              </a:ext>
            </a:extLst>
          </p:cNvPr>
          <p:cNvSpPr txBox="1"/>
          <p:nvPr/>
        </p:nvSpPr>
        <p:spPr>
          <a:xfrm>
            <a:off x="612361" y="1701748"/>
            <a:ext cx="15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Specialist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DA6953-9C1E-E558-7FEF-1EE984150792}"/>
              </a:ext>
            </a:extLst>
          </p:cNvPr>
          <p:cNvSpPr txBox="1"/>
          <p:nvPr/>
        </p:nvSpPr>
        <p:spPr>
          <a:xfrm>
            <a:off x="9686240" y="1749344"/>
            <a:ext cx="226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Parking Lot 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EC6AD-4953-7E20-3EDB-493E7FCC52D8}"/>
              </a:ext>
            </a:extLst>
          </p:cNvPr>
          <p:cNvSpPr txBox="1"/>
          <p:nvPr/>
        </p:nvSpPr>
        <p:spPr>
          <a:xfrm>
            <a:off x="9562916" y="5447342"/>
            <a:ext cx="226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&amp; Sales Representative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BD5371-A81A-427B-C8CE-DFC59656ED05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>
            <a:off x="1202485" y="1469086"/>
            <a:ext cx="3198830" cy="1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9A8ABE-26DE-802C-B1FF-5F0C090D5AFD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>
            <a:off x="1202485" y="1469086"/>
            <a:ext cx="3198829" cy="79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7F6EEB-40EB-17DD-4A98-B1CCD6328973}"/>
              </a:ext>
            </a:extLst>
          </p:cNvPr>
          <p:cNvCxnSpPr>
            <a:cxnSpLocks/>
            <a:stCxn id="20" idx="3"/>
            <a:endCxn id="10" idx="2"/>
          </p:cNvCxnSpPr>
          <p:nvPr/>
        </p:nvCxnSpPr>
        <p:spPr>
          <a:xfrm>
            <a:off x="1202485" y="1469086"/>
            <a:ext cx="3198828" cy="145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9C81D0-768A-0774-32A0-F692858F1E20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>
            <a:off x="1202485" y="1469086"/>
            <a:ext cx="3198827" cy="27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DFD36A-8F49-5BD4-67E9-78B1592E2292}"/>
              </a:ext>
            </a:extLst>
          </p:cNvPr>
          <p:cNvCxnSpPr>
            <a:cxnSpLocks/>
            <a:stCxn id="20" idx="3"/>
            <a:endCxn id="11" idx="2"/>
          </p:cNvCxnSpPr>
          <p:nvPr/>
        </p:nvCxnSpPr>
        <p:spPr>
          <a:xfrm>
            <a:off x="1202485" y="1469086"/>
            <a:ext cx="3198827" cy="210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68D090-45D0-4A27-4378-F1CEC0865430}"/>
              </a:ext>
            </a:extLst>
          </p:cNvPr>
          <p:cNvCxnSpPr>
            <a:stCxn id="22" idx="1"/>
            <a:endCxn id="5" idx="6"/>
          </p:cNvCxnSpPr>
          <p:nvPr/>
        </p:nvCxnSpPr>
        <p:spPr>
          <a:xfrm flipH="1">
            <a:off x="7407986" y="1377032"/>
            <a:ext cx="2849618" cy="23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3B8829-62B6-0D56-A8AC-C3035E21DE9D}"/>
              </a:ext>
            </a:extLst>
          </p:cNvPr>
          <p:cNvCxnSpPr>
            <a:cxnSpLocks/>
            <a:stCxn id="22" idx="1"/>
            <a:endCxn id="9" idx="6"/>
          </p:cNvCxnSpPr>
          <p:nvPr/>
        </p:nvCxnSpPr>
        <p:spPr>
          <a:xfrm flipH="1">
            <a:off x="7407985" y="1377032"/>
            <a:ext cx="2849619" cy="8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9034EF-4281-4DCA-1B29-E4DFBE201FF1}"/>
              </a:ext>
            </a:extLst>
          </p:cNvPr>
          <p:cNvCxnSpPr>
            <a:cxnSpLocks/>
            <a:stCxn id="22" idx="1"/>
            <a:endCxn id="10" idx="6"/>
          </p:cNvCxnSpPr>
          <p:nvPr/>
        </p:nvCxnSpPr>
        <p:spPr>
          <a:xfrm flipH="1">
            <a:off x="7407984" y="1377032"/>
            <a:ext cx="2849620" cy="154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2D2C7C-07EC-D915-74A5-03847D762ADD}"/>
              </a:ext>
            </a:extLst>
          </p:cNvPr>
          <p:cNvCxnSpPr>
            <a:cxnSpLocks/>
            <a:stCxn id="22" idx="1"/>
            <a:endCxn id="11" idx="6"/>
          </p:cNvCxnSpPr>
          <p:nvPr/>
        </p:nvCxnSpPr>
        <p:spPr>
          <a:xfrm flipH="1">
            <a:off x="7407983" y="1377032"/>
            <a:ext cx="2849621" cy="21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6CB07B-0196-971A-7CEF-F38543FCE429}"/>
              </a:ext>
            </a:extLst>
          </p:cNvPr>
          <p:cNvCxnSpPr>
            <a:cxnSpLocks/>
            <a:stCxn id="22" idx="1"/>
            <a:endCxn id="12" idx="6"/>
          </p:cNvCxnSpPr>
          <p:nvPr/>
        </p:nvCxnSpPr>
        <p:spPr>
          <a:xfrm flipH="1">
            <a:off x="7407983" y="1377032"/>
            <a:ext cx="2849621" cy="28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87DFB1-1A1C-C9E4-94C9-797171EBF173}"/>
              </a:ext>
            </a:extLst>
          </p:cNvPr>
          <p:cNvCxnSpPr>
            <a:cxnSpLocks/>
            <a:stCxn id="21" idx="1"/>
            <a:endCxn id="5" idx="6"/>
          </p:cNvCxnSpPr>
          <p:nvPr/>
        </p:nvCxnSpPr>
        <p:spPr>
          <a:xfrm flipH="1" flipV="1">
            <a:off x="7407986" y="1611536"/>
            <a:ext cx="3027140" cy="34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0AC216-5CC3-6066-617C-8FA7420DA0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7407985" y="2266135"/>
            <a:ext cx="3027141" cy="28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2801AD-C487-442E-B222-CF862BF31E47}"/>
              </a:ext>
            </a:extLst>
          </p:cNvPr>
          <p:cNvCxnSpPr>
            <a:cxnSpLocks/>
            <a:stCxn id="21" idx="1"/>
            <a:endCxn id="10" idx="6"/>
          </p:cNvCxnSpPr>
          <p:nvPr/>
        </p:nvCxnSpPr>
        <p:spPr>
          <a:xfrm flipH="1" flipV="1">
            <a:off x="7407984" y="2920734"/>
            <a:ext cx="3027142" cy="216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B35178-7DD1-52B4-9DA1-F7C998F250B7}"/>
              </a:ext>
            </a:extLst>
          </p:cNvPr>
          <p:cNvCxnSpPr>
            <a:cxnSpLocks/>
            <a:stCxn id="21" idx="1"/>
            <a:endCxn id="11" idx="6"/>
          </p:cNvCxnSpPr>
          <p:nvPr/>
        </p:nvCxnSpPr>
        <p:spPr>
          <a:xfrm flipH="1" flipV="1">
            <a:off x="7407983" y="3575333"/>
            <a:ext cx="3027143" cy="15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3E6B7B-23C6-C071-068B-522501CF8EBD}"/>
              </a:ext>
            </a:extLst>
          </p:cNvPr>
          <p:cNvCxnSpPr>
            <a:cxnSpLocks/>
            <a:stCxn id="21" idx="1"/>
            <a:endCxn id="12" idx="6"/>
          </p:cNvCxnSpPr>
          <p:nvPr/>
        </p:nvCxnSpPr>
        <p:spPr>
          <a:xfrm flipH="1" flipV="1">
            <a:off x="7407983" y="4229932"/>
            <a:ext cx="3027143" cy="8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100;p13">
            <a:extLst>
              <a:ext uri="{FF2B5EF4-FFF2-40B4-BE49-F238E27FC236}">
                <a16:creationId xmlns:a16="http://schemas.microsoft.com/office/drawing/2014/main" id="{4CD3DA79-9C83-E3BC-0268-E8EE7C1D494E}"/>
              </a:ext>
            </a:extLst>
          </p:cNvPr>
          <p:cNvSpPr txBox="1"/>
          <p:nvPr/>
        </p:nvSpPr>
        <p:spPr>
          <a:xfrm>
            <a:off x="3178340" y="-58071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973275-D098-F3CA-B6E5-E5AA7A4BDD8D}"/>
              </a:ext>
            </a:extLst>
          </p:cNvPr>
          <p:cNvSpPr txBox="1"/>
          <p:nvPr/>
        </p:nvSpPr>
        <p:spPr>
          <a:xfrm>
            <a:off x="131343" y="168339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>
              <a:solidFill>
                <a:schemeClr val="dk1"/>
              </a:solidFill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Module: 1. User's Account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18B138-A084-1C83-99E8-0E9D2B052EE6}"/>
              </a:ext>
            </a:extLst>
          </p:cNvPr>
          <p:cNvSpPr/>
          <p:nvPr/>
        </p:nvSpPr>
        <p:spPr>
          <a:xfrm>
            <a:off x="339030" y="6092324"/>
            <a:ext cx="1877907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Implementing this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95FB-B67F-EBEB-9CD8-8F0A9466F9D6}"/>
              </a:ext>
            </a:extLst>
          </p:cNvPr>
          <p:cNvSpPr txBox="1"/>
          <p:nvPr/>
        </p:nvSpPr>
        <p:spPr>
          <a:xfrm>
            <a:off x="620712" y="5785896"/>
            <a:ext cx="131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Code	</a:t>
            </a:r>
          </a:p>
        </p:txBody>
      </p:sp>
      <p:pic>
        <p:nvPicPr>
          <p:cNvPr id="30" name="Google Shape;83;p13">
            <a:extLst>
              <a:ext uri="{FF2B5EF4-FFF2-40B4-BE49-F238E27FC236}">
                <a16:creationId xmlns:a16="http://schemas.microsoft.com/office/drawing/2014/main" id="{5467B952-7664-F65D-3389-DB6180DAFF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604" y="30566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5C817BF-3C7E-4BA7-99C5-3CE6C0BCBAD5}"/>
              </a:ext>
            </a:extLst>
          </p:cNvPr>
          <p:cNvSpPr txBox="1"/>
          <p:nvPr/>
        </p:nvSpPr>
        <p:spPr>
          <a:xfrm>
            <a:off x="9385394" y="3790250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Advertisers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40828-0977-3F67-B159-EF909AD32F9D}"/>
              </a:ext>
            </a:extLst>
          </p:cNvPr>
          <p:cNvCxnSpPr>
            <a:cxnSpLocks/>
            <a:stCxn id="30" idx="1"/>
            <a:endCxn id="5" idx="6"/>
          </p:cNvCxnSpPr>
          <p:nvPr/>
        </p:nvCxnSpPr>
        <p:spPr>
          <a:xfrm flipH="1" flipV="1">
            <a:off x="7407986" y="1611536"/>
            <a:ext cx="2849618" cy="181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B85B42-C9DA-F95A-ED52-8D36E26D106B}"/>
              </a:ext>
            </a:extLst>
          </p:cNvPr>
          <p:cNvCxnSpPr>
            <a:cxnSpLocks/>
            <a:stCxn id="30" idx="1"/>
            <a:endCxn id="9" idx="6"/>
          </p:cNvCxnSpPr>
          <p:nvPr/>
        </p:nvCxnSpPr>
        <p:spPr>
          <a:xfrm flipH="1" flipV="1">
            <a:off x="7407985" y="2266135"/>
            <a:ext cx="2849619" cy="116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B1F541-DF38-7FE6-7A1A-863F2D65D6F4}"/>
              </a:ext>
            </a:extLst>
          </p:cNvPr>
          <p:cNvCxnSpPr>
            <a:cxnSpLocks/>
            <a:stCxn id="30" idx="1"/>
            <a:endCxn id="10" idx="6"/>
          </p:cNvCxnSpPr>
          <p:nvPr/>
        </p:nvCxnSpPr>
        <p:spPr>
          <a:xfrm flipH="1" flipV="1">
            <a:off x="7407984" y="2920734"/>
            <a:ext cx="2849620" cy="50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6959-2CCD-3EBC-BA1E-1129494823A9}"/>
              </a:ext>
            </a:extLst>
          </p:cNvPr>
          <p:cNvCxnSpPr>
            <a:cxnSpLocks/>
            <a:stCxn id="30" idx="1"/>
            <a:endCxn id="11" idx="6"/>
          </p:cNvCxnSpPr>
          <p:nvPr/>
        </p:nvCxnSpPr>
        <p:spPr>
          <a:xfrm flipH="1">
            <a:off x="7407983" y="3429000"/>
            <a:ext cx="2849621" cy="14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9BEF4F-70F3-02D3-3107-C07D679E1EFA}"/>
              </a:ext>
            </a:extLst>
          </p:cNvPr>
          <p:cNvCxnSpPr>
            <a:cxnSpLocks/>
            <a:stCxn id="30" idx="1"/>
            <a:endCxn id="12" idx="6"/>
          </p:cNvCxnSpPr>
          <p:nvPr/>
        </p:nvCxnSpPr>
        <p:spPr>
          <a:xfrm flipH="1">
            <a:off x="7407983" y="3429000"/>
            <a:ext cx="2849621" cy="8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oogle Shape;83;p13">
            <a:extLst>
              <a:ext uri="{FF2B5EF4-FFF2-40B4-BE49-F238E27FC236}">
                <a16:creationId xmlns:a16="http://schemas.microsoft.com/office/drawing/2014/main" id="{527EC56B-5443-C7FC-8FB9-15A6EAEEC4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030" y="282070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97DB01E-B3AD-5556-F4FA-67C0E7B7D96B}"/>
              </a:ext>
            </a:extLst>
          </p:cNvPr>
          <p:cNvSpPr txBox="1"/>
          <p:nvPr/>
        </p:nvSpPr>
        <p:spPr>
          <a:xfrm>
            <a:off x="416272" y="3433522"/>
            <a:ext cx="151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Accountant </a:t>
            </a:r>
          </a:p>
          <a:p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6E2AD6-35DC-17B4-6207-990BCBE12F17}"/>
              </a:ext>
            </a:extLst>
          </p:cNvPr>
          <p:cNvCxnSpPr>
            <a:cxnSpLocks/>
            <a:stCxn id="42" idx="3"/>
            <a:endCxn id="5" idx="2"/>
          </p:cNvCxnSpPr>
          <p:nvPr/>
        </p:nvCxnSpPr>
        <p:spPr>
          <a:xfrm flipV="1">
            <a:off x="1186895" y="1611536"/>
            <a:ext cx="3214420" cy="15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0C1D19-7639-AA13-57FA-B982469ACF4E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1186895" y="2266135"/>
            <a:ext cx="3214419" cy="92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9121F4-1BED-1101-C86C-AAFEC694842C}"/>
              </a:ext>
            </a:extLst>
          </p:cNvPr>
          <p:cNvCxnSpPr>
            <a:cxnSpLocks/>
            <a:stCxn id="42" idx="3"/>
            <a:endCxn id="10" idx="2"/>
          </p:cNvCxnSpPr>
          <p:nvPr/>
        </p:nvCxnSpPr>
        <p:spPr>
          <a:xfrm flipV="1">
            <a:off x="1186895" y="2920734"/>
            <a:ext cx="3214418" cy="27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7194D4-E418-4CE0-BA34-955669F0602C}"/>
              </a:ext>
            </a:extLst>
          </p:cNvPr>
          <p:cNvCxnSpPr>
            <a:cxnSpLocks/>
            <a:stCxn id="42" idx="3"/>
            <a:endCxn id="12" idx="2"/>
          </p:cNvCxnSpPr>
          <p:nvPr/>
        </p:nvCxnSpPr>
        <p:spPr>
          <a:xfrm>
            <a:off x="1186895" y="3193014"/>
            <a:ext cx="3214417" cy="103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704785-8A2F-765F-5D9D-B1CF7B2D78AE}"/>
              </a:ext>
            </a:extLst>
          </p:cNvPr>
          <p:cNvCxnSpPr>
            <a:cxnSpLocks/>
            <a:stCxn id="42" idx="3"/>
            <a:endCxn id="11" idx="2"/>
          </p:cNvCxnSpPr>
          <p:nvPr/>
        </p:nvCxnSpPr>
        <p:spPr>
          <a:xfrm>
            <a:off x="1186895" y="3193014"/>
            <a:ext cx="3214417" cy="38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oogle Shape;83;p13">
            <a:extLst>
              <a:ext uri="{FF2B5EF4-FFF2-40B4-BE49-F238E27FC236}">
                <a16:creationId xmlns:a16="http://schemas.microsoft.com/office/drawing/2014/main" id="{F323CC60-0A15-8EDD-FC2E-891C6B5394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0" y="452842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176818-429C-DB69-8185-FB3B430C951D}"/>
              </a:ext>
            </a:extLst>
          </p:cNvPr>
          <p:cNvSpPr txBox="1"/>
          <p:nvPr/>
        </p:nvSpPr>
        <p:spPr>
          <a:xfrm>
            <a:off x="612360" y="5185643"/>
            <a:ext cx="151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5DD436-A51D-06BC-2DE1-25716254E51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1585323"/>
            <a:ext cx="3198830" cy="33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461CAB-3BFD-3DB9-9825-500DECF1A2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2239922"/>
            <a:ext cx="3198829" cy="266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ABF881-6D43-0E11-E9C5-D5AD9C66F5FD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2894521"/>
            <a:ext cx="3198828" cy="20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855BE3-C182-AFEB-40A5-B7F7C369D899}"/>
              </a:ext>
            </a:extLst>
          </p:cNvPr>
          <p:cNvCxnSpPr>
            <a:cxnSpLocks/>
            <a:stCxn id="49" idx="3"/>
            <a:endCxn id="12" idx="2"/>
          </p:cNvCxnSpPr>
          <p:nvPr/>
        </p:nvCxnSpPr>
        <p:spPr>
          <a:xfrm flipV="1">
            <a:off x="1189205" y="4229932"/>
            <a:ext cx="3212107" cy="67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2F85EE-3069-989A-24CF-FBCBCB14C006}"/>
              </a:ext>
            </a:extLst>
          </p:cNvPr>
          <p:cNvCxnSpPr>
            <a:cxnSpLocks/>
            <a:stCxn id="49" idx="3"/>
            <a:endCxn id="11" idx="2"/>
          </p:cNvCxnSpPr>
          <p:nvPr/>
        </p:nvCxnSpPr>
        <p:spPr>
          <a:xfrm flipV="1">
            <a:off x="1189205" y="3575333"/>
            <a:ext cx="3212107" cy="132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3;p13">
            <a:extLst>
              <a:ext uri="{FF2B5EF4-FFF2-40B4-BE49-F238E27FC236}">
                <a16:creationId xmlns:a16="http://schemas.microsoft.com/office/drawing/2014/main" id="{532589ED-2D0A-DEA3-1CA0-0B1CDEB02D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8" y="1545437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3FEFC7D8-9E9E-48FC-2529-10AA6174D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75563" y="128565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824BEA1-139F-4E1E-F79B-6C348B78F767}"/>
              </a:ext>
            </a:extLst>
          </p:cNvPr>
          <p:cNvSpPr/>
          <p:nvPr/>
        </p:nvSpPr>
        <p:spPr>
          <a:xfrm>
            <a:off x="4505126" y="1032548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2.1 Track Occupancy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562318-8277-5699-EF57-3EFB6B941FD2}"/>
              </a:ext>
            </a:extLst>
          </p:cNvPr>
          <p:cNvSpPr/>
          <p:nvPr/>
        </p:nvSpPr>
        <p:spPr>
          <a:xfrm>
            <a:off x="4505126" y="2077429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2.2 Access Footage Archive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526C73-545A-3158-07B7-28815C19F61C}"/>
              </a:ext>
            </a:extLst>
          </p:cNvPr>
          <p:cNvSpPr/>
          <p:nvPr/>
        </p:nvSpPr>
        <p:spPr>
          <a:xfrm>
            <a:off x="4564937" y="3062970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2.3 Detect Overparking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BC3508-5662-0B05-0B38-0153E21B568C}"/>
              </a:ext>
            </a:extLst>
          </p:cNvPr>
          <p:cNvSpPr/>
          <p:nvPr/>
        </p:nvSpPr>
        <p:spPr>
          <a:xfrm>
            <a:off x="4620806" y="4048511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2.4 Track License Plates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CC120-C3F0-10BC-23AF-B2BE5EAA2917}"/>
              </a:ext>
            </a:extLst>
          </p:cNvPr>
          <p:cNvSpPr txBox="1"/>
          <p:nvPr/>
        </p:nvSpPr>
        <p:spPr>
          <a:xfrm>
            <a:off x="2" y="2231094"/>
            <a:ext cx="185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Parking Lot Operators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6CC5F-4A35-0A95-5736-E6B4D2BF01C8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1006783" y="1525319"/>
            <a:ext cx="3498343" cy="39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C4047-5270-015A-9250-6BC0DDB07074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>
            <a:off x="1006783" y="1917750"/>
            <a:ext cx="3498343" cy="6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9BF66-C2C8-A6F6-0FCD-3DA278965405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1006783" y="1917750"/>
            <a:ext cx="3558154" cy="163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006DFD-5655-E27E-FE76-B79BCC19A795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1006783" y="1917750"/>
            <a:ext cx="3614023" cy="26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8" y="413061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2D98B0-BFBA-E170-A546-8BCB8916B7EF}"/>
              </a:ext>
            </a:extLst>
          </p:cNvPr>
          <p:cNvCxnSpPr>
            <a:cxnSpLocks/>
            <a:stCxn id="70" idx="3"/>
            <a:endCxn id="18" idx="2"/>
          </p:cNvCxnSpPr>
          <p:nvPr/>
        </p:nvCxnSpPr>
        <p:spPr>
          <a:xfrm flipV="1">
            <a:off x="1006783" y="1525319"/>
            <a:ext cx="3498343" cy="297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F95FDD-AE99-2304-E7B5-9C69753B5965}"/>
              </a:ext>
            </a:extLst>
          </p:cNvPr>
          <p:cNvCxnSpPr>
            <a:cxnSpLocks/>
            <a:stCxn id="70" idx="3"/>
            <a:endCxn id="21" idx="2"/>
          </p:cNvCxnSpPr>
          <p:nvPr/>
        </p:nvCxnSpPr>
        <p:spPr>
          <a:xfrm flipV="1">
            <a:off x="1006783" y="2570200"/>
            <a:ext cx="3498343" cy="193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E376B5-8492-439F-21AC-E86C33C6064A}"/>
              </a:ext>
            </a:extLst>
          </p:cNvPr>
          <p:cNvCxnSpPr>
            <a:cxnSpLocks/>
            <a:stCxn id="70" idx="3"/>
            <a:endCxn id="23" idx="2"/>
          </p:cNvCxnSpPr>
          <p:nvPr/>
        </p:nvCxnSpPr>
        <p:spPr>
          <a:xfrm>
            <a:off x="1006783" y="4502928"/>
            <a:ext cx="3614023" cy="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F7490D-9595-834A-0773-F740E4E8DA0B}"/>
              </a:ext>
            </a:extLst>
          </p:cNvPr>
          <p:cNvCxnSpPr>
            <a:cxnSpLocks/>
            <a:stCxn id="70" idx="3"/>
            <a:endCxn id="22" idx="2"/>
          </p:cNvCxnSpPr>
          <p:nvPr/>
        </p:nvCxnSpPr>
        <p:spPr>
          <a:xfrm flipV="1">
            <a:off x="1006783" y="3555741"/>
            <a:ext cx="3558154" cy="9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oogle Shape;83;p13">
            <a:extLst>
              <a:ext uri="{FF2B5EF4-FFF2-40B4-BE49-F238E27FC236}">
                <a16:creationId xmlns:a16="http://schemas.microsoft.com/office/drawing/2014/main" id="{C1FB8059-30A0-5D80-EF42-091F337107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3869" y="388883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117477" y="4821747"/>
            <a:ext cx="2659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Specialist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55FB9C8-4195-04D8-D308-DA6CD2630834}"/>
              </a:ext>
            </a:extLst>
          </p:cNvPr>
          <p:cNvCxnSpPr>
            <a:cxnSpLocks/>
            <a:stCxn id="13" idx="1"/>
            <a:endCxn id="18" idx="6"/>
          </p:cNvCxnSpPr>
          <p:nvPr/>
        </p:nvCxnSpPr>
        <p:spPr>
          <a:xfrm flipH="1" flipV="1">
            <a:off x="7450306" y="1525319"/>
            <a:ext cx="2625257" cy="13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B79E9F-92D0-D3ED-2932-6CD37DEE746F}"/>
              </a:ext>
            </a:extLst>
          </p:cNvPr>
          <p:cNvCxnSpPr>
            <a:cxnSpLocks/>
            <a:stCxn id="13" idx="1"/>
            <a:endCxn id="21" idx="6"/>
          </p:cNvCxnSpPr>
          <p:nvPr/>
        </p:nvCxnSpPr>
        <p:spPr>
          <a:xfrm flipH="1">
            <a:off x="7450306" y="1657968"/>
            <a:ext cx="2625257" cy="9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704AC9D-1C46-D99B-FF9A-54588CE9A133}"/>
              </a:ext>
            </a:extLst>
          </p:cNvPr>
          <p:cNvCxnSpPr>
            <a:cxnSpLocks/>
            <a:stCxn id="13" idx="1"/>
            <a:endCxn id="22" idx="6"/>
          </p:cNvCxnSpPr>
          <p:nvPr/>
        </p:nvCxnSpPr>
        <p:spPr>
          <a:xfrm flipH="1">
            <a:off x="7510117" y="1657968"/>
            <a:ext cx="2565446" cy="1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A163BF0-E09D-CC8A-3CC0-B6AC74D5C193}"/>
              </a:ext>
            </a:extLst>
          </p:cNvPr>
          <p:cNvCxnSpPr>
            <a:cxnSpLocks/>
            <a:stCxn id="13" idx="1"/>
            <a:endCxn id="23" idx="6"/>
          </p:cNvCxnSpPr>
          <p:nvPr/>
        </p:nvCxnSpPr>
        <p:spPr>
          <a:xfrm flipH="1">
            <a:off x="7565986" y="1657968"/>
            <a:ext cx="2509577" cy="288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FCC353-A548-5540-BD4F-CA05B076766B}"/>
              </a:ext>
            </a:extLst>
          </p:cNvPr>
          <p:cNvSpPr txBox="1"/>
          <p:nvPr/>
        </p:nvSpPr>
        <p:spPr>
          <a:xfrm>
            <a:off x="9620074" y="2018089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&amp; Sales Representative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6C01A3-F963-5684-AC05-F47B6A0C8AD8}"/>
              </a:ext>
            </a:extLst>
          </p:cNvPr>
          <p:cNvCxnSpPr>
            <a:cxnSpLocks/>
            <a:stCxn id="96" idx="1"/>
            <a:endCxn id="23" idx="6"/>
          </p:cNvCxnSpPr>
          <p:nvPr/>
        </p:nvCxnSpPr>
        <p:spPr>
          <a:xfrm flipH="1">
            <a:off x="7565986" y="4261145"/>
            <a:ext cx="2367883" cy="28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4E66833-92E7-2759-E096-55912EFD1A74}"/>
              </a:ext>
            </a:extLst>
          </p:cNvPr>
          <p:cNvCxnSpPr>
            <a:cxnSpLocks/>
            <a:stCxn id="96" idx="1"/>
            <a:endCxn id="23" idx="6"/>
          </p:cNvCxnSpPr>
          <p:nvPr/>
        </p:nvCxnSpPr>
        <p:spPr>
          <a:xfrm flipH="1">
            <a:off x="7565986" y="4261145"/>
            <a:ext cx="2367883" cy="28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42F7D2C-C3D2-DDE3-92C1-891D89BC2AF5}"/>
              </a:ext>
            </a:extLst>
          </p:cNvPr>
          <p:cNvCxnSpPr>
            <a:cxnSpLocks/>
            <a:stCxn id="96" idx="1"/>
            <a:endCxn id="22" idx="6"/>
          </p:cNvCxnSpPr>
          <p:nvPr/>
        </p:nvCxnSpPr>
        <p:spPr>
          <a:xfrm flipH="1" flipV="1">
            <a:off x="7510117" y="3555741"/>
            <a:ext cx="2423752" cy="70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CACEC9B-5CE1-9DE0-76A8-201597233300}"/>
              </a:ext>
            </a:extLst>
          </p:cNvPr>
          <p:cNvCxnSpPr>
            <a:cxnSpLocks/>
            <a:stCxn id="96" idx="1"/>
            <a:endCxn id="21" idx="6"/>
          </p:cNvCxnSpPr>
          <p:nvPr/>
        </p:nvCxnSpPr>
        <p:spPr>
          <a:xfrm flipH="1" flipV="1">
            <a:off x="7450306" y="2570200"/>
            <a:ext cx="2483563" cy="16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2D781BF-188B-64A5-73B1-19D831EC7877}"/>
              </a:ext>
            </a:extLst>
          </p:cNvPr>
          <p:cNvCxnSpPr>
            <a:cxnSpLocks/>
            <a:stCxn id="96" idx="1"/>
            <a:endCxn id="18" idx="6"/>
          </p:cNvCxnSpPr>
          <p:nvPr/>
        </p:nvCxnSpPr>
        <p:spPr>
          <a:xfrm flipH="1" flipV="1">
            <a:off x="7450306" y="1525319"/>
            <a:ext cx="2483563" cy="273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FDA61D2-425A-6EAD-6732-FFECABDB0BD1}"/>
              </a:ext>
            </a:extLst>
          </p:cNvPr>
          <p:cNvSpPr txBox="1"/>
          <p:nvPr/>
        </p:nvSpPr>
        <p:spPr>
          <a:xfrm>
            <a:off x="9570125" y="4541288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2. Parking Lot Management			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	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21864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3;p13">
            <a:extLst>
              <a:ext uri="{FF2B5EF4-FFF2-40B4-BE49-F238E27FC236}">
                <a16:creationId xmlns:a16="http://schemas.microsoft.com/office/drawing/2014/main" id="{532589ED-2D0A-DEA3-1CA0-0B1CDEB02D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8" y="1545437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3;p13">
            <a:extLst>
              <a:ext uri="{FF2B5EF4-FFF2-40B4-BE49-F238E27FC236}">
                <a16:creationId xmlns:a16="http://schemas.microsoft.com/office/drawing/2014/main" id="{1DB9E401-F9E3-D48C-33D9-20653652C0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7" y="367458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3FEFC7D8-9E9E-48FC-2529-10AA6174D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60181" y="143074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1589C23-2153-6827-BB66-463BB93C1C50}"/>
              </a:ext>
            </a:extLst>
          </p:cNvPr>
          <p:cNvSpPr/>
          <p:nvPr/>
        </p:nvSpPr>
        <p:spPr>
          <a:xfrm>
            <a:off x="4590931" y="2127245"/>
            <a:ext cx="3010139" cy="78697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3.1 Search and Select Lot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743212-C239-EB30-88C2-3CF6EC5BEF7F}"/>
              </a:ext>
            </a:extLst>
          </p:cNvPr>
          <p:cNvSpPr/>
          <p:nvPr/>
        </p:nvSpPr>
        <p:spPr>
          <a:xfrm>
            <a:off x="4590931" y="2914216"/>
            <a:ext cx="3010139" cy="743343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3.2 View Occupancy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B0C25D-6B1D-07B6-DBFA-543F8C842E00}"/>
              </a:ext>
            </a:extLst>
          </p:cNvPr>
          <p:cNvSpPr/>
          <p:nvPr/>
        </p:nvSpPr>
        <p:spPr>
          <a:xfrm>
            <a:off x="4666432" y="3666390"/>
            <a:ext cx="3010139" cy="73771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 Access Occupancy Remotely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CC120-C3F0-10BC-23AF-B2BE5EAA2917}"/>
              </a:ext>
            </a:extLst>
          </p:cNvPr>
          <p:cNvSpPr txBox="1"/>
          <p:nvPr/>
        </p:nvSpPr>
        <p:spPr>
          <a:xfrm>
            <a:off x="2" y="2231094"/>
            <a:ext cx="203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Parking Lot Operators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506E02-E4CC-5450-0852-E7AC7816E49C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1006783" y="1917750"/>
            <a:ext cx="3584148" cy="60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6EEAEB-3DC5-F557-4430-2CA5416050B5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1006783" y="1917750"/>
            <a:ext cx="3584148" cy="13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4E61B8-3E2E-61F8-59B7-50EF625BFFEE}"/>
              </a:ext>
            </a:extLst>
          </p:cNvPr>
          <p:cNvCxnSpPr>
            <a:cxnSpLocks/>
            <a:stCxn id="11" idx="3"/>
            <a:endCxn id="26" idx="2"/>
          </p:cNvCxnSpPr>
          <p:nvPr/>
        </p:nvCxnSpPr>
        <p:spPr>
          <a:xfrm>
            <a:off x="1006783" y="1917750"/>
            <a:ext cx="3659649" cy="21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EF461B-3487-4E7A-87EE-78BCC2D31358}"/>
              </a:ext>
            </a:extLst>
          </p:cNvPr>
          <p:cNvSpPr txBox="1"/>
          <p:nvPr/>
        </p:nvSpPr>
        <p:spPr>
          <a:xfrm>
            <a:off x="0" y="4477792"/>
            <a:ext cx="233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 Parking Users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7C4214-3728-14B1-F668-9C78921BF332}"/>
              </a:ext>
            </a:extLst>
          </p:cNvPr>
          <p:cNvCxnSpPr>
            <a:cxnSpLocks/>
            <a:stCxn id="12" idx="3"/>
            <a:endCxn id="24" idx="2"/>
          </p:cNvCxnSpPr>
          <p:nvPr/>
        </p:nvCxnSpPr>
        <p:spPr>
          <a:xfrm flipV="1">
            <a:off x="1006782" y="2520731"/>
            <a:ext cx="3584149" cy="15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ED1359-530E-C91F-4951-62741C96AF43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 flipV="1">
            <a:off x="1006782" y="3285888"/>
            <a:ext cx="3584149" cy="76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C47174-431A-7AAB-B775-1C21C7E79CA4}"/>
              </a:ext>
            </a:extLst>
          </p:cNvPr>
          <p:cNvCxnSpPr>
            <a:cxnSpLocks/>
            <a:stCxn id="12" idx="3"/>
            <a:endCxn id="26" idx="2"/>
          </p:cNvCxnSpPr>
          <p:nvPr/>
        </p:nvCxnSpPr>
        <p:spPr>
          <a:xfrm flipV="1">
            <a:off x="1006782" y="4035250"/>
            <a:ext cx="3659650" cy="1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oogle Shape;83;p13">
            <a:extLst>
              <a:ext uri="{FF2B5EF4-FFF2-40B4-BE49-F238E27FC236}">
                <a16:creationId xmlns:a16="http://schemas.microsoft.com/office/drawing/2014/main" id="{78848C5F-8FFA-FC47-D79F-75E82772EE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4046" y="3323824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7" y="553523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C9C378-95F5-3C0C-B630-232F528FC7B0}"/>
              </a:ext>
            </a:extLst>
          </p:cNvPr>
          <p:cNvCxnSpPr>
            <a:cxnSpLocks/>
            <a:stCxn id="70" idx="3"/>
            <a:endCxn id="24" idx="2"/>
          </p:cNvCxnSpPr>
          <p:nvPr/>
        </p:nvCxnSpPr>
        <p:spPr>
          <a:xfrm flipV="1">
            <a:off x="1006782" y="2520731"/>
            <a:ext cx="3584149" cy="338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4ADB8D-F4FC-3B00-9A17-59BFB3BA2DC6}"/>
              </a:ext>
            </a:extLst>
          </p:cNvPr>
          <p:cNvCxnSpPr>
            <a:cxnSpLocks/>
            <a:stCxn id="70" idx="3"/>
            <a:endCxn id="26" idx="2"/>
          </p:cNvCxnSpPr>
          <p:nvPr/>
        </p:nvCxnSpPr>
        <p:spPr>
          <a:xfrm flipV="1">
            <a:off x="1006782" y="4035250"/>
            <a:ext cx="3659650" cy="187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6E205F-2D04-2EB8-D819-80ED72F29EFF}"/>
              </a:ext>
            </a:extLst>
          </p:cNvPr>
          <p:cNvCxnSpPr>
            <a:cxnSpLocks/>
            <a:stCxn id="70" idx="3"/>
            <a:endCxn id="25" idx="2"/>
          </p:cNvCxnSpPr>
          <p:nvPr/>
        </p:nvCxnSpPr>
        <p:spPr>
          <a:xfrm flipV="1">
            <a:off x="1006782" y="3285888"/>
            <a:ext cx="3584149" cy="262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oogle Shape;83;p13">
            <a:extLst>
              <a:ext uri="{FF2B5EF4-FFF2-40B4-BE49-F238E27FC236}">
                <a16:creationId xmlns:a16="http://schemas.microsoft.com/office/drawing/2014/main" id="{C1FB8059-30A0-5D80-EF42-091F337107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7021" y="521682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-1" y="6325579"/>
            <a:ext cx="277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Specialist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0C5E0FD-634E-1EEB-2B47-5B78DD735734}"/>
              </a:ext>
            </a:extLst>
          </p:cNvPr>
          <p:cNvCxnSpPr>
            <a:cxnSpLocks/>
            <a:stCxn id="13" idx="1"/>
            <a:endCxn id="26" idx="6"/>
          </p:cNvCxnSpPr>
          <p:nvPr/>
        </p:nvCxnSpPr>
        <p:spPr>
          <a:xfrm flipH="1">
            <a:off x="7676571" y="1803060"/>
            <a:ext cx="2483610" cy="223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FCC353-A548-5540-BD4F-CA05B076766B}"/>
              </a:ext>
            </a:extLst>
          </p:cNvPr>
          <p:cNvSpPr txBox="1"/>
          <p:nvPr/>
        </p:nvSpPr>
        <p:spPr>
          <a:xfrm>
            <a:off x="9681412" y="2346205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&amp; Sales Representative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2A8763-7232-B68A-7910-B49A24D66EDF}"/>
              </a:ext>
            </a:extLst>
          </p:cNvPr>
          <p:cNvCxnSpPr>
            <a:cxnSpLocks/>
            <a:stCxn id="69" idx="1"/>
            <a:endCxn id="24" idx="6"/>
          </p:cNvCxnSpPr>
          <p:nvPr/>
        </p:nvCxnSpPr>
        <p:spPr>
          <a:xfrm flipH="1" flipV="1">
            <a:off x="7601070" y="2520731"/>
            <a:ext cx="2882976" cy="11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FD0E6A-374D-3AFE-10D2-2A30CDD1530E}"/>
              </a:ext>
            </a:extLst>
          </p:cNvPr>
          <p:cNvCxnSpPr>
            <a:cxnSpLocks/>
            <a:stCxn id="69" idx="1"/>
            <a:endCxn id="25" idx="6"/>
          </p:cNvCxnSpPr>
          <p:nvPr/>
        </p:nvCxnSpPr>
        <p:spPr>
          <a:xfrm flipH="1" flipV="1">
            <a:off x="7601070" y="3285888"/>
            <a:ext cx="2882976" cy="41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0DD1313-C1E9-19AB-4044-05193B771C51}"/>
              </a:ext>
            </a:extLst>
          </p:cNvPr>
          <p:cNvCxnSpPr>
            <a:cxnSpLocks/>
            <a:stCxn id="69" idx="1"/>
            <a:endCxn id="26" idx="6"/>
          </p:cNvCxnSpPr>
          <p:nvPr/>
        </p:nvCxnSpPr>
        <p:spPr>
          <a:xfrm flipH="1">
            <a:off x="7676571" y="3696137"/>
            <a:ext cx="2807475" cy="3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BE63ACB-9D61-2A92-FC07-DBF0690DB935}"/>
              </a:ext>
            </a:extLst>
          </p:cNvPr>
          <p:cNvSpPr txBox="1"/>
          <p:nvPr/>
        </p:nvSpPr>
        <p:spPr>
          <a:xfrm>
            <a:off x="9681412" y="4258162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Advertisers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52EAA41-70FD-D5AA-0558-2602BE92C1B9}"/>
              </a:ext>
            </a:extLst>
          </p:cNvPr>
          <p:cNvCxnSpPr>
            <a:cxnSpLocks/>
            <a:stCxn id="96" idx="1"/>
            <a:endCxn id="25" idx="6"/>
          </p:cNvCxnSpPr>
          <p:nvPr/>
        </p:nvCxnSpPr>
        <p:spPr>
          <a:xfrm flipH="1" flipV="1">
            <a:off x="7601070" y="3285888"/>
            <a:ext cx="2755951" cy="230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DA1F24C-6488-CF58-ABFF-FA49AD95BB5A}"/>
              </a:ext>
            </a:extLst>
          </p:cNvPr>
          <p:cNvCxnSpPr>
            <a:cxnSpLocks/>
            <a:stCxn id="96" idx="1"/>
            <a:endCxn id="26" idx="6"/>
          </p:cNvCxnSpPr>
          <p:nvPr/>
        </p:nvCxnSpPr>
        <p:spPr>
          <a:xfrm flipH="1" flipV="1">
            <a:off x="7676571" y="4035250"/>
            <a:ext cx="2680450" cy="15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92743A1-2228-FD79-C3E9-ABA3E7F8A4E4}"/>
              </a:ext>
            </a:extLst>
          </p:cNvPr>
          <p:cNvCxnSpPr>
            <a:cxnSpLocks/>
            <a:stCxn id="96" idx="1"/>
            <a:endCxn id="24" idx="6"/>
          </p:cNvCxnSpPr>
          <p:nvPr/>
        </p:nvCxnSpPr>
        <p:spPr>
          <a:xfrm flipH="1" flipV="1">
            <a:off x="7601070" y="2520731"/>
            <a:ext cx="2755951" cy="306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FDA61D2-425A-6EAD-6732-FFECABDB0BD1}"/>
              </a:ext>
            </a:extLst>
          </p:cNvPr>
          <p:cNvSpPr txBox="1"/>
          <p:nvPr/>
        </p:nvSpPr>
        <p:spPr>
          <a:xfrm>
            <a:off x="10019876" y="5975139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3. Parking Lot Status	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C16993-BC26-D179-A8B1-62A3F553CE2E}"/>
              </a:ext>
            </a:extLst>
          </p:cNvPr>
          <p:cNvCxnSpPr>
            <a:cxnSpLocks/>
            <a:stCxn id="13" idx="1"/>
            <a:endCxn id="24" idx="6"/>
          </p:cNvCxnSpPr>
          <p:nvPr/>
        </p:nvCxnSpPr>
        <p:spPr>
          <a:xfrm flipH="1">
            <a:off x="7601070" y="1803060"/>
            <a:ext cx="2559111" cy="7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2391CA-3BC1-06A5-82D1-3BCE85AE3484}"/>
              </a:ext>
            </a:extLst>
          </p:cNvPr>
          <p:cNvCxnSpPr>
            <a:cxnSpLocks/>
            <a:stCxn id="13" idx="1"/>
            <a:endCxn id="25" idx="6"/>
          </p:cNvCxnSpPr>
          <p:nvPr/>
        </p:nvCxnSpPr>
        <p:spPr>
          <a:xfrm flipH="1">
            <a:off x="7601070" y="1803060"/>
            <a:ext cx="2559111" cy="148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3FEFC7D8-9E9E-48FC-2529-10AA6174D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7" y="173183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891B9F1-D805-D3AF-BE9F-BB1F691F3DAF}"/>
              </a:ext>
            </a:extLst>
          </p:cNvPr>
          <p:cNvSpPr/>
          <p:nvPr/>
        </p:nvSpPr>
        <p:spPr>
          <a:xfrm>
            <a:off x="4590932" y="2159544"/>
            <a:ext cx="3010138" cy="58477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4.1 Create Ad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AF51A4-3D56-91C1-FAFC-1B427D0A4EEF}"/>
              </a:ext>
            </a:extLst>
          </p:cNvPr>
          <p:cNvSpPr/>
          <p:nvPr/>
        </p:nvSpPr>
        <p:spPr>
          <a:xfrm>
            <a:off x="4522476" y="2739325"/>
            <a:ext cx="3078594" cy="62890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4.2 Modify Ad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31EA4F-1BB3-18DA-F32C-DF889C902E20}"/>
              </a:ext>
            </a:extLst>
          </p:cNvPr>
          <p:cNvSpPr/>
          <p:nvPr/>
        </p:nvSpPr>
        <p:spPr>
          <a:xfrm>
            <a:off x="4522476" y="3380674"/>
            <a:ext cx="3010138" cy="62890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4.3 View Ad Statistics</a:t>
            </a:r>
          </a:p>
        </p:txBody>
      </p:sp>
      <p:pic>
        <p:nvPicPr>
          <p:cNvPr id="69" name="Google Shape;83;p13">
            <a:extLst>
              <a:ext uri="{FF2B5EF4-FFF2-40B4-BE49-F238E27FC236}">
                <a16:creationId xmlns:a16="http://schemas.microsoft.com/office/drawing/2014/main" id="{78848C5F-8FFA-FC47-D79F-75E82772EE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9979" y="218611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397" y="4749573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4A2EC4-E08E-99D1-7FFD-5E43FE25377E}"/>
              </a:ext>
            </a:extLst>
          </p:cNvPr>
          <p:cNvCxnSpPr>
            <a:cxnSpLocks/>
            <a:stCxn id="70" idx="3"/>
            <a:endCxn id="27" idx="2"/>
          </p:cNvCxnSpPr>
          <p:nvPr/>
        </p:nvCxnSpPr>
        <p:spPr>
          <a:xfrm flipV="1">
            <a:off x="984262" y="2451932"/>
            <a:ext cx="3606670" cy="266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F3687B-6643-FDB4-AF3F-FA41503F1195}"/>
              </a:ext>
            </a:extLst>
          </p:cNvPr>
          <p:cNvCxnSpPr>
            <a:cxnSpLocks/>
            <a:stCxn id="70" idx="3"/>
            <a:endCxn id="28" idx="2"/>
          </p:cNvCxnSpPr>
          <p:nvPr/>
        </p:nvCxnSpPr>
        <p:spPr>
          <a:xfrm flipV="1">
            <a:off x="984262" y="3053779"/>
            <a:ext cx="3538214" cy="206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37AB3E-D300-F093-112B-CFF160B2E666}"/>
              </a:ext>
            </a:extLst>
          </p:cNvPr>
          <p:cNvCxnSpPr>
            <a:cxnSpLocks/>
            <a:stCxn id="70" idx="3"/>
            <a:endCxn id="29" idx="2"/>
          </p:cNvCxnSpPr>
          <p:nvPr/>
        </p:nvCxnSpPr>
        <p:spPr>
          <a:xfrm flipV="1">
            <a:off x="984262" y="3695128"/>
            <a:ext cx="3538214" cy="14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25375" y="5448782"/>
            <a:ext cx="306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Specialist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7CFC30F-E7E9-464F-13CB-FFF76489B5B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1006782" y="2104150"/>
            <a:ext cx="3515694" cy="94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317B0-3310-9F84-0324-9ABBF0860376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1006782" y="2104150"/>
            <a:ext cx="3515694" cy="159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CB12E31-7E6C-FD4D-C8DD-1C4B8B65E54B}"/>
              </a:ext>
            </a:extLst>
          </p:cNvPr>
          <p:cNvCxnSpPr>
            <a:cxnSpLocks/>
            <a:stCxn id="13" idx="3"/>
            <a:endCxn id="27" idx="2"/>
          </p:cNvCxnSpPr>
          <p:nvPr/>
        </p:nvCxnSpPr>
        <p:spPr>
          <a:xfrm>
            <a:off x="1006782" y="2104150"/>
            <a:ext cx="3584150" cy="34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FCC353-A548-5540-BD4F-CA05B076766B}"/>
              </a:ext>
            </a:extLst>
          </p:cNvPr>
          <p:cNvSpPr txBox="1"/>
          <p:nvPr/>
        </p:nvSpPr>
        <p:spPr>
          <a:xfrm>
            <a:off x="70722" y="2495041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&amp; Sales Representative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762291F-5467-41DD-2545-7B9945AC4716}"/>
              </a:ext>
            </a:extLst>
          </p:cNvPr>
          <p:cNvCxnSpPr>
            <a:cxnSpLocks/>
            <a:stCxn id="69" idx="1"/>
            <a:endCxn id="27" idx="6"/>
          </p:cNvCxnSpPr>
          <p:nvPr/>
        </p:nvCxnSpPr>
        <p:spPr>
          <a:xfrm flipH="1" flipV="1">
            <a:off x="7601070" y="2451932"/>
            <a:ext cx="2388909" cy="10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C1C78FF-671B-0043-2D7F-E6C4104FBA75}"/>
              </a:ext>
            </a:extLst>
          </p:cNvPr>
          <p:cNvCxnSpPr>
            <a:cxnSpLocks/>
            <a:stCxn id="69" idx="1"/>
            <a:endCxn id="28" idx="6"/>
          </p:cNvCxnSpPr>
          <p:nvPr/>
        </p:nvCxnSpPr>
        <p:spPr>
          <a:xfrm flipH="1">
            <a:off x="7601070" y="2558423"/>
            <a:ext cx="2388909" cy="49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6B152C6-5E44-53D0-D37E-3C559442068E}"/>
              </a:ext>
            </a:extLst>
          </p:cNvPr>
          <p:cNvCxnSpPr>
            <a:cxnSpLocks/>
            <a:stCxn id="69" idx="1"/>
            <a:endCxn id="29" idx="6"/>
          </p:cNvCxnSpPr>
          <p:nvPr/>
        </p:nvCxnSpPr>
        <p:spPr>
          <a:xfrm flipH="1">
            <a:off x="7532614" y="2558423"/>
            <a:ext cx="2457365" cy="113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BE63ACB-9D61-2A92-FC07-DBF0690DB935}"/>
              </a:ext>
            </a:extLst>
          </p:cNvPr>
          <p:cNvSpPr txBox="1"/>
          <p:nvPr/>
        </p:nvSpPr>
        <p:spPr>
          <a:xfrm>
            <a:off x="9579955" y="2902253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Advertisers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DFAC9F-5880-1199-F3A6-1CE8610F9501}"/>
              </a:ext>
            </a:extLst>
          </p:cNvPr>
          <p:cNvCxnSpPr>
            <a:cxnSpLocks/>
            <a:stCxn id="175" idx="1"/>
            <a:endCxn id="29" idx="6"/>
          </p:cNvCxnSpPr>
          <p:nvPr/>
        </p:nvCxnSpPr>
        <p:spPr>
          <a:xfrm flipH="1" flipV="1">
            <a:off x="7532614" y="3695128"/>
            <a:ext cx="2619297" cy="1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F858FBB-9652-4547-C033-EC1CCA275938}"/>
              </a:ext>
            </a:extLst>
          </p:cNvPr>
          <p:cNvSpPr txBox="1"/>
          <p:nvPr/>
        </p:nvSpPr>
        <p:spPr>
          <a:xfrm>
            <a:off x="9788484" y="5325671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Accountant </a:t>
            </a:r>
          </a:p>
          <a:p>
            <a:endParaRPr lang="en-US" sz="1600" dirty="0"/>
          </a:p>
        </p:txBody>
      </p:sp>
      <p:pic>
        <p:nvPicPr>
          <p:cNvPr id="175" name="Google Shape;83;p13">
            <a:extLst>
              <a:ext uri="{FF2B5EF4-FFF2-40B4-BE49-F238E27FC236}">
                <a16:creationId xmlns:a16="http://schemas.microsoft.com/office/drawing/2014/main" id="{B032149E-00B2-A151-0823-A88E081C55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51911" y="4663730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4. Advertising Management	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294827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720FE8-4CD0-1CF8-A14D-AD35115480B4}"/>
              </a:ext>
            </a:extLst>
          </p:cNvPr>
          <p:cNvSpPr/>
          <p:nvPr/>
        </p:nvSpPr>
        <p:spPr>
          <a:xfrm>
            <a:off x="4329767" y="2496182"/>
            <a:ext cx="3010138" cy="59903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5.1 Define Payment Method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A8D482-3595-C456-401E-40290156EEBA}"/>
              </a:ext>
            </a:extLst>
          </p:cNvPr>
          <p:cNvSpPr/>
          <p:nvPr/>
        </p:nvSpPr>
        <p:spPr>
          <a:xfrm>
            <a:off x="4329767" y="3100147"/>
            <a:ext cx="3010139" cy="65770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5.2 Validate Payment </a:t>
            </a:r>
          </a:p>
        </p:txBody>
      </p:sp>
      <p:pic>
        <p:nvPicPr>
          <p:cNvPr id="69" name="Google Shape;83;p13">
            <a:extLst>
              <a:ext uri="{FF2B5EF4-FFF2-40B4-BE49-F238E27FC236}">
                <a16:creationId xmlns:a16="http://schemas.microsoft.com/office/drawing/2014/main" id="{78848C5F-8FFA-FC47-D79F-75E82772EE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98563" y="126312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1879" y="432502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83;p13">
            <a:extLst>
              <a:ext uri="{FF2B5EF4-FFF2-40B4-BE49-F238E27FC236}">
                <a16:creationId xmlns:a16="http://schemas.microsoft.com/office/drawing/2014/main" id="{C1FB8059-30A0-5D80-EF42-091F337107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5572" y="2995287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BA9141-D857-8962-F536-ADD28054B846}"/>
              </a:ext>
            </a:extLst>
          </p:cNvPr>
          <p:cNvCxnSpPr>
            <a:cxnSpLocks/>
            <a:stCxn id="70" idx="3"/>
            <a:endCxn id="30" idx="2"/>
          </p:cNvCxnSpPr>
          <p:nvPr/>
        </p:nvCxnSpPr>
        <p:spPr>
          <a:xfrm flipV="1">
            <a:off x="1005744" y="2795700"/>
            <a:ext cx="3324023" cy="190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60EEC5-A42C-5E9F-222B-554871962D60}"/>
              </a:ext>
            </a:extLst>
          </p:cNvPr>
          <p:cNvCxnSpPr>
            <a:cxnSpLocks/>
            <a:stCxn id="70" idx="3"/>
            <a:endCxn id="31" idx="2"/>
          </p:cNvCxnSpPr>
          <p:nvPr/>
        </p:nvCxnSpPr>
        <p:spPr>
          <a:xfrm flipV="1">
            <a:off x="1005744" y="3429000"/>
            <a:ext cx="3324023" cy="126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-28644" y="5069654"/>
            <a:ext cx="2646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Specialist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783F455-B52D-41C3-FB01-CC5F77315778}"/>
              </a:ext>
            </a:extLst>
          </p:cNvPr>
          <p:cNvCxnSpPr>
            <a:cxnSpLocks/>
            <a:stCxn id="69" idx="1"/>
            <a:endCxn id="30" idx="6"/>
          </p:cNvCxnSpPr>
          <p:nvPr/>
        </p:nvCxnSpPr>
        <p:spPr>
          <a:xfrm flipH="1">
            <a:off x="7339905" y="1635441"/>
            <a:ext cx="2858658" cy="116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CE06B9-7C1B-0D40-76D7-497156708784}"/>
              </a:ext>
            </a:extLst>
          </p:cNvPr>
          <p:cNvCxnSpPr>
            <a:cxnSpLocks/>
            <a:stCxn id="69" idx="1"/>
            <a:endCxn id="31" idx="6"/>
          </p:cNvCxnSpPr>
          <p:nvPr/>
        </p:nvCxnSpPr>
        <p:spPr>
          <a:xfrm flipH="1">
            <a:off x="7339906" y="1635441"/>
            <a:ext cx="2858657" cy="17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BE63ACB-9D61-2A92-FC07-DBF0690DB935}"/>
              </a:ext>
            </a:extLst>
          </p:cNvPr>
          <p:cNvSpPr txBox="1"/>
          <p:nvPr/>
        </p:nvSpPr>
        <p:spPr>
          <a:xfrm>
            <a:off x="9466203" y="2071741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Advertisers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2EFB53-00FA-02CC-5C71-26F898FDCF39}"/>
              </a:ext>
            </a:extLst>
          </p:cNvPr>
          <p:cNvCxnSpPr>
            <a:cxnSpLocks/>
            <a:stCxn id="175" idx="1"/>
            <a:endCxn id="30" idx="6"/>
          </p:cNvCxnSpPr>
          <p:nvPr/>
        </p:nvCxnSpPr>
        <p:spPr>
          <a:xfrm flipH="1" flipV="1">
            <a:off x="7339905" y="2795700"/>
            <a:ext cx="3020590" cy="20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CC9F7C2-D947-F9C1-4CBF-9813426F2835}"/>
              </a:ext>
            </a:extLst>
          </p:cNvPr>
          <p:cNvCxnSpPr>
            <a:cxnSpLocks/>
            <a:stCxn id="175" idx="1"/>
            <a:endCxn id="31" idx="6"/>
          </p:cNvCxnSpPr>
          <p:nvPr/>
        </p:nvCxnSpPr>
        <p:spPr>
          <a:xfrm flipH="1" flipV="1">
            <a:off x="7339906" y="3429000"/>
            <a:ext cx="3020589" cy="14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F858FBB-9652-4547-C033-EC1CCA275938}"/>
              </a:ext>
            </a:extLst>
          </p:cNvPr>
          <p:cNvSpPr txBox="1"/>
          <p:nvPr/>
        </p:nvSpPr>
        <p:spPr>
          <a:xfrm>
            <a:off x="10061381" y="5146131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Manager</a:t>
            </a:r>
          </a:p>
        </p:txBody>
      </p:sp>
      <p:pic>
        <p:nvPicPr>
          <p:cNvPr id="175" name="Google Shape;83;p13">
            <a:extLst>
              <a:ext uri="{FF2B5EF4-FFF2-40B4-BE49-F238E27FC236}">
                <a16:creationId xmlns:a16="http://schemas.microsoft.com/office/drawing/2014/main" id="{B032149E-00B2-A151-0823-A88E081C55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60495" y="449430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0949F6E-EF85-E41C-3168-EC5D1203DB3B}"/>
              </a:ext>
            </a:extLst>
          </p:cNvPr>
          <p:cNvCxnSpPr>
            <a:cxnSpLocks/>
            <a:stCxn id="96" idx="1"/>
            <a:endCxn id="31" idx="6"/>
          </p:cNvCxnSpPr>
          <p:nvPr/>
        </p:nvCxnSpPr>
        <p:spPr>
          <a:xfrm flipH="1">
            <a:off x="7339906" y="3367600"/>
            <a:ext cx="2865666" cy="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FDA61D2-425A-6EAD-6732-FFECABDB0BD1}"/>
              </a:ext>
            </a:extLst>
          </p:cNvPr>
          <p:cNvSpPr txBox="1"/>
          <p:nvPr/>
        </p:nvSpPr>
        <p:spPr>
          <a:xfrm>
            <a:off x="9745159" y="3708512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Accountant </a:t>
            </a:r>
          </a:p>
          <a:p>
            <a:endParaRPr lang="en-US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5. Payment Gateway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2" name="Google Shape;83;p13">
            <a:extLst>
              <a:ext uri="{FF2B5EF4-FFF2-40B4-BE49-F238E27FC236}">
                <a16:creationId xmlns:a16="http://schemas.microsoft.com/office/drawing/2014/main" id="{4A0BF65F-5AAD-5973-DE62-4C050EF03E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3812" y="185588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6F4CC-3371-7F0E-CA89-689E0A9208A7}"/>
              </a:ext>
            </a:extLst>
          </p:cNvPr>
          <p:cNvSpPr txBox="1"/>
          <p:nvPr/>
        </p:nvSpPr>
        <p:spPr>
          <a:xfrm>
            <a:off x="159318" y="2594700"/>
            <a:ext cx="2335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Subscribed Parking Lot Operators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0C348-0B31-0D05-8B97-A95537DB7650}"/>
              </a:ext>
            </a:extLst>
          </p:cNvPr>
          <p:cNvCxnSpPr>
            <a:cxnSpLocks/>
            <a:stCxn id="2" idx="3"/>
            <a:endCxn id="31" idx="2"/>
          </p:cNvCxnSpPr>
          <p:nvPr/>
        </p:nvCxnSpPr>
        <p:spPr>
          <a:xfrm>
            <a:off x="1167677" y="2228198"/>
            <a:ext cx="3162090" cy="12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8C0AE3-10B9-3560-577D-764D66D2F52F}"/>
              </a:ext>
            </a:extLst>
          </p:cNvPr>
          <p:cNvCxnSpPr>
            <a:cxnSpLocks/>
            <a:stCxn id="2" idx="3"/>
            <a:endCxn id="30" idx="2"/>
          </p:cNvCxnSpPr>
          <p:nvPr/>
        </p:nvCxnSpPr>
        <p:spPr>
          <a:xfrm>
            <a:off x="1167677" y="2228198"/>
            <a:ext cx="3162090" cy="5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0C177F-CE9F-7613-8961-40977668444A}"/>
              </a:ext>
            </a:extLst>
          </p:cNvPr>
          <p:cNvCxnSpPr>
            <a:cxnSpLocks/>
            <a:stCxn id="96" idx="1"/>
            <a:endCxn id="30" idx="6"/>
          </p:cNvCxnSpPr>
          <p:nvPr/>
        </p:nvCxnSpPr>
        <p:spPr>
          <a:xfrm flipH="1" flipV="1">
            <a:off x="7339905" y="2795700"/>
            <a:ext cx="2865667" cy="5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211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Basnet, Mr. Chetan</dc:creator>
  <cp:lastModifiedBy>Basnet, Mr. Chetan</cp:lastModifiedBy>
  <cp:revision>10</cp:revision>
  <dcterms:created xsi:type="dcterms:W3CDTF">2023-03-04T03:58:25Z</dcterms:created>
  <dcterms:modified xsi:type="dcterms:W3CDTF">2023-03-05T20:22:20Z</dcterms:modified>
</cp:coreProperties>
</file>