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8F8B-5E34-686E-82FA-EB63E6DB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6294-C8AA-F82D-CE0A-CB5B7D3E9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823E-2913-30EB-1DF7-0CFFFCEC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8C16-5BA4-8590-6192-0F640D1D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EE509-9035-96E0-AB80-1E2B5983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1F4C-56B4-CFB0-F71A-FAA4EB88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2BE84-7137-DAFD-EDC5-ED6788F2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F476-B25C-F5AC-6505-765530DE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8EAB-23E2-7690-7AAE-D6436E31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C1AF7-C367-9599-A448-42337DA0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E900C-7E9B-F1B4-FC47-ADF4B2109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75709-D8C5-D360-2E84-4CF8FCC2F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9C61-3BA6-C4B8-112D-3F8AB6A9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920E-ED48-97EE-8719-3271BAAB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57E6-64FE-8327-EAE9-8ECA2161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85DF-6C46-2C32-E055-8209AB20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F6CA-AB53-5A52-E208-EF76B1E7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4E33-1B11-D698-8F09-4FEF70EE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250AA-18EC-7377-EF60-51E36C24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AB9A-4408-37B3-5C9E-CA742921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2F3F-7016-6AF0-FB05-67EF252F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9171-6142-88E3-7B2A-DDDDB1F7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2799-086E-73F0-0C9A-A46A0E8C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9297-C54B-53A3-D824-65427408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6126-06F3-69AB-731E-4BA5323A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312B-9E81-01C4-9FCE-1032B4BB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68C3-BFAB-0B11-1069-09B68732A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9CCD-6C55-D8BB-F018-A91864BEE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D8F3-580D-49EE-D280-CCF00D3A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7D764-1395-8452-4041-F42736CF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83918-8DBE-B977-A402-01EA9EDF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B03E-F871-CB9B-59AC-2354332F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DCE54-10B5-74E4-5105-700B800A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174E7-F73A-3205-8E62-6753E295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34A63-6C85-4BD9-E91A-1E237EDCA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EB6A8-2AB3-44CC-A405-4087114B8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549FA-1D96-F10F-0B3E-5DCF01FD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60499-51E3-83DC-85E1-E09B561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81D3C-D105-41CC-91D1-EAF1539D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C9E3-C3A6-ABBC-9012-428FBBD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8D25A-37A9-EEB6-7748-D59C931F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FB46C-4BBF-05F2-9D9D-697B86E7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8DD1-3EE4-0CD1-B3CC-32084FC8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F1465-23A2-5EAC-4F8D-84167DFF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C0355-1930-A498-39AD-03E2B559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0F9B2-EC24-D07C-B66A-727E3D02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560E-AD07-2CA2-3609-2634D9C6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FA74-B3E8-A272-83DA-3BEC6EFD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C7899-6595-A0F9-FDB5-90706010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6A751-1570-F79C-4F81-ECE8EF3E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A9E4A-BB33-1E9A-E69B-ECFB9E40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D6273-488B-1362-0879-F4B72A09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8B82-5EF2-2FC7-95B2-BCE80828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AF40B-FFDF-56DE-1F7D-1D35290FE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86878-9E9A-A423-9A2E-ECE27A916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7C174-BC41-7DCE-51EB-EFB0F379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0797-B541-0FFA-8960-253A16B2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9B88-47E1-4FBE-7C67-474F1309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2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3C7BC-F0B1-FB89-DDCB-45DDE20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30A0B-280C-B019-EEAA-CA8B4E71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6F9E-2D0D-3601-7C42-1E437826E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E554-18C6-4694-A403-A641973215A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BB69-135A-5CCC-CA7F-94EFA739E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EF34-3FE1-438B-F6FB-D19A4371C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0838-B236-4E8B-A26F-37AD934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9C1C840-B4FC-C141-678B-ED11A1C38AC2}"/>
              </a:ext>
            </a:extLst>
          </p:cNvPr>
          <p:cNvSpPr/>
          <p:nvPr/>
        </p:nvSpPr>
        <p:spPr>
          <a:xfrm>
            <a:off x="4401315" y="1284236"/>
            <a:ext cx="3006671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1.1 Summarize Account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940C8-A379-E416-F143-7D02A8B78202}"/>
              </a:ext>
            </a:extLst>
          </p:cNvPr>
          <p:cNvSpPr/>
          <p:nvPr/>
        </p:nvSpPr>
        <p:spPr>
          <a:xfrm>
            <a:off x="4401314" y="1938835"/>
            <a:ext cx="3006671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1.2 Authenticate Account</a:t>
            </a:r>
          </a:p>
          <a:p>
            <a:pPr algn="ctr"/>
            <a:r>
              <a:rPr lang="en-US" sz="1400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2140D-DEFE-274C-6F0B-C8BC507FD078}"/>
              </a:ext>
            </a:extLst>
          </p:cNvPr>
          <p:cNvSpPr/>
          <p:nvPr/>
        </p:nvSpPr>
        <p:spPr>
          <a:xfrm>
            <a:off x="4401313" y="2593434"/>
            <a:ext cx="3006671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1.3 Request Customer Support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8318E-F5C7-2B86-1F7A-5A75CB6DE28D}"/>
              </a:ext>
            </a:extLst>
          </p:cNvPr>
          <p:cNvSpPr/>
          <p:nvPr/>
        </p:nvSpPr>
        <p:spPr>
          <a:xfrm>
            <a:off x="4401312" y="3248033"/>
            <a:ext cx="3006671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1.4 Create Account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CAFF21-D873-1A0D-3904-D8C7E522D4DB}"/>
              </a:ext>
            </a:extLst>
          </p:cNvPr>
          <p:cNvSpPr/>
          <p:nvPr/>
        </p:nvSpPr>
        <p:spPr>
          <a:xfrm>
            <a:off x="4401312" y="3902632"/>
            <a:ext cx="3006671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1.5 Modify Account</a:t>
            </a:r>
          </a:p>
        </p:txBody>
      </p:sp>
      <p:pic>
        <p:nvPicPr>
          <p:cNvPr id="20" name="Google Shape;83;p13">
            <a:extLst>
              <a:ext uri="{FF2B5EF4-FFF2-40B4-BE49-F238E27FC236}">
                <a16:creationId xmlns:a16="http://schemas.microsoft.com/office/drawing/2014/main" id="{E96C686A-BC3B-128C-E934-D2D0447D656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8620" y="1096773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3;p13">
            <a:extLst>
              <a:ext uri="{FF2B5EF4-FFF2-40B4-BE49-F238E27FC236}">
                <a16:creationId xmlns:a16="http://schemas.microsoft.com/office/drawing/2014/main" id="{9C01AEA9-8768-C49F-F39C-78B7EBC10A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35126" y="4713779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3;p13">
            <a:extLst>
              <a:ext uri="{FF2B5EF4-FFF2-40B4-BE49-F238E27FC236}">
                <a16:creationId xmlns:a16="http://schemas.microsoft.com/office/drawing/2014/main" id="{17A5749E-2D26-2AB7-EFA7-C5A75E5343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7604" y="1004719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565054-D0EA-3673-9D98-DC71207BD9EF}"/>
              </a:ext>
            </a:extLst>
          </p:cNvPr>
          <p:cNvSpPr txBox="1"/>
          <p:nvPr/>
        </p:nvSpPr>
        <p:spPr>
          <a:xfrm>
            <a:off x="612361" y="1701748"/>
            <a:ext cx="151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Support Manager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DA6953-9C1E-E558-7FEF-1EE984150792}"/>
              </a:ext>
            </a:extLst>
          </p:cNvPr>
          <p:cNvSpPr txBox="1"/>
          <p:nvPr/>
        </p:nvSpPr>
        <p:spPr>
          <a:xfrm>
            <a:off x="9686240" y="1749344"/>
            <a:ext cx="226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Lot Business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0EC6AD-4953-7E20-3EDB-493E7FCC52D8}"/>
              </a:ext>
            </a:extLst>
          </p:cNvPr>
          <p:cNvSpPr txBox="1"/>
          <p:nvPr/>
        </p:nvSpPr>
        <p:spPr>
          <a:xfrm>
            <a:off x="9562916" y="5447342"/>
            <a:ext cx="226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Advertising User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BD5371-A81A-427B-C8CE-DFC59656ED05}"/>
              </a:ext>
            </a:extLst>
          </p:cNvPr>
          <p:cNvCxnSpPr>
            <a:cxnSpLocks/>
            <a:stCxn id="20" idx="3"/>
            <a:endCxn id="5" idx="2"/>
          </p:cNvCxnSpPr>
          <p:nvPr/>
        </p:nvCxnSpPr>
        <p:spPr>
          <a:xfrm>
            <a:off x="1202485" y="1469086"/>
            <a:ext cx="3198830" cy="1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9A8ABE-26DE-802C-B1FF-5F0C090D5AFD}"/>
              </a:ext>
            </a:extLst>
          </p:cNvPr>
          <p:cNvCxnSpPr>
            <a:cxnSpLocks/>
            <a:stCxn id="20" idx="3"/>
            <a:endCxn id="9" idx="2"/>
          </p:cNvCxnSpPr>
          <p:nvPr/>
        </p:nvCxnSpPr>
        <p:spPr>
          <a:xfrm>
            <a:off x="1202485" y="1469086"/>
            <a:ext cx="3198829" cy="79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7F6EEB-40EB-17DD-4A98-B1CCD6328973}"/>
              </a:ext>
            </a:extLst>
          </p:cNvPr>
          <p:cNvCxnSpPr>
            <a:cxnSpLocks/>
            <a:stCxn id="20" idx="3"/>
            <a:endCxn id="10" idx="2"/>
          </p:cNvCxnSpPr>
          <p:nvPr/>
        </p:nvCxnSpPr>
        <p:spPr>
          <a:xfrm>
            <a:off x="1202485" y="1469086"/>
            <a:ext cx="3198828" cy="145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9C81D0-768A-0774-32A0-F692858F1E20}"/>
              </a:ext>
            </a:extLst>
          </p:cNvPr>
          <p:cNvCxnSpPr>
            <a:cxnSpLocks/>
            <a:stCxn id="20" idx="3"/>
            <a:endCxn id="12" idx="2"/>
          </p:cNvCxnSpPr>
          <p:nvPr/>
        </p:nvCxnSpPr>
        <p:spPr>
          <a:xfrm>
            <a:off x="1202485" y="1469086"/>
            <a:ext cx="3198827" cy="276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DFD36A-8F49-5BD4-67E9-78B1592E2292}"/>
              </a:ext>
            </a:extLst>
          </p:cNvPr>
          <p:cNvCxnSpPr>
            <a:cxnSpLocks/>
            <a:stCxn id="20" idx="3"/>
            <a:endCxn id="11" idx="2"/>
          </p:cNvCxnSpPr>
          <p:nvPr/>
        </p:nvCxnSpPr>
        <p:spPr>
          <a:xfrm>
            <a:off x="1202485" y="1469086"/>
            <a:ext cx="3198827" cy="210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568D090-45D0-4A27-4378-F1CEC0865430}"/>
              </a:ext>
            </a:extLst>
          </p:cNvPr>
          <p:cNvCxnSpPr>
            <a:stCxn id="22" idx="1"/>
            <a:endCxn id="5" idx="6"/>
          </p:cNvCxnSpPr>
          <p:nvPr/>
        </p:nvCxnSpPr>
        <p:spPr>
          <a:xfrm flipH="1">
            <a:off x="7407986" y="1377032"/>
            <a:ext cx="2849618" cy="23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93B8829-62B6-0D56-A8AC-C3035E21DE9D}"/>
              </a:ext>
            </a:extLst>
          </p:cNvPr>
          <p:cNvCxnSpPr>
            <a:cxnSpLocks/>
            <a:stCxn id="22" idx="1"/>
            <a:endCxn id="9" idx="6"/>
          </p:cNvCxnSpPr>
          <p:nvPr/>
        </p:nvCxnSpPr>
        <p:spPr>
          <a:xfrm flipH="1">
            <a:off x="7407985" y="1377032"/>
            <a:ext cx="2849619" cy="88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9034EF-4281-4DCA-1B29-E4DFBE201FF1}"/>
              </a:ext>
            </a:extLst>
          </p:cNvPr>
          <p:cNvCxnSpPr>
            <a:cxnSpLocks/>
            <a:stCxn id="22" idx="1"/>
            <a:endCxn id="10" idx="6"/>
          </p:cNvCxnSpPr>
          <p:nvPr/>
        </p:nvCxnSpPr>
        <p:spPr>
          <a:xfrm flipH="1">
            <a:off x="7407984" y="1377032"/>
            <a:ext cx="2849620" cy="154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2D2C7C-07EC-D915-74A5-03847D762ADD}"/>
              </a:ext>
            </a:extLst>
          </p:cNvPr>
          <p:cNvCxnSpPr>
            <a:cxnSpLocks/>
            <a:stCxn id="22" idx="1"/>
            <a:endCxn id="11" idx="6"/>
          </p:cNvCxnSpPr>
          <p:nvPr/>
        </p:nvCxnSpPr>
        <p:spPr>
          <a:xfrm flipH="1">
            <a:off x="7407983" y="1377032"/>
            <a:ext cx="2849621" cy="219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6CB07B-0196-971A-7CEF-F38543FCE429}"/>
              </a:ext>
            </a:extLst>
          </p:cNvPr>
          <p:cNvCxnSpPr>
            <a:cxnSpLocks/>
            <a:stCxn id="22" idx="1"/>
            <a:endCxn id="12" idx="6"/>
          </p:cNvCxnSpPr>
          <p:nvPr/>
        </p:nvCxnSpPr>
        <p:spPr>
          <a:xfrm flipH="1">
            <a:off x="7407983" y="1377032"/>
            <a:ext cx="2849621" cy="285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87DFB1-1A1C-C9E4-94C9-797171EBF173}"/>
              </a:ext>
            </a:extLst>
          </p:cNvPr>
          <p:cNvCxnSpPr>
            <a:cxnSpLocks/>
            <a:stCxn id="21" idx="1"/>
            <a:endCxn id="5" idx="6"/>
          </p:cNvCxnSpPr>
          <p:nvPr/>
        </p:nvCxnSpPr>
        <p:spPr>
          <a:xfrm flipH="1" flipV="1">
            <a:off x="7407986" y="1611536"/>
            <a:ext cx="3027140" cy="34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0AC216-5CC3-6066-617C-8FA7420DA064}"/>
              </a:ext>
            </a:extLst>
          </p:cNvPr>
          <p:cNvCxnSpPr>
            <a:cxnSpLocks/>
            <a:stCxn id="21" idx="1"/>
            <a:endCxn id="9" idx="6"/>
          </p:cNvCxnSpPr>
          <p:nvPr/>
        </p:nvCxnSpPr>
        <p:spPr>
          <a:xfrm flipH="1" flipV="1">
            <a:off x="7407985" y="2266135"/>
            <a:ext cx="3027141" cy="28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2801AD-C487-442E-B222-CF862BF31E47}"/>
              </a:ext>
            </a:extLst>
          </p:cNvPr>
          <p:cNvCxnSpPr>
            <a:cxnSpLocks/>
            <a:stCxn id="21" idx="1"/>
            <a:endCxn id="10" idx="6"/>
          </p:cNvCxnSpPr>
          <p:nvPr/>
        </p:nvCxnSpPr>
        <p:spPr>
          <a:xfrm flipH="1" flipV="1">
            <a:off x="7407984" y="2920734"/>
            <a:ext cx="3027142" cy="216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0B35178-7DD1-52B4-9DA1-F7C998F250B7}"/>
              </a:ext>
            </a:extLst>
          </p:cNvPr>
          <p:cNvCxnSpPr>
            <a:cxnSpLocks/>
            <a:stCxn id="21" idx="1"/>
            <a:endCxn id="11" idx="6"/>
          </p:cNvCxnSpPr>
          <p:nvPr/>
        </p:nvCxnSpPr>
        <p:spPr>
          <a:xfrm flipH="1" flipV="1">
            <a:off x="7407983" y="3575333"/>
            <a:ext cx="3027143" cy="15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3E6B7B-23C6-C071-068B-522501CF8EBD}"/>
              </a:ext>
            </a:extLst>
          </p:cNvPr>
          <p:cNvCxnSpPr>
            <a:cxnSpLocks/>
            <a:stCxn id="21" idx="1"/>
            <a:endCxn id="12" idx="6"/>
          </p:cNvCxnSpPr>
          <p:nvPr/>
        </p:nvCxnSpPr>
        <p:spPr>
          <a:xfrm flipH="1" flipV="1">
            <a:off x="7407983" y="4229932"/>
            <a:ext cx="3027143" cy="85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oogle Shape;100;p13">
            <a:extLst>
              <a:ext uri="{FF2B5EF4-FFF2-40B4-BE49-F238E27FC236}">
                <a16:creationId xmlns:a16="http://schemas.microsoft.com/office/drawing/2014/main" id="{4CD3DA79-9C83-E3BC-0268-E8EE7C1D494E}"/>
              </a:ext>
            </a:extLst>
          </p:cNvPr>
          <p:cNvSpPr txBox="1"/>
          <p:nvPr/>
        </p:nvSpPr>
        <p:spPr>
          <a:xfrm>
            <a:off x="3178340" y="-58071"/>
            <a:ext cx="5311758" cy="9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973275-D098-F3CA-B6E5-E5AA7A4BDD8D}"/>
              </a:ext>
            </a:extLst>
          </p:cNvPr>
          <p:cNvSpPr txBox="1"/>
          <p:nvPr/>
        </p:nvSpPr>
        <p:spPr>
          <a:xfrm>
            <a:off x="131343" y="168339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ParkEZ</a:t>
            </a:r>
            <a:endParaRPr lang="en-US" sz="1600" dirty="0">
              <a:solidFill>
                <a:schemeClr val="dk1"/>
              </a:solidFill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Lato"/>
                <a:cs typeface="Lato"/>
                <a:sym typeface="Lato"/>
              </a:rPr>
              <a:t>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Lato"/>
                <a:cs typeface="Lato"/>
                <a:sym typeface="Lato"/>
              </a:rPr>
              <a:t>Module: 1. Account Management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18B138-A084-1C83-99E8-0E9D2B052EE6}"/>
              </a:ext>
            </a:extLst>
          </p:cNvPr>
          <p:cNvSpPr/>
          <p:nvPr/>
        </p:nvSpPr>
        <p:spPr>
          <a:xfrm>
            <a:off x="339030" y="6092324"/>
            <a:ext cx="1877907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Implemented last semester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095FB-B67F-EBEB-9CD8-8F0A9466F9D6}"/>
              </a:ext>
            </a:extLst>
          </p:cNvPr>
          <p:cNvSpPr txBox="1"/>
          <p:nvPr/>
        </p:nvSpPr>
        <p:spPr>
          <a:xfrm>
            <a:off x="620712" y="5785896"/>
            <a:ext cx="131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Code	</a:t>
            </a:r>
          </a:p>
        </p:txBody>
      </p:sp>
      <p:pic>
        <p:nvPicPr>
          <p:cNvPr id="30" name="Google Shape;83;p13">
            <a:extLst>
              <a:ext uri="{FF2B5EF4-FFF2-40B4-BE49-F238E27FC236}">
                <a16:creationId xmlns:a16="http://schemas.microsoft.com/office/drawing/2014/main" id="{5467B952-7664-F65D-3389-DB6180DAFF9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7604" y="305668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5C817BF-3C7E-4BA7-99C5-3CE6C0BCBAD5}"/>
              </a:ext>
            </a:extLst>
          </p:cNvPr>
          <p:cNvSpPr txBox="1"/>
          <p:nvPr/>
        </p:nvSpPr>
        <p:spPr>
          <a:xfrm>
            <a:off x="9385394" y="3790250"/>
            <a:ext cx="226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Lot Business User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40828-0977-3F67-B159-EF909AD32F9D}"/>
              </a:ext>
            </a:extLst>
          </p:cNvPr>
          <p:cNvCxnSpPr>
            <a:cxnSpLocks/>
            <a:stCxn id="30" idx="1"/>
            <a:endCxn id="5" idx="6"/>
          </p:cNvCxnSpPr>
          <p:nvPr/>
        </p:nvCxnSpPr>
        <p:spPr>
          <a:xfrm flipH="1" flipV="1">
            <a:off x="7407986" y="1611536"/>
            <a:ext cx="2849618" cy="181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B85B42-C9DA-F95A-ED52-8D36E26D106B}"/>
              </a:ext>
            </a:extLst>
          </p:cNvPr>
          <p:cNvCxnSpPr>
            <a:cxnSpLocks/>
            <a:stCxn id="30" idx="1"/>
            <a:endCxn id="9" idx="6"/>
          </p:cNvCxnSpPr>
          <p:nvPr/>
        </p:nvCxnSpPr>
        <p:spPr>
          <a:xfrm flipH="1" flipV="1">
            <a:off x="7407985" y="2266135"/>
            <a:ext cx="2849619" cy="116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B1F541-DF38-7FE6-7A1A-863F2D65D6F4}"/>
              </a:ext>
            </a:extLst>
          </p:cNvPr>
          <p:cNvCxnSpPr>
            <a:cxnSpLocks/>
            <a:stCxn id="30" idx="1"/>
            <a:endCxn id="10" idx="6"/>
          </p:cNvCxnSpPr>
          <p:nvPr/>
        </p:nvCxnSpPr>
        <p:spPr>
          <a:xfrm flipH="1" flipV="1">
            <a:off x="7407984" y="2920734"/>
            <a:ext cx="2849620" cy="50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D26959-2CCD-3EBC-BA1E-1129494823A9}"/>
              </a:ext>
            </a:extLst>
          </p:cNvPr>
          <p:cNvCxnSpPr>
            <a:cxnSpLocks/>
            <a:stCxn id="30" idx="1"/>
            <a:endCxn id="11" idx="6"/>
          </p:cNvCxnSpPr>
          <p:nvPr/>
        </p:nvCxnSpPr>
        <p:spPr>
          <a:xfrm flipH="1">
            <a:off x="7407983" y="3429000"/>
            <a:ext cx="2849621" cy="14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9BEF4F-70F3-02D3-3107-C07D679E1EFA}"/>
              </a:ext>
            </a:extLst>
          </p:cNvPr>
          <p:cNvCxnSpPr>
            <a:cxnSpLocks/>
            <a:stCxn id="30" idx="1"/>
            <a:endCxn id="12" idx="6"/>
          </p:cNvCxnSpPr>
          <p:nvPr/>
        </p:nvCxnSpPr>
        <p:spPr>
          <a:xfrm flipH="1">
            <a:off x="7407983" y="3429000"/>
            <a:ext cx="2849621" cy="80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oogle Shape;83;p13">
            <a:extLst>
              <a:ext uri="{FF2B5EF4-FFF2-40B4-BE49-F238E27FC236}">
                <a16:creationId xmlns:a16="http://schemas.microsoft.com/office/drawing/2014/main" id="{527EC56B-5443-C7FC-8FB9-15A6EAEEC4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030" y="282070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97DB01E-B3AD-5556-F4FA-67C0E7B7D96B}"/>
              </a:ext>
            </a:extLst>
          </p:cNvPr>
          <p:cNvSpPr txBox="1"/>
          <p:nvPr/>
        </p:nvSpPr>
        <p:spPr>
          <a:xfrm>
            <a:off x="416272" y="3433522"/>
            <a:ext cx="1510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Accounting Manager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6E2AD6-35DC-17B4-6207-990BCBE12F17}"/>
              </a:ext>
            </a:extLst>
          </p:cNvPr>
          <p:cNvCxnSpPr>
            <a:cxnSpLocks/>
            <a:stCxn id="42" idx="3"/>
            <a:endCxn id="5" idx="2"/>
          </p:cNvCxnSpPr>
          <p:nvPr/>
        </p:nvCxnSpPr>
        <p:spPr>
          <a:xfrm flipV="1">
            <a:off x="1186895" y="1611536"/>
            <a:ext cx="3214420" cy="158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0C1D19-7639-AA13-57FA-B982469ACF4E}"/>
              </a:ext>
            </a:extLst>
          </p:cNvPr>
          <p:cNvCxnSpPr>
            <a:cxnSpLocks/>
            <a:stCxn id="42" idx="3"/>
            <a:endCxn id="9" idx="2"/>
          </p:cNvCxnSpPr>
          <p:nvPr/>
        </p:nvCxnSpPr>
        <p:spPr>
          <a:xfrm flipV="1">
            <a:off x="1186895" y="2266135"/>
            <a:ext cx="3214419" cy="92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9121F4-1BED-1101-C86C-AAFEC694842C}"/>
              </a:ext>
            </a:extLst>
          </p:cNvPr>
          <p:cNvCxnSpPr>
            <a:cxnSpLocks/>
            <a:stCxn id="42" idx="3"/>
            <a:endCxn id="10" idx="2"/>
          </p:cNvCxnSpPr>
          <p:nvPr/>
        </p:nvCxnSpPr>
        <p:spPr>
          <a:xfrm flipV="1">
            <a:off x="1186895" y="2920734"/>
            <a:ext cx="3214418" cy="27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7194D4-E418-4CE0-BA34-955669F0602C}"/>
              </a:ext>
            </a:extLst>
          </p:cNvPr>
          <p:cNvCxnSpPr>
            <a:cxnSpLocks/>
            <a:stCxn id="42" idx="3"/>
            <a:endCxn id="12" idx="2"/>
          </p:cNvCxnSpPr>
          <p:nvPr/>
        </p:nvCxnSpPr>
        <p:spPr>
          <a:xfrm>
            <a:off x="1186895" y="3193014"/>
            <a:ext cx="3214417" cy="103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704785-8A2F-765F-5D9D-B1CF7B2D78AE}"/>
              </a:ext>
            </a:extLst>
          </p:cNvPr>
          <p:cNvCxnSpPr>
            <a:cxnSpLocks/>
            <a:stCxn id="42" idx="3"/>
            <a:endCxn id="11" idx="2"/>
          </p:cNvCxnSpPr>
          <p:nvPr/>
        </p:nvCxnSpPr>
        <p:spPr>
          <a:xfrm>
            <a:off x="1186895" y="3193014"/>
            <a:ext cx="3214417" cy="38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oogle Shape;83;p13">
            <a:extLst>
              <a:ext uri="{FF2B5EF4-FFF2-40B4-BE49-F238E27FC236}">
                <a16:creationId xmlns:a16="http://schemas.microsoft.com/office/drawing/2014/main" id="{F323CC60-0A15-8EDD-FC2E-891C6B5394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5340" y="452842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0176818-429C-DB69-8185-FB3B430C951D}"/>
              </a:ext>
            </a:extLst>
          </p:cNvPr>
          <p:cNvSpPr txBox="1"/>
          <p:nvPr/>
        </p:nvSpPr>
        <p:spPr>
          <a:xfrm>
            <a:off x="612360" y="5185643"/>
            <a:ext cx="151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Advertising Manager</a:t>
            </a:r>
          </a:p>
          <a:p>
            <a:endParaRPr lang="en-US" sz="16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5DD436-A51D-06BC-2DE1-25716254E513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189205" y="1585323"/>
            <a:ext cx="3198830" cy="331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461CAB-3BFD-3DB9-9825-500DECF1A2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189205" y="2239922"/>
            <a:ext cx="3198829" cy="266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ABF881-6D43-0E11-E9C5-D5AD9C66F5FD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189205" y="2894521"/>
            <a:ext cx="3198828" cy="200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855BE3-C182-AFEB-40A5-B7F7C369D899}"/>
              </a:ext>
            </a:extLst>
          </p:cNvPr>
          <p:cNvCxnSpPr>
            <a:cxnSpLocks/>
            <a:stCxn id="49" idx="3"/>
            <a:endCxn id="12" idx="2"/>
          </p:cNvCxnSpPr>
          <p:nvPr/>
        </p:nvCxnSpPr>
        <p:spPr>
          <a:xfrm flipV="1">
            <a:off x="1189205" y="4229932"/>
            <a:ext cx="3212107" cy="67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2F85EE-3069-989A-24CF-FBCBCB14C006}"/>
              </a:ext>
            </a:extLst>
          </p:cNvPr>
          <p:cNvCxnSpPr>
            <a:cxnSpLocks/>
            <a:stCxn id="49" idx="3"/>
            <a:endCxn id="11" idx="2"/>
          </p:cNvCxnSpPr>
          <p:nvPr/>
        </p:nvCxnSpPr>
        <p:spPr>
          <a:xfrm flipV="1">
            <a:off x="1189205" y="3575333"/>
            <a:ext cx="3212107" cy="132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2A06938-FC52-A3EB-076C-D35203347F59}"/>
              </a:ext>
            </a:extLst>
          </p:cNvPr>
          <p:cNvSpPr/>
          <p:nvPr/>
        </p:nvSpPr>
        <p:spPr>
          <a:xfrm>
            <a:off x="4339652" y="4572756"/>
            <a:ext cx="3006671" cy="6545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1.6 Cancel Account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08B2A5-E17B-62EF-BDBD-4434365656D1}"/>
              </a:ext>
            </a:extLst>
          </p:cNvPr>
          <p:cNvCxnSpPr>
            <a:cxnSpLocks/>
            <a:stCxn id="42" idx="3"/>
            <a:endCxn id="4" idx="2"/>
          </p:cNvCxnSpPr>
          <p:nvPr/>
        </p:nvCxnSpPr>
        <p:spPr>
          <a:xfrm>
            <a:off x="1186895" y="3193014"/>
            <a:ext cx="3152757" cy="170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7C1BBE-7500-0A27-3E26-F6B0CD7A3B95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>
            <a:off x="1202485" y="1469086"/>
            <a:ext cx="3137167" cy="343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F1E418-CBB7-0B8D-07DC-522B5DEA691B}"/>
              </a:ext>
            </a:extLst>
          </p:cNvPr>
          <p:cNvCxnSpPr>
            <a:cxnSpLocks/>
            <a:stCxn id="49" idx="3"/>
            <a:endCxn id="4" idx="2"/>
          </p:cNvCxnSpPr>
          <p:nvPr/>
        </p:nvCxnSpPr>
        <p:spPr>
          <a:xfrm flipV="1">
            <a:off x="1189205" y="4900056"/>
            <a:ext cx="3150447" cy="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994015-D60E-C43F-CE1C-19E040610FA9}"/>
              </a:ext>
            </a:extLst>
          </p:cNvPr>
          <p:cNvCxnSpPr>
            <a:cxnSpLocks/>
            <a:stCxn id="21" idx="1"/>
            <a:endCxn id="4" idx="6"/>
          </p:cNvCxnSpPr>
          <p:nvPr/>
        </p:nvCxnSpPr>
        <p:spPr>
          <a:xfrm flipH="1" flipV="1">
            <a:off x="7346323" y="4900056"/>
            <a:ext cx="3088803" cy="18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46E62F-514E-FA77-ABF2-B0BB842117A8}"/>
              </a:ext>
            </a:extLst>
          </p:cNvPr>
          <p:cNvCxnSpPr>
            <a:cxnSpLocks/>
            <a:stCxn id="22" idx="1"/>
            <a:endCxn id="4" idx="6"/>
          </p:cNvCxnSpPr>
          <p:nvPr/>
        </p:nvCxnSpPr>
        <p:spPr>
          <a:xfrm flipH="1">
            <a:off x="7346323" y="1377032"/>
            <a:ext cx="2911281" cy="352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1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83;p13">
            <a:extLst>
              <a:ext uri="{FF2B5EF4-FFF2-40B4-BE49-F238E27FC236}">
                <a16:creationId xmlns:a16="http://schemas.microsoft.com/office/drawing/2014/main" id="{532589ED-2D0A-DEA3-1CA0-0B1CDEB02D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918" y="1545437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3;p13">
            <a:extLst>
              <a:ext uri="{FF2B5EF4-FFF2-40B4-BE49-F238E27FC236}">
                <a16:creationId xmlns:a16="http://schemas.microsoft.com/office/drawing/2014/main" id="{3FEFC7D8-9E9E-48FC-2529-10AA6174D9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1464" y="226949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824BEA1-139F-4E1E-F79B-6C348B78F767}"/>
              </a:ext>
            </a:extLst>
          </p:cNvPr>
          <p:cNvSpPr/>
          <p:nvPr/>
        </p:nvSpPr>
        <p:spPr>
          <a:xfrm>
            <a:off x="4505126" y="1098755"/>
            <a:ext cx="2945180" cy="98554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2.1 Track Occupancy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562318-8277-5699-EF57-3EFB6B941FD2}"/>
              </a:ext>
            </a:extLst>
          </p:cNvPr>
          <p:cNvSpPr/>
          <p:nvPr/>
        </p:nvSpPr>
        <p:spPr>
          <a:xfrm>
            <a:off x="4505126" y="2077429"/>
            <a:ext cx="2945180" cy="98554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2.2 Access Footage Archive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526C73-545A-3158-07B7-28815C19F61C}"/>
              </a:ext>
            </a:extLst>
          </p:cNvPr>
          <p:cNvSpPr/>
          <p:nvPr/>
        </p:nvSpPr>
        <p:spPr>
          <a:xfrm>
            <a:off x="4564937" y="3062970"/>
            <a:ext cx="2945180" cy="985541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2.3 Detect Overparking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4CC120-C3F0-10BC-23AF-B2BE5EAA2917}"/>
              </a:ext>
            </a:extLst>
          </p:cNvPr>
          <p:cNvSpPr txBox="1"/>
          <p:nvPr/>
        </p:nvSpPr>
        <p:spPr>
          <a:xfrm>
            <a:off x="2" y="2231094"/>
            <a:ext cx="185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Lot Business User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46CC5F-4A35-0A95-5736-E6B4D2BF01C8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1006783" y="1591526"/>
            <a:ext cx="3498343" cy="32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C4047-5270-015A-9250-6BC0DDB07074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>
            <a:off x="1006783" y="1917750"/>
            <a:ext cx="3498343" cy="6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A9BF66-C2C8-A6F6-0FCD-3DA278965405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1006783" y="1917750"/>
            <a:ext cx="3558154" cy="163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oogle Shape;83;p13">
            <a:extLst>
              <a:ext uri="{FF2B5EF4-FFF2-40B4-BE49-F238E27FC236}">
                <a16:creationId xmlns:a16="http://schemas.microsoft.com/office/drawing/2014/main" id="{0F2EDD5B-D483-5058-F701-8B13B75142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918" y="4130615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02D98B0-BFBA-E170-A546-8BCB8916B7EF}"/>
              </a:ext>
            </a:extLst>
          </p:cNvPr>
          <p:cNvCxnSpPr>
            <a:cxnSpLocks/>
            <a:stCxn id="70" idx="3"/>
            <a:endCxn id="18" idx="2"/>
          </p:cNvCxnSpPr>
          <p:nvPr/>
        </p:nvCxnSpPr>
        <p:spPr>
          <a:xfrm flipV="1">
            <a:off x="1006783" y="1591526"/>
            <a:ext cx="3498343" cy="291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F95FDD-AE99-2304-E7B5-9C69753B5965}"/>
              </a:ext>
            </a:extLst>
          </p:cNvPr>
          <p:cNvCxnSpPr>
            <a:cxnSpLocks/>
            <a:stCxn id="70" idx="3"/>
            <a:endCxn id="21" idx="2"/>
          </p:cNvCxnSpPr>
          <p:nvPr/>
        </p:nvCxnSpPr>
        <p:spPr>
          <a:xfrm flipV="1">
            <a:off x="1006783" y="2570200"/>
            <a:ext cx="3498343" cy="193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0F7490D-9595-834A-0773-F740E4E8DA0B}"/>
              </a:ext>
            </a:extLst>
          </p:cNvPr>
          <p:cNvCxnSpPr>
            <a:cxnSpLocks/>
            <a:stCxn id="70" idx="3"/>
            <a:endCxn id="22" idx="2"/>
          </p:cNvCxnSpPr>
          <p:nvPr/>
        </p:nvCxnSpPr>
        <p:spPr>
          <a:xfrm flipV="1">
            <a:off x="1006783" y="3555741"/>
            <a:ext cx="3558154" cy="9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660DBE3-94D3-8896-770F-B60ECCF00ED9}"/>
              </a:ext>
            </a:extLst>
          </p:cNvPr>
          <p:cNvSpPr txBox="1"/>
          <p:nvPr/>
        </p:nvSpPr>
        <p:spPr>
          <a:xfrm>
            <a:off x="117477" y="4821747"/>
            <a:ext cx="2659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Lot Business Manager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55FB9C8-4195-04D8-D308-DA6CD2630834}"/>
              </a:ext>
            </a:extLst>
          </p:cNvPr>
          <p:cNvCxnSpPr>
            <a:cxnSpLocks/>
            <a:stCxn id="13" idx="1"/>
            <a:endCxn id="18" idx="6"/>
          </p:cNvCxnSpPr>
          <p:nvPr/>
        </p:nvCxnSpPr>
        <p:spPr>
          <a:xfrm flipH="1" flipV="1">
            <a:off x="7450306" y="1591526"/>
            <a:ext cx="2651158" cy="105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9B79E9F-92D0-D3ED-2932-6CD37DEE746F}"/>
              </a:ext>
            </a:extLst>
          </p:cNvPr>
          <p:cNvCxnSpPr>
            <a:cxnSpLocks/>
            <a:stCxn id="13" idx="1"/>
            <a:endCxn id="21" idx="6"/>
          </p:cNvCxnSpPr>
          <p:nvPr/>
        </p:nvCxnSpPr>
        <p:spPr>
          <a:xfrm flipH="1" flipV="1">
            <a:off x="7450306" y="2570200"/>
            <a:ext cx="2651158" cy="7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704AC9D-1C46-D99B-FF9A-54588CE9A133}"/>
              </a:ext>
            </a:extLst>
          </p:cNvPr>
          <p:cNvCxnSpPr>
            <a:cxnSpLocks/>
            <a:stCxn id="13" idx="1"/>
            <a:endCxn id="22" idx="6"/>
          </p:cNvCxnSpPr>
          <p:nvPr/>
        </p:nvCxnSpPr>
        <p:spPr>
          <a:xfrm flipH="1">
            <a:off x="7510117" y="2641811"/>
            <a:ext cx="2591347" cy="91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1FCC353-A548-5540-BD4F-CA05B076766B}"/>
              </a:ext>
            </a:extLst>
          </p:cNvPr>
          <p:cNvSpPr txBox="1"/>
          <p:nvPr/>
        </p:nvSpPr>
        <p:spPr>
          <a:xfrm>
            <a:off x="9520683" y="2965253"/>
            <a:ext cx="229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Support Manager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3EEB169-313A-0B4E-BBE4-684B5168D369}"/>
              </a:ext>
            </a:extLst>
          </p:cNvPr>
          <p:cNvSpPr txBox="1"/>
          <p:nvPr/>
        </p:nvSpPr>
        <p:spPr>
          <a:xfrm>
            <a:off x="159318" y="85351"/>
            <a:ext cx="6112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ParkEZ</a:t>
            </a:r>
            <a:endParaRPr lang="en-US" sz="1600" dirty="0"/>
          </a:p>
          <a:p>
            <a:r>
              <a:rPr lang="en-US" sz="1600" dirty="0"/>
              <a:t>Use Case Diagram</a:t>
            </a:r>
          </a:p>
          <a:p>
            <a:r>
              <a:rPr lang="en-US" sz="1600" dirty="0"/>
              <a:t>Module: 2. Parking Lot Management			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			</a:t>
            </a:r>
          </a:p>
          <a:p>
            <a:endParaRPr lang="en-US" sz="1600" dirty="0"/>
          </a:p>
        </p:txBody>
      </p:sp>
      <p:sp>
        <p:nvSpPr>
          <p:cNvPr id="213" name="Google Shape;100;p13">
            <a:extLst>
              <a:ext uri="{FF2B5EF4-FFF2-40B4-BE49-F238E27FC236}">
                <a16:creationId xmlns:a16="http://schemas.microsoft.com/office/drawing/2014/main" id="{04AB0DC5-8A1F-196D-DB2E-619734F29D0E}"/>
              </a:ext>
            </a:extLst>
          </p:cNvPr>
          <p:cNvSpPr txBox="1"/>
          <p:nvPr/>
        </p:nvSpPr>
        <p:spPr>
          <a:xfrm>
            <a:off x="3440121" y="-23612"/>
            <a:ext cx="5311758" cy="9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6E88C0-EC53-1924-45A9-C24C1257008C}"/>
              </a:ext>
            </a:extLst>
          </p:cNvPr>
          <p:cNvSpPr/>
          <p:nvPr/>
        </p:nvSpPr>
        <p:spPr>
          <a:xfrm>
            <a:off x="339030" y="6092324"/>
            <a:ext cx="1877907" cy="654599"/>
          </a:xfrm>
          <a:prstGeom prst="ellipse">
            <a:avLst/>
          </a:prstGeom>
          <a:solidFill>
            <a:srgbClr val="E7E6E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Implementing this semester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E9DB7-6353-8461-1C67-B15F599A8F57}"/>
              </a:ext>
            </a:extLst>
          </p:cNvPr>
          <p:cNvSpPr txBox="1"/>
          <p:nvPr/>
        </p:nvSpPr>
        <p:spPr>
          <a:xfrm>
            <a:off x="620712" y="5785896"/>
            <a:ext cx="131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Code	</a:t>
            </a:r>
          </a:p>
        </p:txBody>
      </p:sp>
    </p:spTree>
    <p:extLst>
      <p:ext uri="{BB962C8B-B14F-4D97-AF65-F5344CB8AC3E}">
        <p14:creationId xmlns:p14="http://schemas.microsoft.com/office/powerpoint/2010/main" val="218644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E93138-C4FC-E666-BFAF-48F7FD7AE8A4}"/>
              </a:ext>
            </a:extLst>
          </p:cNvPr>
          <p:cNvSpPr/>
          <p:nvPr/>
        </p:nvSpPr>
        <p:spPr>
          <a:xfrm>
            <a:off x="4316148" y="2239922"/>
            <a:ext cx="3006671" cy="654599"/>
          </a:xfrm>
          <a:prstGeom prst="ellipse">
            <a:avLst/>
          </a:prstGeom>
          <a:solidFill>
            <a:srgbClr val="E7E6E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3.1 Search and Select Lot</a:t>
            </a:r>
          </a:p>
          <a:p>
            <a:pPr algn="ctr"/>
            <a:r>
              <a:rPr lang="en-US" sz="1400" dirty="0"/>
              <a:t>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88246-CD1F-3B03-2F31-07B359375F7F}"/>
              </a:ext>
            </a:extLst>
          </p:cNvPr>
          <p:cNvSpPr/>
          <p:nvPr/>
        </p:nvSpPr>
        <p:spPr>
          <a:xfrm>
            <a:off x="4316147" y="2894521"/>
            <a:ext cx="3006671" cy="654599"/>
          </a:xfrm>
          <a:prstGeom prst="ellipse">
            <a:avLst/>
          </a:prstGeom>
          <a:solidFill>
            <a:srgbClr val="E7E6E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3.2 View Occupancy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3A20FB-EF48-CD99-D67C-1F7D274F98CE}"/>
              </a:ext>
            </a:extLst>
          </p:cNvPr>
          <p:cNvSpPr/>
          <p:nvPr/>
        </p:nvSpPr>
        <p:spPr>
          <a:xfrm>
            <a:off x="4316146" y="3549120"/>
            <a:ext cx="3006671" cy="654599"/>
          </a:xfrm>
          <a:prstGeom prst="ellipse">
            <a:avLst/>
          </a:prstGeom>
          <a:solidFill>
            <a:srgbClr val="E7E6E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3.3 Access Occupancy Remotely</a:t>
            </a:r>
          </a:p>
        </p:txBody>
      </p:sp>
      <p:pic>
        <p:nvPicPr>
          <p:cNvPr id="9" name="Google Shape;83;p13">
            <a:extLst>
              <a:ext uri="{FF2B5EF4-FFF2-40B4-BE49-F238E27FC236}">
                <a16:creationId xmlns:a16="http://schemas.microsoft.com/office/drawing/2014/main" id="{173784A1-B7B5-25BC-2C0C-191E6408C5C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8620" y="1096773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3;p13">
            <a:extLst>
              <a:ext uri="{FF2B5EF4-FFF2-40B4-BE49-F238E27FC236}">
                <a16:creationId xmlns:a16="http://schemas.microsoft.com/office/drawing/2014/main" id="{3A260032-A6F3-DE19-8310-1C1F02B844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77334" y="3418638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3;p13">
            <a:extLst>
              <a:ext uri="{FF2B5EF4-FFF2-40B4-BE49-F238E27FC236}">
                <a16:creationId xmlns:a16="http://schemas.microsoft.com/office/drawing/2014/main" id="{36C905FB-3C9C-0166-4430-9E6C32C3A6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5729" y="80318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C3DB58-3A8E-7351-B453-59058FBF356C}"/>
              </a:ext>
            </a:extLst>
          </p:cNvPr>
          <p:cNvSpPr txBox="1"/>
          <p:nvPr/>
        </p:nvSpPr>
        <p:spPr>
          <a:xfrm>
            <a:off x="612361" y="1701748"/>
            <a:ext cx="151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Support Manager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9AAE7-01D8-A105-93EC-8546E08A0A6A}"/>
              </a:ext>
            </a:extLst>
          </p:cNvPr>
          <p:cNvSpPr txBox="1"/>
          <p:nvPr/>
        </p:nvSpPr>
        <p:spPr>
          <a:xfrm>
            <a:off x="9772379" y="1574391"/>
            <a:ext cx="226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Lot Business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1A932-AF03-EEA6-23AF-731762E66D9E}"/>
              </a:ext>
            </a:extLst>
          </p:cNvPr>
          <p:cNvSpPr txBox="1"/>
          <p:nvPr/>
        </p:nvSpPr>
        <p:spPr>
          <a:xfrm>
            <a:off x="9870525" y="4170600"/>
            <a:ext cx="226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Advertising User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B9963D-4562-7915-4506-652B7A73C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>
            <a:off x="1202485" y="1469086"/>
            <a:ext cx="3113663" cy="109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FAB14E-A191-8804-BD32-B575A90137DA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1202485" y="1469086"/>
            <a:ext cx="3113662" cy="17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78657A-AF2A-50B8-B598-D4C6056BBAE0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1202485" y="1469086"/>
            <a:ext cx="3113661" cy="240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0743F-58A7-49ED-4352-3A1C08ACDD71}"/>
              </a:ext>
            </a:extLst>
          </p:cNvPr>
          <p:cNvCxnSpPr>
            <a:stCxn id="11" idx="1"/>
            <a:endCxn id="4" idx="6"/>
          </p:cNvCxnSpPr>
          <p:nvPr/>
        </p:nvCxnSpPr>
        <p:spPr>
          <a:xfrm flipH="1">
            <a:off x="7322819" y="1175501"/>
            <a:ext cx="3032910" cy="139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AA7FAA-70A2-FBDC-EBEE-1ABFF24259D1}"/>
              </a:ext>
            </a:extLst>
          </p:cNvPr>
          <p:cNvCxnSpPr>
            <a:cxnSpLocks/>
            <a:stCxn id="11" idx="1"/>
            <a:endCxn id="5" idx="6"/>
          </p:cNvCxnSpPr>
          <p:nvPr/>
        </p:nvCxnSpPr>
        <p:spPr>
          <a:xfrm flipH="1">
            <a:off x="7322818" y="1175501"/>
            <a:ext cx="3032911" cy="204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2AAE1A-4555-7E65-9EED-C12419A7FE3F}"/>
              </a:ext>
            </a:extLst>
          </p:cNvPr>
          <p:cNvCxnSpPr>
            <a:cxnSpLocks/>
            <a:stCxn id="11" idx="1"/>
            <a:endCxn id="6" idx="6"/>
          </p:cNvCxnSpPr>
          <p:nvPr/>
        </p:nvCxnSpPr>
        <p:spPr>
          <a:xfrm flipH="1">
            <a:off x="7322817" y="1175501"/>
            <a:ext cx="3032912" cy="270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0CF57-766A-BDAA-D5BA-DEDB027BD3DA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 flipV="1">
            <a:off x="7322819" y="2567222"/>
            <a:ext cx="3154515" cy="122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DFB9B-FF27-D7F7-45BC-854ADF14D5A6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7322818" y="3221821"/>
            <a:ext cx="3154516" cy="56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0DF9EF-5B62-3D5F-FC21-878F521B9262}"/>
              </a:ext>
            </a:extLst>
          </p:cNvPr>
          <p:cNvCxnSpPr>
            <a:cxnSpLocks/>
            <a:stCxn id="10" idx="1"/>
            <a:endCxn id="6" idx="6"/>
          </p:cNvCxnSpPr>
          <p:nvPr/>
        </p:nvCxnSpPr>
        <p:spPr>
          <a:xfrm flipH="1">
            <a:off x="7322817" y="3790951"/>
            <a:ext cx="3154517" cy="8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00;p13">
            <a:extLst>
              <a:ext uri="{FF2B5EF4-FFF2-40B4-BE49-F238E27FC236}">
                <a16:creationId xmlns:a16="http://schemas.microsoft.com/office/drawing/2014/main" id="{F0D60AFF-7E4A-D0F0-DC9E-09DC4FC9EFD1}"/>
              </a:ext>
            </a:extLst>
          </p:cNvPr>
          <p:cNvSpPr txBox="1"/>
          <p:nvPr/>
        </p:nvSpPr>
        <p:spPr>
          <a:xfrm>
            <a:off x="3178340" y="-58071"/>
            <a:ext cx="5311758" cy="9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4EF570-EC16-5570-2CE0-AF8F492C4EA8}"/>
              </a:ext>
            </a:extLst>
          </p:cNvPr>
          <p:cNvSpPr txBox="1"/>
          <p:nvPr/>
        </p:nvSpPr>
        <p:spPr>
          <a:xfrm>
            <a:off x="131343" y="168339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ParkEZ</a:t>
            </a:r>
            <a:endParaRPr lang="en-US" sz="1600" dirty="0">
              <a:solidFill>
                <a:schemeClr val="dk1"/>
              </a:solidFill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Lato"/>
                <a:cs typeface="Lato"/>
                <a:sym typeface="Lato"/>
              </a:rPr>
              <a:t>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Lato"/>
                <a:cs typeface="Lato"/>
                <a:sym typeface="Lato"/>
              </a:rPr>
              <a:t>Module: 1. Account Management</a:t>
            </a:r>
          </a:p>
        </p:txBody>
      </p:sp>
      <p:pic>
        <p:nvPicPr>
          <p:cNvPr id="34" name="Google Shape;83;p13">
            <a:extLst>
              <a:ext uri="{FF2B5EF4-FFF2-40B4-BE49-F238E27FC236}">
                <a16:creationId xmlns:a16="http://schemas.microsoft.com/office/drawing/2014/main" id="{5C91F8D3-EADB-FC29-FD06-B376296E752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77335" y="2072796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BBC059-29DA-5844-0BCD-27B759773596}"/>
              </a:ext>
            </a:extLst>
          </p:cNvPr>
          <p:cNvSpPr txBox="1"/>
          <p:nvPr/>
        </p:nvSpPr>
        <p:spPr>
          <a:xfrm>
            <a:off x="9668930" y="2897546"/>
            <a:ext cx="226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Lot Business User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FB5C8E-798F-994C-1F18-BD6E70BCC937}"/>
              </a:ext>
            </a:extLst>
          </p:cNvPr>
          <p:cNvCxnSpPr>
            <a:cxnSpLocks/>
            <a:stCxn id="34" idx="1"/>
            <a:endCxn id="4" idx="6"/>
          </p:cNvCxnSpPr>
          <p:nvPr/>
        </p:nvCxnSpPr>
        <p:spPr>
          <a:xfrm flipH="1">
            <a:off x="7322819" y="2445109"/>
            <a:ext cx="3154516" cy="12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987460-0C64-8C60-A043-7D1967113947}"/>
              </a:ext>
            </a:extLst>
          </p:cNvPr>
          <p:cNvCxnSpPr>
            <a:cxnSpLocks/>
            <a:stCxn id="34" idx="1"/>
            <a:endCxn id="5" idx="6"/>
          </p:cNvCxnSpPr>
          <p:nvPr/>
        </p:nvCxnSpPr>
        <p:spPr>
          <a:xfrm flipH="1">
            <a:off x="7322818" y="2445109"/>
            <a:ext cx="3154517" cy="77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6F47E5-317F-1A89-D473-03B551F1A74D}"/>
              </a:ext>
            </a:extLst>
          </p:cNvPr>
          <p:cNvCxnSpPr>
            <a:cxnSpLocks/>
            <a:stCxn id="34" idx="1"/>
            <a:endCxn id="6" idx="6"/>
          </p:cNvCxnSpPr>
          <p:nvPr/>
        </p:nvCxnSpPr>
        <p:spPr>
          <a:xfrm flipH="1">
            <a:off x="7322817" y="2445109"/>
            <a:ext cx="3154518" cy="143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oogle Shape;83;p13">
            <a:extLst>
              <a:ext uri="{FF2B5EF4-FFF2-40B4-BE49-F238E27FC236}">
                <a16:creationId xmlns:a16="http://schemas.microsoft.com/office/drawing/2014/main" id="{B9270511-CC9B-FD87-2FA0-349CA51EAE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030" y="282070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8FEB84E-F076-683D-9200-47579043C015}"/>
              </a:ext>
            </a:extLst>
          </p:cNvPr>
          <p:cNvSpPr txBox="1"/>
          <p:nvPr/>
        </p:nvSpPr>
        <p:spPr>
          <a:xfrm>
            <a:off x="416272" y="3433522"/>
            <a:ext cx="1510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Accounting Manager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F44D06-3142-75DB-ECA2-EB2BE15AE391}"/>
              </a:ext>
            </a:extLst>
          </p:cNvPr>
          <p:cNvCxnSpPr>
            <a:cxnSpLocks/>
            <a:stCxn id="41" idx="3"/>
            <a:endCxn id="4" idx="2"/>
          </p:cNvCxnSpPr>
          <p:nvPr/>
        </p:nvCxnSpPr>
        <p:spPr>
          <a:xfrm flipV="1">
            <a:off x="1186895" y="2567222"/>
            <a:ext cx="3129253" cy="62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952960-870F-D28E-2B5A-112334AB078D}"/>
              </a:ext>
            </a:extLst>
          </p:cNvPr>
          <p:cNvCxnSpPr>
            <a:cxnSpLocks/>
            <a:stCxn id="41" idx="3"/>
            <a:endCxn id="5" idx="2"/>
          </p:cNvCxnSpPr>
          <p:nvPr/>
        </p:nvCxnSpPr>
        <p:spPr>
          <a:xfrm>
            <a:off x="1186895" y="3193014"/>
            <a:ext cx="3129252" cy="2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70FE74-D347-51CF-4466-CE66E179553F}"/>
              </a:ext>
            </a:extLst>
          </p:cNvPr>
          <p:cNvCxnSpPr>
            <a:cxnSpLocks/>
            <a:stCxn id="41" idx="3"/>
            <a:endCxn id="6" idx="2"/>
          </p:cNvCxnSpPr>
          <p:nvPr/>
        </p:nvCxnSpPr>
        <p:spPr>
          <a:xfrm>
            <a:off x="1186895" y="3193014"/>
            <a:ext cx="3129251" cy="68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oogle Shape;83;p13">
            <a:extLst>
              <a:ext uri="{FF2B5EF4-FFF2-40B4-BE49-F238E27FC236}">
                <a16:creationId xmlns:a16="http://schemas.microsoft.com/office/drawing/2014/main" id="{F9DCF9A8-F212-2A53-97E9-6590A0C16FF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5340" y="452842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BC62E07-1121-02C8-48C8-BE282ECF2A40}"/>
              </a:ext>
            </a:extLst>
          </p:cNvPr>
          <p:cNvSpPr txBox="1"/>
          <p:nvPr/>
        </p:nvSpPr>
        <p:spPr>
          <a:xfrm>
            <a:off x="612360" y="5185643"/>
            <a:ext cx="151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Advertising Manager</a:t>
            </a:r>
          </a:p>
          <a:p>
            <a:endParaRPr lang="en-US" sz="16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E877CE-EF3E-03A7-F300-6CEA32B9A490}"/>
              </a:ext>
            </a:extLst>
          </p:cNvPr>
          <p:cNvCxnSpPr>
            <a:cxnSpLocks/>
            <a:stCxn id="48" idx="3"/>
            <a:endCxn id="4" idx="2"/>
          </p:cNvCxnSpPr>
          <p:nvPr/>
        </p:nvCxnSpPr>
        <p:spPr>
          <a:xfrm flipV="1">
            <a:off x="1189205" y="2567222"/>
            <a:ext cx="3126943" cy="233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F6C5B1-9841-0E5E-E9EE-98FB8E05FA4C}"/>
              </a:ext>
            </a:extLst>
          </p:cNvPr>
          <p:cNvCxnSpPr>
            <a:cxnSpLocks/>
            <a:stCxn id="48" idx="3"/>
            <a:endCxn id="5" idx="2"/>
          </p:cNvCxnSpPr>
          <p:nvPr/>
        </p:nvCxnSpPr>
        <p:spPr>
          <a:xfrm flipV="1">
            <a:off x="1189205" y="3221821"/>
            <a:ext cx="3126942" cy="167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167FCD-E619-C95F-F663-364D9B25849E}"/>
              </a:ext>
            </a:extLst>
          </p:cNvPr>
          <p:cNvCxnSpPr>
            <a:cxnSpLocks/>
            <a:stCxn id="48" idx="3"/>
            <a:endCxn id="6" idx="2"/>
          </p:cNvCxnSpPr>
          <p:nvPr/>
        </p:nvCxnSpPr>
        <p:spPr>
          <a:xfrm flipV="1">
            <a:off x="1189205" y="3876420"/>
            <a:ext cx="3126941" cy="102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oogle Shape;83;p13">
            <a:extLst>
              <a:ext uri="{FF2B5EF4-FFF2-40B4-BE49-F238E27FC236}">
                <a16:creationId xmlns:a16="http://schemas.microsoft.com/office/drawing/2014/main" id="{CAF98F7D-B324-2FC8-C080-33C39FB380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16173" y="4519369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F528C4B-D3F0-53FD-68DD-7A49D3BB11AA}"/>
              </a:ext>
            </a:extLst>
          </p:cNvPr>
          <p:cNvSpPr txBox="1"/>
          <p:nvPr/>
        </p:nvSpPr>
        <p:spPr>
          <a:xfrm>
            <a:off x="9709364" y="5271331"/>
            <a:ext cx="226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 Parking User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555FA8-F473-D7E8-8F00-2EE8BEF4FD52}"/>
              </a:ext>
            </a:extLst>
          </p:cNvPr>
          <p:cNvCxnSpPr>
            <a:cxnSpLocks/>
            <a:stCxn id="91" idx="1"/>
            <a:endCxn id="4" idx="6"/>
          </p:cNvCxnSpPr>
          <p:nvPr/>
        </p:nvCxnSpPr>
        <p:spPr>
          <a:xfrm flipH="1" flipV="1">
            <a:off x="7322819" y="2567222"/>
            <a:ext cx="2993354" cy="23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2DC6C5-D5A6-53F3-C601-6493460C6A88}"/>
              </a:ext>
            </a:extLst>
          </p:cNvPr>
          <p:cNvCxnSpPr>
            <a:cxnSpLocks/>
            <a:stCxn id="91" idx="1"/>
            <a:endCxn id="5" idx="6"/>
          </p:cNvCxnSpPr>
          <p:nvPr/>
        </p:nvCxnSpPr>
        <p:spPr>
          <a:xfrm flipH="1" flipV="1">
            <a:off x="7322818" y="3221821"/>
            <a:ext cx="2993355" cy="166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E8C283-114C-0E69-BB4E-FC83D3A4D692}"/>
              </a:ext>
            </a:extLst>
          </p:cNvPr>
          <p:cNvCxnSpPr>
            <a:cxnSpLocks/>
            <a:stCxn id="91" idx="1"/>
            <a:endCxn id="6" idx="6"/>
          </p:cNvCxnSpPr>
          <p:nvPr/>
        </p:nvCxnSpPr>
        <p:spPr>
          <a:xfrm flipH="1" flipV="1">
            <a:off x="7322817" y="3876420"/>
            <a:ext cx="2993356" cy="101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2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83;p13">
            <a:extLst>
              <a:ext uri="{FF2B5EF4-FFF2-40B4-BE49-F238E27FC236}">
                <a16:creationId xmlns:a16="http://schemas.microsoft.com/office/drawing/2014/main" id="{3FEFC7D8-9E9E-48FC-2529-10AA6174D9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917" y="173183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891B9F1-D805-D3AF-BE9F-BB1F691F3DAF}"/>
              </a:ext>
            </a:extLst>
          </p:cNvPr>
          <p:cNvSpPr/>
          <p:nvPr/>
        </p:nvSpPr>
        <p:spPr>
          <a:xfrm>
            <a:off x="4590932" y="2159544"/>
            <a:ext cx="3010138" cy="584775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4.1 Create Ad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AF51A4-3D56-91C1-FAFC-1B427D0A4EEF}"/>
              </a:ext>
            </a:extLst>
          </p:cNvPr>
          <p:cNvSpPr/>
          <p:nvPr/>
        </p:nvSpPr>
        <p:spPr>
          <a:xfrm>
            <a:off x="4522476" y="2739325"/>
            <a:ext cx="3078594" cy="628907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4.2 Modify Ad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31EA4F-1BB3-18DA-F32C-DF889C902E20}"/>
              </a:ext>
            </a:extLst>
          </p:cNvPr>
          <p:cNvSpPr/>
          <p:nvPr/>
        </p:nvSpPr>
        <p:spPr>
          <a:xfrm>
            <a:off x="4522476" y="3380674"/>
            <a:ext cx="3010138" cy="628907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4.3 View Ad Statistics</a:t>
            </a:r>
          </a:p>
        </p:txBody>
      </p:sp>
      <p:pic>
        <p:nvPicPr>
          <p:cNvPr id="69" name="Google Shape;83;p13">
            <a:extLst>
              <a:ext uri="{FF2B5EF4-FFF2-40B4-BE49-F238E27FC236}">
                <a16:creationId xmlns:a16="http://schemas.microsoft.com/office/drawing/2014/main" id="{78848C5F-8FFA-FC47-D79F-75E82772EE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03976" y="2805689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83;p13">
            <a:extLst>
              <a:ext uri="{FF2B5EF4-FFF2-40B4-BE49-F238E27FC236}">
                <a16:creationId xmlns:a16="http://schemas.microsoft.com/office/drawing/2014/main" id="{0F2EDD5B-D483-5058-F701-8B13B75142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397" y="4749573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4A2EC4-E08E-99D1-7FFD-5E43FE25377E}"/>
              </a:ext>
            </a:extLst>
          </p:cNvPr>
          <p:cNvCxnSpPr>
            <a:cxnSpLocks/>
            <a:stCxn id="70" idx="3"/>
            <a:endCxn id="27" idx="2"/>
          </p:cNvCxnSpPr>
          <p:nvPr/>
        </p:nvCxnSpPr>
        <p:spPr>
          <a:xfrm flipV="1">
            <a:off x="984262" y="2451932"/>
            <a:ext cx="3606670" cy="266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F3687B-6643-FDB4-AF3F-FA41503F1195}"/>
              </a:ext>
            </a:extLst>
          </p:cNvPr>
          <p:cNvCxnSpPr>
            <a:cxnSpLocks/>
            <a:stCxn id="70" idx="3"/>
            <a:endCxn id="28" idx="2"/>
          </p:cNvCxnSpPr>
          <p:nvPr/>
        </p:nvCxnSpPr>
        <p:spPr>
          <a:xfrm flipV="1">
            <a:off x="984262" y="3053779"/>
            <a:ext cx="3538214" cy="206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E37AB3E-D300-F093-112B-CFF160B2E666}"/>
              </a:ext>
            </a:extLst>
          </p:cNvPr>
          <p:cNvCxnSpPr>
            <a:cxnSpLocks/>
            <a:stCxn id="70" idx="3"/>
            <a:endCxn id="29" idx="2"/>
          </p:cNvCxnSpPr>
          <p:nvPr/>
        </p:nvCxnSpPr>
        <p:spPr>
          <a:xfrm flipV="1">
            <a:off x="984262" y="3695128"/>
            <a:ext cx="3538214" cy="142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660DBE3-94D3-8896-770F-B60ECCF00ED9}"/>
              </a:ext>
            </a:extLst>
          </p:cNvPr>
          <p:cNvSpPr txBox="1"/>
          <p:nvPr/>
        </p:nvSpPr>
        <p:spPr>
          <a:xfrm>
            <a:off x="25375" y="5448782"/>
            <a:ext cx="306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Advertising Manager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7CFC30F-E7E9-464F-13CB-FFF76489B5BA}"/>
              </a:ext>
            </a:extLst>
          </p:cNvPr>
          <p:cNvCxnSpPr>
            <a:cxnSpLocks/>
            <a:stCxn id="13" idx="3"/>
            <a:endCxn id="28" idx="2"/>
          </p:cNvCxnSpPr>
          <p:nvPr/>
        </p:nvCxnSpPr>
        <p:spPr>
          <a:xfrm>
            <a:off x="1006782" y="2104150"/>
            <a:ext cx="3515694" cy="94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317B0-3310-9F84-0324-9ABBF0860376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>
            <a:off x="1006782" y="2104150"/>
            <a:ext cx="3515694" cy="159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CB12E31-7E6C-FD4D-C8DD-1C4B8B65E54B}"/>
              </a:ext>
            </a:extLst>
          </p:cNvPr>
          <p:cNvCxnSpPr>
            <a:cxnSpLocks/>
            <a:stCxn id="13" idx="3"/>
            <a:endCxn id="27" idx="2"/>
          </p:cNvCxnSpPr>
          <p:nvPr/>
        </p:nvCxnSpPr>
        <p:spPr>
          <a:xfrm>
            <a:off x="1006782" y="2104150"/>
            <a:ext cx="3584150" cy="34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1FCC353-A548-5540-BD4F-CA05B076766B}"/>
              </a:ext>
            </a:extLst>
          </p:cNvPr>
          <p:cNvSpPr txBox="1"/>
          <p:nvPr/>
        </p:nvSpPr>
        <p:spPr>
          <a:xfrm>
            <a:off x="70722" y="2495041"/>
            <a:ext cx="229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Advertising User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762291F-5467-41DD-2545-7B9945AC4716}"/>
              </a:ext>
            </a:extLst>
          </p:cNvPr>
          <p:cNvCxnSpPr>
            <a:cxnSpLocks/>
            <a:stCxn id="69" idx="1"/>
            <a:endCxn id="27" idx="6"/>
          </p:cNvCxnSpPr>
          <p:nvPr/>
        </p:nvCxnSpPr>
        <p:spPr>
          <a:xfrm flipH="1" flipV="1">
            <a:off x="7601070" y="2451932"/>
            <a:ext cx="2402906" cy="72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C1C78FF-671B-0043-2D7F-E6C4104FBA75}"/>
              </a:ext>
            </a:extLst>
          </p:cNvPr>
          <p:cNvCxnSpPr>
            <a:cxnSpLocks/>
            <a:stCxn id="69" idx="1"/>
            <a:endCxn id="28" idx="6"/>
          </p:cNvCxnSpPr>
          <p:nvPr/>
        </p:nvCxnSpPr>
        <p:spPr>
          <a:xfrm flipH="1" flipV="1">
            <a:off x="7601070" y="3053779"/>
            <a:ext cx="2402906" cy="12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6B152C6-5E44-53D0-D37E-3C559442068E}"/>
              </a:ext>
            </a:extLst>
          </p:cNvPr>
          <p:cNvCxnSpPr>
            <a:cxnSpLocks/>
            <a:stCxn id="69" idx="1"/>
            <a:endCxn id="29" idx="6"/>
          </p:cNvCxnSpPr>
          <p:nvPr/>
        </p:nvCxnSpPr>
        <p:spPr>
          <a:xfrm flipH="1">
            <a:off x="7532614" y="3178002"/>
            <a:ext cx="2471362" cy="51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BE63ACB-9D61-2A92-FC07-DBF0690DB935}"/>
              </a:ext>
            </a:extLst>
          </p:cNvPr>
          <p:cNvSpPr txBox="1"/>
          <p:nvPr/>
        </p:nvSpPr>
        <p:spPr>
          <a:xfrm>
            <a:off x="9560076" y="3474524"/>
            <a:ext cx="229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Support Manager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3EEB169-313A-0B4E-BBE4-684B5168D369}"/>
              </a:ext>
            </a:extLst>
          </p:cNvPr>
          <p:cNvSpPr txBox="1"/>
          <p:nvPr/>
        </p:nvSpPr>
        <p:spPr>
          <a:xfrm>
            <a:off x="159318" y="85351"/>
            <a:ext cx="61120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ParkEZ</a:t>
            </a:r>
            <a:endParaRPr lang="en-US" sz="1600" dirty="0"/>
          </a:p>
          <a:p>
            <a:r>
              <a:rPr lang="en-US" sz="1600" dirty="0"/>
              <a:t>Use Case Diagram</a:t>
            </a:r>
          </a:p>
          <a:p>
            <a:r>
              <a:rPr lang="en-US" sz="1600" dirty="0"/>
              <a:t>Module: 4. Advertising Management		</a:t>
            </a:r>
          </a:p>
          <a:p>
            <a:endParaRPr lang="en-US" sz="1600" dirty="0"/>
          </a:p>
        </p:txBody>
      </p:sp>
      <p:sp>
        <p:nvSpPr>
          <p:cNvPr id="213" name="Google Shape;100;p13">
            <a:extLst>
              <a:ext uri="{FF2B5EF4-FFF2-40B4-BE49-F238E27FC236}">
                <a16:creationId xmlns:a16="http://schemas.microsoft.com/office/drawing/2014/main" id="{04AB0DC5-8A1F-196D-DB2E-619734F29D0E}"/>
              </a:ext>
            </a:extLst>
          </p:cNvPr>
          <p:cNvSpPr txBox="1"/>
          <p:nvPr/>
        </p:nvSpPr>
        <p:spPr>
          <a:xfrm>
            <a:off x="3440121" y="-23612"/>
            <a:ext cx="5311758" cy="9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</p:spTree>
    <p:extLst>
      <p:ext uri="{BB962C8B-B14F-4D97-AF65-F5344CB8AC3E}">
        <p14:creationId xmlns:p14="http://schemas.microsoft.com/office/powerpoint/2010/main" val="294827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A720FE8-4CD0-1CF8-A14D-AD35115480B4}"/>
              </a:ext>
            </a:extLst>
          </p:cNvPr>
          <p:cNvSpPr/>
          <p:nvPr/>
        </p:nvSpPr>
        <p:spPr>
          <a:xfrm>
            <a:off x="4329767" y="2496182"/>
            <a:ext cx="3010138" cy="599035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5.1 Define Payment Method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A8D482-3595-C456-401E-40290156EEBA}"/>
              </a:ext>
            </a:extLst>
          </p:cNvPr>
          <p:cNvSpPr/>
          <p:nvPr/>
        </p:nvSpPr>
        <p:spPr>
          <a:xfrm>
            <a:off x="4329767" y="3100147"/>
            <a:ext cx="3010139" cy="657705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5.2 Validate Payment </a:t>
            </a:r>
          </a:p>
        </p:txBody>
      </p:sp>
      <p:pic>
        <p:nvPicPr>
          <p:cNvPr id="69" name="Google Shape;83;p13">
            <a:extLst>
              <a:ext uri="{FF2B5EF4-FFF2-40B4-BE49-F238E27FC236}">
                <a16:creationId xmlns:a16="http://schemas.microsoft.com/office/drawing/2014/main" id="{78848C5F-8FFA-FC47-D79F-75E82772EE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7887" y="2729643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783F455-B52D-41C3-FB01-CC5F77315778}"/>
              </a:ext>
            </a:extLst>
          </p:cNvPr>
          <p:cNvCxnSpPr>
            <a:cxnSpLocks/>
            <a:stCxn id="69" idx="1"/>
            <a:endCxn id="30" idx="6"/>
          </p:cNvCxnSpPr>
          <p:nvPr/>
        </p:nvCxnSpPr>
        <p:spPr>
          <a:xfrm flipH="1" flipV="1">
            <a:off x="7339905" y="2795700"/>
            <a:ext cx="2877982" cy="30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CE06B9-7C1B-0D40-76D7-497156708784}"/>
              </a:ext>
            </a:extLst>
          </p:cNvPr>
          <p:cNvCxnSpPr>
            <a:cxnSpLocks/>
            <a:stCxn id="69" idx="1"/>
            <a:endCxn id="31" idx="6"/>
          </p:cNvCxnSpPr>
          <p:nvPr/>
        </p:nvCxnSpPr>
        <p:spPr>
          <a:xfrm flipH="1">
            <a:off x="7339906" y="3101956"/>
            <a:ext cx="2877981" cy="3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BE63ACB-9D61-2A92-FC07-DBF0690DB935}"/>
              </a:ext>
            </a:extLst>
          </p:cNvPr>
          <p:cNvSpPr txBox="1"/>
          <p:nvPr/>
        </p:nvSpPr>
        <p:spPr>
          <a:xfrm>
            <a:off x="9585472" y="3371048"/>
            <a:ext cx="229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Advertising User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3EEB169-313A-0B4E-BBE4-684B5168D369}"/>
              </a:ext>
            </a:extLst>
          </p:cNvPr>
          <p:cNvSpPr txBox="1"/>
          <p:nvPr/>
        </p:nvSpPr>
        <p:spPr>
          <a:xfrm>
            <a:off x="159318" y="85351"/>
            <a:ext cx="61120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ParkEZ</a:t>
            </a:r>
            <a:endParaRPr lang="en-US" sz="1600" dirty="0"/>
          </a:p>
          <a:p>
            <a:r>
              <a:rPr lang="en-US" sz="1600" dirty="0"/>
              <a:t>Use Case Diagram</a:t>
            </a:r>
          </a:p>
          <a:p>
            <a:r>
              <a:rPr lang="en-US" sz="1600" dirty="0"/>
              <a:t>Module: 5. Payment Gateway	</a:t>
            </a:r>
          </a:p>
          <a:p>
            <a:endParaRPr lang="en-US" sz="1600" dirty="0"/>
          </a:p>
        </p:txBody>
      </p:sp>
      <p:sp>
        <p:nvSpPr>
          <p:cNvPr id="213" name="Google Shape;100;p13">
            <a:extLst>
              <a:ext uri="{FF2B5EF4-FFF2-40B4-BE49-F238E27FC236}">
                <a16:creationId xmlns:a16="http://schemas.microsoft.com/office/drawing/2014/main" id="{04AB0DC5-8A1F-196D-DB2E-619734F29D0E}"/>
              </a:ext>
            </a:extLst>
          </p:cNvPr>
          <p:cNvSpPr txBox="1"/>
          <p:nvPr/>
        </p:nvSpPr>
        <p:spPr>
          <a:xfrm>
            <a:off x="3440121" y="-23612"/>
            <a:ext cx="5311758" cy="9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pic>
        <p:nvPicPr>
          <p:cNvPr id="2" name="Google Shape;83;p13">
            <a:extLst>
              <a:ext uri="{FF2B5EF4-FFF2-40B4-BE49-F238E27FC236}">
                <a16:creationId xmlns:a16="http://schemas.microsoft.com/office/drawing/2014/main" id="{4A0BF65F-5AAD-5973-DE62-4C050EF03EA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055" y="270608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86F4CC-3371-7F0E-CA89-689E0A9208A7}"/>
              </a:ext>
            </a:extLst>
          </p:cNvPr>
          <p:cNvSpPr txBox="1"/>
          <p:nvPr/>
        </p:nvSpPr>
        <p:spPr>
          <a:xfrm>
            <a:off x="284107" y="3385670"/>
            <a:ext cx="233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Lot Business User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B0C348-0B31-0D05-8B97-A95537DB7650}"/>
              </a:ext>
            </a:extLst>
          </p:cNvPr>
          <p:cNvCxnSpPr>
            <a:cxnSpLocks/>
            <a:stCxn id="2" idx="3"/>
            <a:endCxn id="31" idx="2"/>
          </p:cNvCxnSpPr>
          <p:nvPr/>
        </p:nvCxnSpPr>
        <p:spPr>
          <a:xfrm>
            <a:off x="1127920" y="3078398"/>
            <a:ext cx="3201847" cy="35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8C0AE3-10B9-3560-577D-764D66D2F52F}"/>
              </a:ext>
            </a:extLst>
          </p:cNvPr>
          <p:cNvCxnSpPr>
            <a:cxnSpLocks/>
            <a:stCxn id="2" idx="3"/>
            <a:endCxn id="30" idx="2"/>
          </p:cNvCxnSpPr>
          <p:nvPr/>
        </p:nvCxnSpPr>
        <p:spPr>
          <a:xfrm flipV="1">
            <a:off x="1127920" y="2795700"/>
            <a:ext cx="3201847" cy="28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4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209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Basnet, Mr. Chetan</dc:creator>
  <cp:lastModifiedBy>Chetan Basnet</cp:lastModifiedBy>
  <cp:revision>13</cp:revision>
  <dcterms:created xsi:type="dcterms:W3CDTF">2023-03-04T03:58:25Z</dcterms:created>
  <dcterms:modified xsi:type="dcterms:W3CDTF">2023-11-05T22:03:14Z</dcterms:modified>
</cp:coreProperties>
</file>