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Proxima Nova"/>
      <p:regular r:id="rId35"/>
      <p:bold r:id="rId36"/>
      <p:italic r:id="rId37"/>
      <p:boldItalic r:id="rId38"/>
    </p:embeddedFont>
    <p:embeddedFont>
      <p:font typeface="Montserrat"/>
      <p:regular r:id="rId39"/>
      <p:bold r:id="rId40"/>
      <p:italic r:id="rId41"/>
      <p:boldItalic r:id="rId42"/>
    </p:embeddedFont>
    <p:embeddedFont>
      <p:font typeface="Alata"/>
      <p:regular r:id="rId43"/>
    </p:embeddedFont>
    <p:embeddedFont>
      <p:font typeface="Proxima Nova Semibold"/>
      <p:regular r:id="rId44"/>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ProximaNovaSemibold-regular.fntdata"/><Relationship Id="rId21" Type="http://schemas.openxmlformats.org/officeDocument/2006/relationships/slide" Target="slides/slide16.xml"/><Relationship Id="rId43" Type="http://schemas.openxmlformats.org/officeDocument/2006/relationships/font" Target="fonts/Alata-regular.fntdata"/><Relationship Id="rId24" Type="http://schemas.openxmlformats.org/officeDocument/2006/relationships/slide" Target="slides/slide19.xml"/><Relationship Id="rId46" Type="http://schemas.openxmlformats.org/officeDocument/2006/relationships/font" Target="fonts/ProximaNovaSemibold-boldItalic.fntdata"/><Relationship Id="rId23" Type="http://schemas.openxmlformats.org/officeDocument/2006/relationships/slide" Target="slides/slide18.xml"/><Relationship Id="rId45" Type="http://schemas.openxmlformats.org/officeDocument/2006/relationships/font" Target="fonts/ProximaNova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SemiBold-italic.fntdata"/><Relationship Id="rId10" Type="http://schemas.openxmlformats.org/officeDocument/2006/relationships/slide" Target="slides/slide5.xml"/><Relationship Id="rId32" Type="http://schemas.openxmlformats.org/officeDocument/2006/relationships/font" Target="fonts/MontserratSemiBold-bold.fntdata"/><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font" Target="fonts/MontserratSemiBold-boldItalic.fntdata"/><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5562e32b9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5562e32b9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dc6316f5a0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dc6316f5a0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05e6b1622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05e6b1622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05e6b1622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05e6b1622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05e6b1622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05e6b1622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05e6b1622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05e6b1622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05e6b1622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05e6b1622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05e6b1622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05e6b1622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05e6b1622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05e6b1622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f5562e32b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f5562e32b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05e6b1622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05e6b1622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cc031ca31_0_8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cc031ca31_0_8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05e6b162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05e6b162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05e6b1622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05e6b1622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g105e6b1622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9" name="Google Shape;1239;g105e6b1622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105e6b1622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7" name="Google Shape;1317;g105e6b1622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05e6b1622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05e6b1622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f5562e32b9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f5562e32b9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d960996673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d960996673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96099667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96099667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d960996673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d96099667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dc6316f5a0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dc6316f5a0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collected from the sensors need a  2-stage communication….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f579955f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f579955f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05e6b1622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05e6b1622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f579955f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f579955f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2" name="Google Shape;72;p11"/>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5" name="Shape 75"/>
        <p:cNvGrpSpPr/>
        <p:nvPr/>
      </p:nvGrpSpPr>
      <p:grpSpPr>
        <a:xfrm>
          <a:off x="0" y="0"/>
          <a:ext cx="0" cy="0"/>
          <a:chOff x="0" y="0"/>
          <a:chExt cx="0" cy="0"/>
        </a:xfrm>
      </p:grpSpPr>
      <p:sp>
        <p:nvSpPr>
          <p:cNvPr id="76" name="Google Shape;76;p13"/>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3"/>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3"/>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9" name="Google Shape;79;p13"/>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0" name="Google Shape;80;p13"/>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3"/>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2" name="Google Shape;82;p13"/>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3" name="Google Shape;83;p13"/>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5" name="Google Shape;85;p13"/>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86" name="Google Shape;86;p13"/>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3"/>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88" name="Google Shape;88;p13"/>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9" name="Shape 89"/>
        <p:cNvGrpSpPr/>
        <p:nvPr/>
      </p:nvGrpSpPr>
      <p:grpSpPr>
        <a:xfrm>
          <a:off x="0" y="0"/>
          <a:ext cx="0" cy="0"/>
          <a:chOff x="0" y="0"/>
          <a:chExt cx="0" cy="0"/>
        </a:xfrm>
      </p:grpSpPr>
      <p:sp>
        <p:nvSpPr>
          <p:cNvPr id="90" name="Google Shape;90;p1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4"/>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2" name="Google Shape;92;p14"/>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3" name="Google Shape;93;p14"/>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4" name="Google Shape;94;p14"/>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95" name="Google Shape;95;p14"/>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97" name="Google Shape;97;p14"/>
          <p:cNvGrpSpPr/>
          <p:nvPr/>
        </p:nvGrpSpPr>
        <p:grpSpPr>
          <a:xfrm>
            <a:off x="-25" y="0"/>
            <a:ext cx="9144020" cy="342900"/>
            <a:chOff x="-25" y="0"/>
            <a:chExt cx="9144020" cy="342900"/>
          </a:xfrm>
        </p:grpSpPr>
        <p:sp>
          <p:nvSpPr>
            <p:cNvPr id="98" name="Google Shape;98;p1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14"/>
            <p:cNvGrpSpPr/>
            <p:nvPr/>
          </p:nvGrpSpPr>
          <p:grpSpPr>
            <a:xfrm>
              <a:off x="215975" y="111150"/>
              <a:ext cx="642950" cy="120600"/>
              <a:chOff x="215975" y="152625"/>
              <a:chExt cx="642950" cy="120600"/>
            </a:xfrm>
          </p:grpSpPr>
          <p:sp>
            <p:nvSpPr>
              <p:cNvPr id="100" name="Google Shape;100;p1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103" name="Shape 103"/>
        <p:cNvGrpSpPr/>
        <p:nvPr/>
      </p:nvGrpSpPr>
      <p:grpSpPr>
        <a:xfrm>
          <a:off x="0" y="0"/>
          <a:ext cx="0" cy="0"/>
          <a:chOff x="0" y="0"/>
          <a:chExt cx="0" cy="0"/>
        </a:xfrm>
      </p:grpSpPr>
      <p:sp>
        <p:nvSpPr>
          <p:cNvPr id="104" name="Google Shape;104;p1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5"/>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6" name="Google Shape;106;p15"/>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7" name="Google Shape;107;p15"/>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15"/>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09" name="Google Shape;109;p15"/>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15"/>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11" name="Shape 111"/>
        <p:cNvGrpSpPr/>
        <p:nvPr/>
      </p:nvGrpSpPr>
      <p:grpSpPr>
        <a:xfrm>
          <a:off x="0" y="0"/>
          <a:ext cx="0" cy="0"/>
          <a:chOff x="0" y="0"/>
          <a:chExt cx="0" cy="0"/>
        </a:xfrm>
      </p:grpSpPr>
      <p:sp>
        <p:nvSpPr>
          <p:cNvPr id="112" name="Google Shape;112;p1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16"/>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4" name="Google Shape;114;p16"/>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5" name="Google Shape;115;p16"/>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16"/>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17" name="Google Shape;117;p16"/>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16"/>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5" name="Shape 125"/>
        <p:cNvGrpSpPr/>
        <p:nvPr/>
      </p:nvGrpSpPr>
      <p:grpSpPr>
        <a:xfrm>
          <a:off x="0" y="0"/>
          <a:ext cx="0" cy="0"/>
          <a:chOff x="0" y="0"/>
          <a:chExt cx="0" cy="0"/>
        </a:xfrm>
      </p:grpSpPr>
      <p:sp>
        <p:nvSpPr>
          <p:cNvPr id="126" name="Google Shape;126;p1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7"/>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8" name="Google Shape;128;p17"/>
          <p:cNvSpPr txBox="1"/>
          <p:nvPr>
            <p:ph idx="1" type="subTitle"/>
          </p:nvPr>
        </p:nvSpPr>
        <p:spPr>
          <a:xfrm>
            <a:off x="1764375" y="1933575"/>
            <a:ext cx="2276700" cy="762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29" name="Google Shape;129;p17"/>
          <p:cNvSpPr txBox="1"/>
          <p:nvPr>
            <p:ph idx="3" type="title"/>
          </p:nvPr>
        </p:nvSpPr>
        <p:spPr>
          <a:xfrm>
            <a:off x="1764375" y="30989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0" name="Google Shape;130;p17"/>
          <p:cNvSpPr txBox="1"/>
          <p:nvPr>
            <p:ph idx="4" type="subTitle"/>
          </p:nvPr>
        </p:nvSpPr>
        <p:spPr>
          <a:xfrm>
            <a:off x="1764375" y="3495675"/>
            <a:ext cx="2276700" cy="695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1" name="Google Shape;131;p17"/>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2" name="Google Shape;132;p17"/>
          <p:cNvSpPr txBox="1"/>
          <p:nvPr>
            <p:ph idx="6" type="subTitle"/>
          </p:nvPr>
        </p:nvSpPr>
        <p:spPr>
          <a:xfrm>
            <a:off x="5874375" y="1933575"/>
            <a:ext cx="2276700" cy="7620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33" name="Google Shape;133;p17"/>
          <p:cNvSpPr txBox="1"/>
          <p:nvPr>
            <p:ph idx="7" type="title"/>
          </p:nvPr>
        </p:nvSpPr>
        <p:spPr>
          <a:xfrm>
            <a:off x="5874375" y="3098950"/>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4" name="Google Shape;134;p17"/>
          <p:cNvSpPr txBox="1"/>
          <p:nvPr>
            <p:ph idx="8" type="subTitle"/>
          </p:nvPr>
        </p:nvSpPr>
        <p:spPr>
          <a:xfrm>
            <a:off x="5874375" y="3495675"/>
            <a:ext cx="2276700" cy="6951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35" name="Google Shape;135;p17"/>
          <p:cNvGrpSpPr/>
          <p:nvPr/>
        </p:nvGrpSpPr>
        <p:grpSpPr>
          <a:xfrm>
            <a:off x="-25" y="0"/>
            <a:ext cx="9144020" cy="342900"/>
            <a:chOff x="-25" y="0"/>
            <a:chExt cx="9144020" cy="342900"/>
          </a:xfrm>
        </p:grpSpPr>
        <p:sp>
          <p:nvSpPr>
            <p:cNvPr id="136" name="Google Shape;136;p1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7"/>
            <p:cNvGrpSpPr/>
            <p:nvPr/>
          </p:nvGrpSpPr>
          <p:grpSpPr>
            <a:xfrm>
              <a:off x="215975" y="111150"/>
              <a:ext cx="642950" cy="120600"/>
              <a:chOff x="215975" y="152625"/>
              <a:chExt cx="642950" cy="120600"/>
            </a:xfrm>
          </p:grpSpPr>
          <p:sp>
            <p:nvSpPr>
              <p:cNvPr id="138" name="Google Shape;138;p1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141" name="Shape 141"/>
        <p:cNvGrpSpPr/>
        <p:nvPr/>
      </p:nvGrpSpPr>
      <p:grpSpPr>
        <a:xfrm>
          <a:off x="0" y="0"/>
          <a:ext cx="0" cy="0"/>
          <a:chOff x="0" y="0"/>
          <a:chExt cx="0" cy="0"/>
        </a:xfrm>
      </p:grpSpPr>
      <p:sp>
        <p:nvSpPr>
          <p:cNvPr id="142" name="Google Shape;142;p1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8"/>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4" name="Google Shape;144;p18"/>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5" name="Google Shape;145;p18"/>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6" name="Google Shape;146;p18"/>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7" name="Google Shape;147;p18"/>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18"/>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49" name="Google Shape;149;p18"/>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0" name="Google Shape;150;p18"/>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51" name="Shape 151"/>
        <p:cNvGrpSpPr/>
        <p:nvPr/>
      </p:nvGrpSpPr>
      <p:grpSpPr>
        <a:xfrm>
          <a:off x="0" y="0"/>
          <a:ext cx="0" cy="0"/>
          <a:chOff x="0" y="0"/>
          <a:chExt cx="0" cy="0"/>
        </a:xfrm>
      </p:grpSpPr>
      <p:sp>
        <p:nvSpPr>
          <p:cNvPr id="152" name="Google Shape;152;p1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 name="Google Shape;153;p19"/>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4" name="Google Shape;154;p19"/>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5" name="Google Shape;155;p19"/>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6" name="Google Shape;156;p19"/>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7" name="Google Shape;157;p19"/>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8" name="Google Shape;158;p19"/>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59" name="Google Shape;159;p19"/>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0" name="Google Shape;160;p19"/>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1" name="Google Shape;161;p19"/>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2" name="Google Shape;162;p19"/>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
        <p:nvSpPr>
          <p:cNvPr id="163" name="Google Shape;163;p19"/>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19"/>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grpSp>
        <p:nvGrpSpPr>
          <p:cNvPr id="165" name="Google Shape;165;p19"/>
          <p:cNvGrpSpPr/>
          <p:nvPr/>
        </p:nvGrpSpPr>
        <p:grpSpPr>
          <a:xfrm>
            <a:off x="-25" y="0"/>
            <a:ext cx="9144020" cy="342900"/>
            <a:chOff x="-25" y="0"/>
            <a:chExt cx="9144020" cy="342900"/>
          </a:xfrm>
        </p:grpSpPr>
        <p:sp>
          <p:nvSpPr>
            <p:cNvPr id="166" name="Google Shape;166;p1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9"/>
            <p:cNvGrpSpPr/>
            <p:nvPr/>
          </p:nvGrpSpPr>
          <p:grpSpPr>
            <a:xfrm>
              <a:off x="215975" y="111150"/>
              <a:ext cx="642950" cy="120600"/>
              <a:chOff x="215975" y="152625"/>
              <a:chExt cx="642950" cy="120600"/>
            </a:xfrm>
          </p:grpSpPr>
          <p:sp>
            <p:nvSpPr>
              <p:cNvPr id="168" name="Google Shape;168;p1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9"/>
          <p:cNvGrpSpPr/>
          <p:nvPr/>
        </p:nvGrpSpPr>
        <p:grpSpPr>
          <a:xfrm>
            <a:off x="66650" y="204750"/>
            <a:ext cx="9077378" cy="4938900"/>
            <a:chOff x="104750" y="204750"/>
            <a:chExt cx="9077378" cy="4938900"/>
          </a:xfrm>
        </p:grpSpPr>
        <p:grpSp>
          <p:nvGrpSpPr>
            <p:cNvPr id="172" name="Google Shape;172;p19"/>
            <p:cNvGrpSpPr/>
            <p:nvPr/>
          </p:nvGrpSpPr>
          <p:grpSpPr>
            <a:xfrm>
              <a:off x="104750" y="206700"/>
              <a:ext cx="9077378" cy="342900"/>
              <a:chOff x="-25" y="0"/>
              <a:chExt cx="9182983" cy="342900"/>
            </a:xfrm>
          </p:grpSpPr>
          <p:sp>
            <p:nvSpPr>
              <p:cNvPr id="173" name="Google Shape;173;p1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9"/>
              <p:cNvGrpSpPr/>
              <p:nvPr/>
            </p:nvGrpSpPr>
            <p:grpSpPr>
              <a:xfrm>
                <a:off x="215975" y="111150"/>
                <a:ext cx="642950" cy="120600"/>
                <a:chOff x="215975" y="152625"/>
                <a:chExt cx="642950" cy="120600"/>
              </a:xfrm>
            </p:grpSpPr>
            <p:sp>
              <p:nvSpPr>
                <p:cNvPr id="175" name="Google Shape;175;p1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78" name="Google Shape;178;p1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79" name="Shape 179"/>
        <p:cNvGrpSpPr/>
        <p:nvPr/>
      </p:nvGrpSpPr>
      <p:grpSpPr>
        <a:xfrm>
          <a:off x="0" y="0"/>
          <a:ext cx="0" cy="0"/>
          <a:chOff x="0" y="0"/>
          <a:chExt cx="0" cy="0"/>
        </a:xfrm>
      </p:grpSpPr>
      <p:sp>
        <p:nvSpPr>
          <p:cNvPr id="180" name="Google Shape;180;p20"/>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1" name="Google Shape;181;p20"/>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82" name="Google Shape;182;p20"/>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183" name="Google Shape;183;p20"/>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4" name="Google Shape;184;p20"/>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5" name="Google Shape;185;p20"/>
          <p:cNvGrpSpPr/>
          <p:nvPr/>
        </p:nvGrpSpPr>
        <p:grpSpPr>
          <a:xfrm>
            <a:off x="-25" y="0"/>
            <a:ext cx="9144020" cy="342900"/>
            <a:chOff x="-25" y="0"/>
            <a:chExt cx="9144020" cy="342900"/>
          </a:xfrm>
        </p:grpSpPr>
        <p:sp>
          <p:nvSpPr>
            <p:cNvPr id="186" name="Google Shape;186;p2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215975" y="111150"/>
              <a:ext cx="642950" cy="120600"/>
              <a:chOff x="215975" y="152625"/>
              <a:chExt cx="642950" cy="120600"/>
            </a:xfrm>
          </p:grpSpPr>
          <p:sp>
            <p:nvSpPr>
              <p:cNvPr id="188" name="Google Shape;188;p2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1" name="Google Shape;191;p20"/>
          <p:cNvGrpSpPr/>
          <p:nvPr/>
        </p:nvGrpSpPr>
        <p:grpSpPr>
          <a:xfrm>
            <a:off x="66650" y="204750"/>
            <a:ext cx="9077378" cy="4938900"/>
            <a:chOff x="104750" y="204750"/>
            <a:chExt cx="9077378" cy="4938900"/>
          </a:xfrm>
        </p:grpSpPr>
        <p:grpSp>
          <p:nvGrpSpPr>
            <p:cNvPr id="192" name="Google Shape;192;p20"/>
            <p:cNvGrpSpPr/>
            <p:nvPr/>
          </p:nvGrpSpPr>
          <p:grpSpPr>
            <a:xfrm>
              <a:off x="104750" y="206700"/>
              <a:ext cx="9077378" cy="342900"/>
              <a:chOff x="-25" y="0"/>
              <a:chExt cx="9182983" cy="342900"/>
            </a:xfrm>
          </p:grpSpPr>
          <p:sp>
            <p:nvSpPr>
              <p:cNvPr id="193" name="Google Shape;193;p2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0"/>
              <p:cNvGrpSpPr/>
              <p:nvPr/>
            </p:nvGrpSpPr>
            <p:grpSpPr>
              <a:xfrm>
                <a:off x="215975" y="111150"/>
                <a:ext cx="642950" cy="120600"/>
                <a:chOff x="215975" y="152625"/>
                <a:chExt cx="642950" cy="120600"/>
              </a:xfrm>
            </p:grpSpPr>
            <p:sp>
              <p:nvSpPr>
                <p:cNvPr id="195" name="Google Shape;195;p2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98" name="Google Shape;198;p20"/>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15" name="Google Shape;15;p3"/>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rtl="0">
              <a:spcBef>
                <a:spcPts val="0"/>
              </a:spcBef>
              <a:spcAft>
                <a:spcPts val="0"/>
              </a:spcAft>
              <a:buSzPts val="10000"/>
              <a:buNone/>
              <a:defRPr sz="7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199" name="Shape 199"/>
        <p:cNvGrpSpPr/>
        <p:nvPr/>
      </p:nvGrpSpPr>
      <p:grpSpPr>
        <a:xfrm>
          <a:off x="0" y="0"/>
          <a:ext cx="0" cy="0"/>
          <a:chOff x="0" y="0"/>
          <a:chExt cx="0" cy="0"/>
        </a:xfrm>
      </p:grpSpPr>
      <p:sp>
        <p:nvSpPr>
          <p:cNvPr id="200" name="Google Shape;200;p2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1" name="Google Shape;201;p21"/>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2" name="Google Shape;202;p21"/>
          <p:cNvSpPr txBox="1"/>
          <p:nvPr>
            <p:ph idx="1" type="subTitle"/>
          </p:nvPr>
        </p:nvSpPr>
        <p:spPr>
          <a:xfrm>
            <a:off x="4457700" y="178707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03" name="Google Shape;203;p21"/>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4" name="Google Shape;204;p21"/>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05" name="Google Shape;205;p21"/>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4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06" name="Google Shape;206;p21"/>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1">
    <p:spTree>
      <p:nvGrpSpPr>
        <p:cNvPr id="207" name="Shape 207"/>
        <p:cNvGrpSpPr/>
        <p:nvPr/>
      </p:nvGrpSpPr>
      <p:grpSpPr>
        <a:xfrm>
          <a:off x="0" y="0"/>
          <a:ext cx="0" cy="0"/>
          <a:chOff x="0" y="0"/>
          <a:chExt cx="0" cy="0"/>
        </a:xfrm>
      </p:grpSpPr>
      <p:sp>
        <p:nvSpPr>
          <p:cNvPr id="208" name="Google Shape;208;p2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22"/>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0" name="Google Shape;210;p22"/>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1" name="Google Shape;211;p22"/>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2" name="Google Shape;212;p22"/>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13" name="Google Shape;213;p22"/>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4" name="Google Shape;214;p22"/>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5" name="Google Shape;215;p22"/>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6" name="Google Shape;216;p22"/>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300"/>
              <a:buNone/>
              <a:defRPr sz="1400"/>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217" name="Google Shape;217;p22"/>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218" name="Shape 218"/>
        <p:cNvGrpSpPr/>
        <p:nvPr/>
      </p:nvGrpSpPr>
      <p:grpSpPr>
        <a:xfrm>
          <a:off x="0" y="0"/>
          <a:ext cx="0" cy="0"/>
          <a:chOff x="0" y="0"/>
          <a:chExt cx="0" cy="0"/>
        </a:xfrm>
      </p:grpSpPr>
      <p:sp>
        <p:nvSpPr>
          <p:cNvPr id="219" name="Google Shape;219;p23"/>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0" name="Google Shape;220;p23"/>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300"/>
              <a:buNone/>
              <a:defRPr sz="1900"/>
            </a:lvl1pPr>
            <a:lvl2pPr lvl="1" rtl="0" algn="ctr">
              <a:spcBef>
                <a:spcPts val="0"/>
              </a:spcBef>
              <a:spcAft>
                <a:spcPts val="0"/>
              </a:spcAft>
              <a:buSzPts val="1300"/>
              <a:buNone/>
              <a:defRPr/>
            </a:lvl2pPr>
            <a:lvl3pPr lvl="2" rtl="0" algn="ctr">
              <a:spcBef>
                <a:spcPts val="0"/>
              </a:spcBef>
              <a:spcAft>
                <a:spcPts val="0"/>
              </a:spcAft>
              <a:buSzPts val="1300"/>
              <a:buNone/>
              <a:defRPr/>
            </a:lvl3pPr>
            <a:lvl4pPr lvl="3" rtl="0" algn="ctr">
              <a:spcBef>
                <a:spcPts val="0"/>
              </a:spcBef>
              <a:spcAft>
                <a:spcPts val="0"/>
              </a:spcAft>
              <a:buSzPts val="1300"/>
              <a:buNone/>
              <a:defRPr/>
            </a:lvl4pPr>
            <a:lvl5pPr lvl="4" rtl="0" algn="ctr">
              <a:spcBef>
                <a:spcPts val="0"/>
              </a:spcBef>
              <a:spcAft>
                <a:spcPts val="0"/>
              </a:spcAft>
              <a:buSzPts val="1300"/>
              <a:buNone/>
              <a:defRPr/>
            </a:lvl5pPr>
            <a:lvl6pPr lvl="5" rtl="0" algn="ctr">
              <a:spcBef>
                <a:spcPts val="0"/>
              </a:spcBef>
              <a:spcAft>
                <a:spcPts val="0"/>
              </a:spcAft>
              <a:buSzPts val="1300"/>
              <a:buNone/>
              <a:defRPr/>
            </a:lvl6pPr>
            <a:lvl7pPr lvl="6" rtl="0" algn="ctr">
              <a:spcBef>
                <a:spcPts val="0"/>
              </a:spcBef>
              <a:spcAft>
                <a:spcPts val="0"/>
              </a:spcAft>
              <a:buSzPts val="1300"/>
              <a:buNone/>
              <a:defRPr/>
            </a:lvl7pPr>
            <a:lvl8pPr lvl="7" rtl="0" algn="ctr">
              <a:spcBef>
                <a:spcPts val="0"/>
              </a:spcBef>
              <a:spcAft>
                <a:spcPts val="0"/>
              </a:spcAft>
              <a:buSzPts val="1300"/>
              <a:buNone/>
              <a:defRPr/>
            </a:lvl8pPr>
            <a:lvl9pPr lvl="8" rtl="0" algn="ctr">
              <a:spcBef>
                <a:spcPts val="0"/>
              </a:spcBef>
              <a:spcAft>
                <a:spcPts val="0"/>
              </a:spcAft>
              <a:buSzPts val="1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221" name="Shape 221"/>
        <p:cNvGrpSpPr/>
        <p:nvPr/>
      </p:nvGrpSpPr>
      <p:grpSpPr>
        <a:xfrm>
          <a:off x="0" y="0"/>
          <a:ext cx="0" cy="0"/>
          <a:chOff x="0" y="0"/>
          <a:chExt cx="0" cy="0"/>
        </a:xfrm>
      </p:grpSpPr>
      <p:grpSp>
        <p:nvGrpSpPr>
          <p:cNvPr id="222" name="Google Shape;222;p24"/>
          <p:cNvGrpSpPr/>
          <p:nvPr/>
        </p:nvGrpSpPr>
        <p:grpSpPr>
          <a:xfrm>
            <a:off x="-25" y="0"/>
            <a:ext cx="9144020" cy="342900"/>
            <a:chOff x="-25" y="0"/>
            <a:chExt cx="9144020" cy="342900"/>
          </a:xfrm>
        </p:grpSpPr>
        <p:sp>
          <p:nvSpPr>
            <p:cNvPr id="223" name="Google Shape;223;p2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4"/>
            <p:cNvGrpSpPr/>
            <p:nvPr/>
          </p:nvGrpSpPr>
          <p:grpSpPr>
            <a:xfrm>
              <a:off x="215975" y="111150"/>
              <a:ext cx="642950" cy="120600"/>
              <a:chOff x="215975" y="152625"/>
              <a:chExt cx="642950" cy="120600"/>
            </a:xfrm>
          </p:grpSpPr>
          <p:sp>
            <p:nvSpPr>
              <p:cNvPr id="225" name="Google Shape;225;p2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24"/>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9" name="Google Shape;229;p24"/>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230" name="Shape 230"/>
        <p:cNvGrpSpPr/>
        <p:nvPr/>
      </p:nvGrpSpPr>
      <p:grpSpPr>
        <a:xfrm>
          <a:off x="0" y="0"/>
          <a:ext cx="0" cy="0"/>
          <a:chOff x="0" y="0"/>
          <a:chExt cx="0" cy="0"/>
        </a:xfrm>
      </p:grpSpPr>
      <p:grpSp>
        <p:nvGrpSpPr>
          <p:cNvPr id="231" name="Google Shape;231;p25"/>
          <p:cNvGrpSpPr/>
          <p:nvPr/>
        </p:nvGrpSpPr>
        <p:grpSpPr>
          <a:xfrm>
            <a:off x="-25" y="0"/>
            <a:ext cx="9144020" cy="342900"/>
            <a:chOff x="-25" y="0"/>
            <a:chExt cx="9144020" cy="342900"/>
          </a:xfrm>
        </p:grpSpPr>
        <p:sp>
          <p:nvSpPr>
            <p:cNvPr id="232" name="Google Shape;232;p2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5"/>
            <p:cNvGrpSpPr/>
            <p:nvPr/>
          </p:nvGrpSpPr>
          <p:grpSpPr>
            <a:xfrm>
              <a:off x="215975" y="111150"/>
              <a:ext cx="642950" cy="120600"/>
              <a:chOff x="215975" y="152625"/>
              <a:chExt cx="642950" cy="120600"/>
            </a:xfrm>
          </p:grpSpPr>
          <p:sp>
            <p:nvSpPr>
              <p:cNvPr id="234" name="Google Shape;234;p2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7" name="Google Shape;237;p25"/>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8" name="Google Shape;238;p25"/>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239" name="Shape 239"/>
        <p:cNvGrpSpPr/>
        <p:nvPr/>
      </p:nvGrpSpPr>
      <p:grpSpPr>
        <a:xfrm>
          <a:off x="0" y="0"/>
          <a:ext cx="0" cy="0"/>
          <a:chOff x="0" y="0"/>
          <a:chExt cx="0" cy="0"/>
        </a:xfrm>
      </p:grpSpPr>
      <p:sp>
        <p:nvSpPr>
          <p:cNvPr id="240" name="Google Shape;240;p26"/>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1" name="Google Shape;241;p26"/>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242" name="Google Shape;242;p26"/>
          <p:cNvGrpSpPr/>
          <p:nvPr/>
        </p:nvGrpSpPr>
        <p:grpSpPr>
          <a:xfrm>
            <a:off x="-25" y="0"/>
            <a:ext cx="9144020" cy="342900"/>
            <a:chOff x="-25" y="0"/>
            <a:chExt cx="9144020" cy="342900"/>
          </a:xfrm>
        </p:grpSpPr>
        <p:sp>
          <p:nvSpPr>
            <p:cNvPr id="243" name="Google Shape;243;p2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6"/>
            <p:cNvGrpSpPr/>
            <p:nvPr/>
          </p:nvGrpSpPr>
          <p:grpSpPr>
            <a:xfrm>
              <a:off x="215975" y="111150"/>
              <a:ext cx="642950" cy="120600"/>
              <a:chOff x="215975" y="152625"/>
              <a:chExt cx="642950" cy="120600"/>
            </a:xfrm>
          </p:grpSpPr>
          <p:sp>
            <p:nvSpPr>
              <p:cNvPr id="245" name="Google Shape;245;p2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8" name="Google Shape;248;p26"/>
          <p:cNvGrpSpPr/>
          <p:nvPr/>
        </p:nvGrpSpPr>
        <p:grpSpPr>
          <a:xfrm>
            <a:off x="66650" y="204750"/>
            <a:ext cx="9077378" cy="4938900"/>
            <a:chOff x="104750" y="204750"/>
            <a:chExt cx="9077378" cy="4938900"/>
          </a:xfrm>
        </p:grpSpPr>
        <p:grpSp>
          <p:nvGrpSpPr>
            <p:cNvPr id="249" name="Google Shape;249;p26"/>
            <p:cNvGrpSpPr/>
            <p:nvPr/>
          </p:nvGrpSpPr>
          <p:grpSpPr>
            <a:xfrm>
              <a:off x="104750" y="206700"/>
              <a:ext cx="9077378" cy="342900"/>
              <a:chOff x="-25" y="0"/>
              <a:chExt cx="9182983" cy="342900"/>
            </a:xfrm>
          </p:grpSpPr>
          <p:sp>
            <p:nvSpPr>
              <p:cNvPr id="250" name="Google Shape;250;p2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6"/>
              <p:cNvGrpSpPr/>
              <p:nvPr/>
            </p:nvGrpSpPr>
            <p:grpSpPr>
              <a:xfrm>
                <a:off x="215975" y="111150"/>
                <a:ext cx="642950" cy="120600"/>
                <a:chOff x="215975" y="152625"/>
                <a:chExt cx="642950" cy="120600"/>
              </a:xfrm>
            </p:grpSpPr>
            <p:sp>
              <p:nvSpPr>
                <p:cNvPr id="252" name="Google Shape;252;p2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55" name="Google Shape;255;p2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256"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3" name="Google Shape;263;p27"/>
          <p:cNvSpPr txBox="1"/>
          <p:nvPr>
            <p:ph idx="1" type="subTitle"/>
          </p:nvPr>
        </p:nvSpPr>
        <p:spPr>
          <a:xfrm>
            <a:off x="714300" y="1443625"/>
            <a:ext cx="7715400" cy="316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p:txBody>
      </p:sp>
      <p:sp>
        <p:nvSpPr>
          <p:cNvPr id="264" name="Google Shape;264;p2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265" name="Shape 265"/>
        <p:cNvGrpSpPr/>
        <p:nvPr/>
      </p:nvGrpSpPr>
      <p:grpSpPr>
        <a:xfrm>
          <a:off x="0" y="0"/>
          <a:ext cx="0" cy="0"/>
          <a:chOff x="0" y="0"/>
          <a:chExt cx="0" cy="0"/>
        </a:xfrm>
      </p:grpSpPr>
      <p:grpSp>
        <p:nvGrpSpPr>
          <p:cNvPr id="266" name="Google Shape;266;p28"/>
          <p:cNvGrpSpPr/>
          <p:nvPr/>
        </p:nvGrpSpPr>
        <p:grpSpPr>
          <a:xfrm flipH="1">
            <a:off x="214694" y="123860"/>
            <a:ext cx="8552969" cy="4510486"/>
            <a:chOff x="45421" y="890559"/>
            <a:chExt cx="6688800" cy="3527400"/>
          </a:xfrm>
        </p:grpSpPr>
        <p:sp>
          <p:nvSpPr>
            <p:cNvPr id="267" name="Google Shape;267;p28"/>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8"/>
          <p:cNvGrpSpPr/>
          <p:nvPr/>
        </p:nvGrpSpPr>
        <p:grpSpPr>
          <a:xfrm flipH="1">
            <a:off x="394192" y="461737"/>
            <a:ext cx="8552969" cy="4510486"/>
            <a:chOff x="45421" y="890559"/>
            <a:chExt cx="6688800" cy="3527400"/>
          </a:xfrm>
        </p:grpSpPr>
        <p:sp>
          <p:nvSpPr>
            <p:cNvPr id="273" name="Google Shape;273;p28"/>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8"/>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61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9" name="Google Shape;279;p28"/>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300"/>
              <a:buNone/>
              <a:defRPr/>
            </a:lvl2pPr>
            <a:lvl3pPr lvl="2" rtl="0" algn="ctr">
              <a:lnSpc>
                <a:spcPct val="100000"/>
              </a:lnSpc>
              <a:spcBef>
                <a:spcPts val="0"/>
              </a:spcBef>
              <a:spcAft>
                <a:spcPts val="0"/>
              </a:spcAft>
              <a:buSzPts val="1300"/>
              <a:buNone/>
              <a:defRPr/>
            </a:lvl3pPr>
            <a:lvl4pPr lvl="3" rtl="0" algn="ctr">
              <a:lnSpc>
                <a:spcPct val="100000"/>
              </a:lnSpc>
              <a:spcBef>
                <a:spcPts val="0"/>
              </a:spcBef>
              <a:spcAft>
                <a:spcPts val="0"/>
              </a:spcAft>
              <a:buSzPts val="1300"/>
              <a:buNone/>
              <a:defRPr/>
            </a:lvl4pPr>
            <a:lvl5pPr lvl="4" rtl="0" algn="ctr">
              <a:lnSpc>
                <a:spcPct val="100000"/>
              </a:lnSpc>
              <a:spcBef>
                <a:spcPts val="0"/>
              </a:spcBef>
              <a:spcAft>
                <a:spcPts val="0"/>
              </a:spcAft>
              <a:buSzPts val="1300"/>
              <a:buNone/>
              <a:defRPr/>
            </a:lvl5pPr>
            <a:lvl6pPr lvl="5" rtl="0" algn="ctr">
              <a:lnSpc>
                <a:spcPct val="100000"/>
              </a:lnSpc>
              <a:spcBef>
                <a:spcPts val="0"/>
              </a:spcBef>
              <a:spcAft>
                <a:spcPts val="0"/>
              </a:spcAft>
              <a:buSzPts val="1300"/>
              <a:buNone/>
              <a:defRPr/>
            </a:lvl6pPr>
            <a:lvl7pPr lvl="6" rtl="0" algn="ctr">
              <a:lnSpc>
                <a:spcPct val="100000"/>
              </a:lnSpc>
              <a:spcBef>
                <a:spcPts val="0"/>
              </a:spcBef>
              <a:spcAft>
                <a:spcPts val="0"/>
              </a:spcAft>
              <a:buSzPts val="1300"/>
              <a:buNone/>
              <a:defRPr/>
            </a:lvl7pPr>
            <a:lvl8pPr lvl="7" rtl="0" algn="ctr">
              <a:lnSpc>
                <a:spcPct val="100000"/>
              </a:lnSpc>
              <a:spcBef>
                <a:spcPts val="0"/>
              </a:spcBef>
              <a:spcAft>
                <a:spcPts val="0"/>
              </a:spcAft>
              <a:buSzPts val="1300"/>
              <a:buNone/>
              <a:defRPr/>
            </a:lvl8pPr>
            <a:lvl9pPr lvl="8" rtl="0" algn="ctr">
              <a:lnSpc>
                <a:spcPct val="100000"/>
              </a:lnSpc>
              <a:spcBef>
                <a:spcPts val="0"/>
              </a:spcBef>
              <a:spcAft>
                <a:spcPts val="0"/>
              </a:spcAft>
              <a:buSzPts val="1300"/>
              <a:buNone/>
              <a:defRPr/>
            </a:lvl9pPr>
          </a:lstStyle>
          <a:p/>
        </p:txBody>
      </p:sp>
      <p:sp>
        <p:nvSpPr>
          <p:cNvPr id="280" name="Google Shape;280;p28"/>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81" name="Shape 281"/>
        <p:cNvGrpSpPr/>
        <p:nvPr/>
      </p:nvGrpSpPr>
      <p:grpSpPr>
        <a:xfrm>
          <a:off x="0" y="0"/>
          <a:ext cx="0" cy="0"/>
          <a:chOff x="0" y="0"/>
          <a:chExt cx="0" cy="0"/>
        </a:xfrm>
      </p:grpSpPr>
      <p:grpSp>
        <p:nvGrpSpPr>
          <p:cNvPr id="282" name="Google Shape;282;p29"/>
          <p:cNvGrpSpPr/>
          <p:nvPr/>
        </p:nvGrpSpPr>
        <p:grpSpPr>
          <a:xfrm>
            <a:off x="-25" y="0"/>
            <a:ext cx="9144020" cy="342900"/>
            <a:chOff x="-25" y="0"/>
            <a:chExt cx="9144020" cy="342900"/>
          </a:xfrm>
        </p:grpSpPr>
        <p:sp>
          <p:nvSpPr>
            <p:cNvPr id="283" name="Google Shape;283;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29"/>
            <p:cNvGrpSpPr/>
            <p:nvPr/>
          </p:nvGrpSpPr>
          <p:grpSpPr>
            <a:xfrm>
              <a:off x="215975" y="111150"/>
              <a:ext cx="642950" cy="120600"/>
              <a:chOff x="215975" y="152625"/>
              <a:chExt cx="642950" cy="120600"/>
            </a:xfrm>
          </p:grpSpPr>
          <p:sp>
            <p:nvSpPr>
              <p:cNvPr id="285" name="Google Shape;285;p29"/>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288" name="Shape 288"/>
        <p:cNvGrpSpPr/>
        <p:nvPr/>
      </p:nvGrpSpPr>
      <p:grpSpPr>
        <a:xfrm>
          <a:off x="0" y="0"/>
          <a:ext cx="0" cy="0"/>
          <a:chOff x="0" y="0"/>
          <a:chExt cx="0" cy="0"/>
        </a:xfrm>
      </p:grpSpPr>
      <p:grpSp>
        <p:nvGrpSpPr>
          <p:cNvPr id="289" name="Google Shape;289;p30"/>
          <p:cNvGrpSpPr/>
          <p:nvPr/>
        </p:nvGrpSpPr>
        <p:grpSpPr>
          <a:xfrm>
            <a:off x="-25" y="0"/>
            <a:ext cx="9144020" cy="342900"/>
            <a:chOff x="-25" y="0"/>
            <a:chExt cx="9144020" cy="342900"/>
          </a:xfrm>
        </p:grpSpPr>
        <p:sp>
          <p:nvSpPr>
            <p:cNvPr id="290" name="Google Shape;290;p3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30"/>
            <p:cNvGrpSpPr/>
            <p:nvPr/>
          </p:nvGrpSpPr>
          <p:grpSpPr>
            <a:xfrm>
              <a:off x="215975" y="111150"/>
              <a:ext cx="642950" cy="120600"/>
              <a:chOff x="215975" y="152625"/>
              <a:chExt cx="642950" cy="120600"/>
            </a:xfrm>
          </p:grpSpPr>
          <p:sp>
            <p:nvSpPr>
              <p:cNvPr id="292" name="Google Shape;292;p3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30"/>
          <p:cNvGrpSpPr/>
          <p:nvPr/>
        </p:nvGrpSpPr>
        <p:grpSpPr>
          <a:xfrm>
            <a:off x="66650" y="204750"/>
            <a:ext cx="9077378" cy="4938900"/>
            <a:chOff x="104750" y="204750"/>
            <a:chExt cx="9077378" cy="4938900"/>
          </a:xfrm>
        </p:grpSpPr>
        <p:grpSp>
          <p:nvGrpSpPr>
            <p:cNvPr id="296" name="Google Shape;296;p30"/>
            <p:cNvGrpSpPr/>
            <p:nvPr/>
          </p:nvGrpSpPr>
          <p:grpSpPr>
            <a:xfrm>
              <a:off x="104750" y="206700"/>
              <a:ext cx="9077378" cy="342900"/>
              <a:chOff x="-25" y="0"/>
              <a:chExt cx="9182983" cy="342900"/>
            </a:xfrm>
          </p:grpSpPr>
          <p:sp>
            <p:nvSpPr>
              <p:cNvPr id="297" name="Google Shape;297;p3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30"/>
              <p:cNvGrpSpPr/>
              <p:nvPr/>
            </p:nvGrpSpPr>
            <p:grpSpPr>
              <a:xfrm>
                <a:off x="215975" y="111150"/>
                <a:ext cx="642950" cy="120600"/>
                <a:chOff x="215975" y="152625"/>
                <a:chExt cx="642950" cy="120600"/>
              </a:xfrm>
            </p:grpSpPr>
            <p:sp>
              <p:nvSpPr>
                <p:cNvPr id="299" name="Google Shape;299;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02" name="Google Shape;302;p30"/>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303" name="Google Shape;303;p30"/>
          <p:cNvGrpSpPr/>
          <p:nvPr/>
        </p:nvGrpSpPr>
        <p:grpSpPr>
          <a:xfrm>
            <a:off x="157050" y="405675"/>
            <a:ext cx="8986935" cy="4747800"/>
            <a:chOff x="104746" y="204750"/>
            <a:chExt cx="8986935" cy="4747800"/>
          </a:xfrm>
        </p:grpSpPr>
        <p:grpSp>
          <p:nvGrpSpPr>
            <p:cNvPr id="304" name="Google Shape;304;p30"/>
            <p:cNvGrpSpPr/>
            <p:nvPr/>
          </p:nvGrpSpPr>
          <p:grpSpPr>
            <a:xfrm>
              <a:off x="104746" y="206700"/>
              <a:ext cx="8986935" cy="342900"/>
              <a:chOff x="-29" y="0"/>
              <a:chExt cx="9091487" cy="342900"/>
            </a:xfrm>
          </p:grpSpPr>
          <p:sp>
            <p:nvSpPr>
              <p:cNvPr id="305" name="Google Shape;305;p30"/>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0"/>
              <p:cNvGrpSpPr/>
              <p:nvPr/>
            </p:nvGrpSpPr>
            <p:grpSpPr>
              <a:xfrm>
                <a:off x="215975" y="111150"/>
                <a:ext cx="642950" cy="120600"/>
                <a:chOff x="215975" y="152625"/>
                <a:chExt cx="642950" cy="120600"/>
              </a:xfrm>
            </p:grpSpPr>
            <p:sp>
              <p:nvSpPr>
                <p:cNvPr id="307" name="Google Shape;307;p3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10" name="Google Shape;310;p30"/>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 name="Google Shape;23;p4"/>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4" name="Google Shape;24;p4"/>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2" name="Google Shape;32;p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14" name="Shape 3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6" name="Google Shape;36;p5"/>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sp>
        <p:nvSpPr>
          <p:cNvPr id="37" name="Google Shape;37;p5"/>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p:txBody>
      </p:sp>
      <p:sp>
        <p:nvSpPr>
          <p:cNvPr id="48" name="Google Shape;48;p7"/>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 name="Google Shape;53;p9"/>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 name="Google Shape;67;p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type="title"/>
          </p:nvPr>
        </p:nvSpPr>
        <p:spPr>
          <a:xfrm>
            <a:off x="4139225" y="314561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11" name="Shape 311"/>
        <p:cNvGrpSpPr/>
        <p:nvPr/>
      </p:nvGrpSpPr>
      <p:grpSpPr>
        <a:xfrm>
          <a:off x="0" y="0"/>
          <a:ext cx="0" cy="0"/>
          <a:chOff x="0" y="0"/>
          <a:chExt cx="0" cy="0"/>
        </a:xfrm>
      </p:grpSpPr>
      <p:sp>
        <p:nvSpPr>
          <p:cNvPr id="312" name="Google Shape;312;p3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13" name="Google Shape;313;p3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 Id="rId3" Type="http://schemas.openxmlformats.org/officeDocument/2006/relationships/hyperlink" Target="https://electronicsinnovation.com/storing-esp8266-data-into-amazon-dynamodb-using-aws-iot-coremqtt-arduino/" TargetMode="External"/><Relationship Id="rId4" Type="http://schemas.openxmlformats.org/officeDocument/2006/relationships/hyperlink" Target="https://electronicsinnovation.com/how-to-connect-nodemcu-esp8266-with-aws-iot-core-using-arduino-ide-mqtt/" TargetMode="External"/><Relationship Id="rId5" Type="http://schemas.openxmlformats.org/officeDocument/2006/relationships/hyperlink" Target="https://aws.amazon.com/console/" TargetMode="External"/><Relationship Id="rId6" Type="http://schemas.openxmlformats.org/officeDocument/2006/relationships/hyperlink" Target="https://stackoverflow.com/" TargetMode="External"/><Relationship Id="rId7" Type="http://schemas.openxmlformats.org/officeDocument/2006/relationships/hyperlink" Target="https://thingspea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33"/>
          <p:cNvGrpSpPr/>
          <p:nvPr/>
        </p:nvGrpSpPr>
        <p:grpSpPr>
          <a:xfrm>
            <a:off x="4714028" y="1178241"/>
            <a:ext cx="4509041" cy="3554532"/>
            <a:chOff x="4398025" y="622868"/>
            <a:chExt cx="4671130" cy="3682308"/>
          </a:xfrm>
        </p:grpSpPr>
        <p:sp>
          <p:nvSpPr>
            <p:cNvPr id="320" name="Google Shape;320;p33"/>
            <p:cNvSpPr/>
            <p:nvPr/>
          </p:nvSpPr>
          <p:spPr>
            <a:xfrm>
              <a:off x="7506382" y="781174"/>
              <a:ext cx="689050" cy="684983"/>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4613946" y="697900"/>
              <a:ext cx="4028811" cy="3329952"/>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4476284" y="4168083"/>
              <a:ext cx="4228512" cy="91836"/>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4476284" y="4168083"/>
              <a:ext cx="1848506" cy="94570"/>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a:off x="6222224" y="4120939"/>
              <a:ext cx="202435" cy="184238"/>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
            <p:cNvSpPr/>
            <p:nvPr/>
          </p:nvSpPr>
          <p:spPr>
            <a:xfrm>
              <a:off x="7638907" y="2002377"/>
              <a:ext cx="1430247" cy="2025484"/>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5266893" y="1680100"/>
              <a:ext cx="2860494" cy="1856615"/>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5391071" y="1788060"/>
              <a:ext cx="2614875" cy="1495023"/>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6176305" y="3536635"/>
              <a:ext cx="1041688" cy="302380"/>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5879485" y="3817331"/>
              <a:ext cx="1635322" cy="210544"/>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5987445" y="3479967"/>
              <a:ext cx="1432981" cy="110788"/>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5007883" y="3652703"/>
              <a:ext cx="688204" cy="375170"/>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4940466" y="3091217"/>
              <a:ext cx="831144" cy="561576"/>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4398025" y="3999590"/>
              <a:ext cx="4368906" cy="57704"/>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3"/>
            <p:cNvGrpSpPr/>
            <p:nvPr/>
          </p:nvGrpSpPr>
          <p:grpSpPr>
            <a:xfrm>
              <a:off x="5887555" y="1894040"/>
              <a:ext cx="1635387" cy="1330888"/>
              <a:chOff x="2357113" y="709250"/>
              <a:chExt cx="2171252" cy="1766978"/>
            </a:xfrm>
          </p:grpSpPr>
          <p:sp>
            <p:nvSpPr>
              <p:cNvPr id="335" name="Google Shape;335;p33"/>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3651318" y="1519417"/>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33"/>
            <p:cNvGrpSpPr/>
            <p:nvPr/>
          </p:nvGrpSpPr>
          <p:grpSpPr>
            <a:xfrm>
              <a:off x="5134407" y="2468361"/>
              <a:ext cx="753147" cy="515697"/>
              <a:chOff x="4549425" y="3498550"/>
              <a:chExt cx="295375" cy="202250"/>
            </a:xfrm>
          </p:grpSpPr>
          <p:sp>
            <p:nvSpPr>
              <p:cNvPr id="383" name="Google Shape;383;p33"/>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3"/>
            <p:cNvSpPr/>
            <p:nvPr/>
          </p:nvSpPr>
          <p:spPr>
            <a:xfrm flipH="1">
              <a:off x="5219363" y="937100"/>
              <a:ext cx="552233" cy="515696"/>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flipH="1">
              <a:off x="5360335" y="1047286"/>
              <a:ext cx="349268" cy="295953"/>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flipH="1">
              <a:off x="5394676" y="1144718"/>
              <a:ext cx="293914" cy="108826"/>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7084550" y="622868"/>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3"/>
          <p:cNvSpPr txBox="1"/>
          <p:nvPr/>
        </p:nvSpPr>
        <p:spPr>
          <a:xfrm>
            <a:off x="470175" y="1406850"/>
            <a:ext cx="4038900" cy="288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600">
                <a:solidFill>
                  <a:schemeClr val="dk1"/>
                </a:solidFill>
                <a:latin typeface="Alata"/>
                <a:ea typeface="Alata"/>
                <a:cs typeface="Alata"/>
                <a:sym typeface="Alata"/>
              </a:rPr>
              <a:t>MONITORING ACTIVITIES OF ELDERLY PEOPLE USING WEARABLE SENSORS AND SECURE COMMUNICATION TO REMOTE LOCATION</a:t>
            </a:r>
            <a:endParaRPr sz="2600">
              <a:solidFill>
                <a:schemeClr val="dk1"/>
              </a:solidFill>
              <a:latin typeface="Alata"/>
              <a:ea typeface="Alata"/>
              <a:cs typeface="Alata"/>
              <a:sym typeface="Alat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42"/>
          <p:cNvSpPr txBox="1"/>
          <p:nvPr>
            <p:ph type="title"/>
          </p:nvPr>
        </p:nvSpPr>
        <p:spPr>
          <a:xfrm>
            <a:off x="714300" y="6258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AREAS WE COVER</a:t>
            </a:r>
            <a:endParaRPr/>
          </a:p>
        </p:txBody>
      </p:sp>
      <p:sp>
        <p:nvSpPr>
          <p:cNvPr id="946" name="Google Shape;946;p42"/>
          <p:cNvSpPr txBox="1"/>
          <p:nvPr>
            <p:ph idx="2" type="title"/>
          </p:nvPr>
        </p:nvSpPr>
        <p:spPr>
          <a:xfrm>
            <a:off x="714300" y="22607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Cardiovascular Monitoring System</a:t>
            </a:r>
            <a:endParaRPr/>
          </a:p>
        </p:txBody>
      </p:sp>
      <p:sp>
        <p:nvSpPr>
          <p:cNvPr id="947" name="Google Shape;947;p42"/>
          <p:cNvSpPr txBox="1"/>
          <p:nvPr>
            <p:ph idx="3" type="title"/>
          </p:nvPr>
        </p:nvSpPr>
        <p:spPr>
          <a:xfrm>
            <a:off x="4695538" y="40671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Respiration Monitoring System</a:t>
            </a:r>
            <a:endParaRPr/>
          </a:p>
        </p:txBody>
      </p:sp>
      <p:sp>
        <p:nvSpPr>
          <p:cNvPr id="948" name="Google Shape;948;p42"/>
          <p:cNvSpPr txBox="1"/>
          <p:nvPr>
            <p:ph idx="5" type="title"/>
          </p:nvPr>
        </p:nvSpPr>
        <p:spPr>
          <a:xfrm>
            <a:off x="3433625" y="22607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Motion Monitoring System</a:t>
            </a:r>
            <a:endParaRPr/>
          </a:p>
        </p:txBody>
      </p:sp>
      <p:sp>
        <p:nvSpPr>
          <p:cNvPr id="949" name="Google Shape;949;p42"/>
          <p:cNvSpPr txBox="1"/>
          <p:nvPr>
            <p:ph idx="7" type="title"/>
          </p:nvPr>
        </p:nvSpPr>
        <p:spPr>
          <a:xfrm>
            <a:off x="1976225" y="4064775"/>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Monitoring System</a:t>
            </a:r>
            <a:endParaRPr/>
          </a:p>
        </p:txBody>
      </p:sp>
      <p:sp>
        <p:nvSpPr>
          <p:cNvPr id="950" name="Google Shape;950;p42"/>
          <p:cNvSpPr txBox="1"/>
          <p:nvPr>
            <p:ph idx="9" type="title"/>
          </p:nvPr>
        </p:nvSpPr>
        <p:spPr>
          <a:xfrm>
            <a:off x="6152938" y="2258350"/>
            <a:ext cx="2276700" cy="4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Sleep Monitoring System</a:t>
            </a:r>
            <a:endParaRPr/>
          </a:p>
        </p:txBody>
      </p:sp>
      <p:sp>
        <p:nvSpPr>
          <p:cNvPr id="951" name="Google Shape;951;p42"/>
          <p:cNvSpPr/>
          <p:nvPr/>
        </p:nvSpPr>
        <p:spPr>
          <a:xfrm>
            <a:off x="5514838" y="337191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2" name="Google Shape;952;p42"/>
          <p:cNvSpPr/>
          <p:nvPr/>
        </p:nvSpPr>
        <p:spPr>
          <a:xfrm>
            <a:off x="4252925" y="1565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a:off x="1533588" y="1565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p:nvPr/>
        </p:nvSpPr>
        <p:spPr>
          <a:xfrm>
            <a:off x="6972238" y="1565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2"/>
          <p:cNvSpPr/>
          <p:nvPr/>
        </p:nvSpPr>
        <p:spPr>
          <a:xfrm>
            <a:off x="2795513" y="337191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6" name="Google Shape;956;p42"/>
          <p:cNvSpPr/>
          <p:nvPr/>
        </p:nvSpPr>
        <p:spPr>
          <a:xfrm>
            <a:off x="2949415" y="3515022"/>
            <a:ext cx="352833" cy="351880"/>
          </a:xfrm>
          <a:custGeom>
            <a:rect b="b" l="l" r="r" t="t"/>
            <a:pathLst>
              <a:path extrusionOk="0" h="11815" w="11847">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57" name="Google Shape;957;p42"/>
          <p:cNvGrpSpPr/>
          <p:nvPr/>
        </p:nvGrpSpPr>
        <p:grpSpPr>
          <a:xfrm>
            <a:off x="1674804" y="1770550"/>
            <a:ext cx="354710" cy="228015"/>
            <a:chOff x="-27721750" y="3598250"/>
            <a:chExt cx="297750" cy="191400"/>
          </a:xfrm>
        </p:grpSpPr>
        <p:sp>
          <p:nvSpPr>
            <p:cNvPr id="958" name="Google Shape;958;p42"/>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2"/>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42"/>
          <p:cNvGrpSpPr/>
          <p:nvPr/>
        </p:nvGrpSpPr>
        <p:grpSpPr>
          <a:xfrm>
            <a:off x="4395113" y="1707673"/>
            <a:ext cx="353757" cy="353757"/>
            <a:chOff x="-25834600" y="3176875"/>
            <a:chExt cx="296950" cy="296950"/>
          </a:xfrm>
        </p:grpSpPr>
        <p:sp>
          <p:nvSpPr>
            <p:cNvPr id="961" name="Google Shape;961;p42"/>
            <p:cNvSpPr/>
            <p:nvPr/>
          </p:nvSpPr>
          <p:spPr>
            <a:xfrm>
              <a:off x="-25625875" y="3316275"/>
              <a:ext cx="69325" cy="85875"/>
            </a:xfrm>
            <a:custGeom>
              <a:rect b="b" l="l" r="r" t="t"/>
              <a:pathLst>
                <a:path extrusionOk="0" h="3435" w="2773">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2"/>
            <p:cNvSpPr/>
            <p:nvPr/>
          </p:nvSpPr>
          <p:spPr>
            <a:xfrm>
              <a:off x="-25729075" y="3176875"/>
              <a:ext cx="191425" cy="296950"/>
            </a:xfrm>
            <a:custGeom>
              <a:rect b="b" l="l" r="r" t="t"/>
              <a:pathLst>
                <a:path extrusionOk="0" h="11878" w="7657">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2"/>
            <p:cNvSpPr/>
            <p:nvPr/>
          </p:nvSpPr>
          <p:spPr>
            <a:xfrm>
              <a:off x="-25834600" y="3350150"/>
              <a:ext cx="69325" cy="96100"/>
            </a:xfrm>
            <a:custGeom>
              <a:rect b="b" l="l" r="r" t="t"/>
              <a:pathLst>
                <a:path extrusionOk="0" h="3844" w="2773">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25799950" y="3368250"/>
              <a:ext cx="104775" cy="104000"/>
            </a:xfrm>
            <a:custGeom>
              <a:rect b="b" l="l" r="r" t="t"/>
              <a:pathLst>
                <a:path extrusionOk="0" h="4160" w="4191">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25712525" y="3317075"/>
              <a:ext cx="34675" cy="86650"/>
            </a:xfrm>
            <a:custGeom>
              <a:rect b="b" l="l" r="r" t="t"/>
              <a:pathLst>
                <a:path extrusionOk="0" h="3466" w="1387">
                  <a:moveTo>
                    <a:pt x="1" y="0"/>
                  </a:moveTo>
                  <a:lnTo>
                    <a:pt x="1" y="1764"/>
                  </a:lnTo>
                  <a:cubicBezTo>
                    <a:pt x="631" y="2111"/>
                    <a:pt x="1072" y="2709"/>
                    <a:pt x="1261" y="3466"/>
                  </a:cubicBezTo>
                  <a:lnTo>
                    <a:pt x="1387" y="3466"/>
                  </a:lnTo>
                  <a:lnTo>
                    <a:pt x="13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42"/>
          <p:cNvGrpSpPr/>
          <p:nvPr/>
        </p:nvGrpSpPr>
        <p:grpSpPr>
          <a:xfrm>
            <a:off x="7171636" y="1708597"/>
            <a:ext cx="239302" cy="351880"/>
            <a:chOff x="-22788075" y="3904625"/>
            <a:chExt cx="200875" cy="295375"/>
          </a:xfrm>
        </p:grpSpPr>
        <p:sp>
          <p:nvSpPr>
            <p:cNvPr id="967" name="Google Shape;967;p42"/>
            <p:cNvSpPr/>
            <p:nvPr/>
          </p:nvSpPr>
          <p:spPr>
            <a:xfrm>
              <a:off x="-22775475" y="4165325"/>
              <a:ext cx="65400" cy="34675"/>
            </a:xfrm>
            <a:custGeom>
              <a:rect b="b" l="l" r="r" t="t"/>
              <a:pathLst>
                <a:path extrusionOk="0" h="1387" w="2616">
                  <a:moveTo>
                    <a:pt x="32" y="1"/>
                  </a:moveTo>
                  <a:cubicBezTo>
                    <a:pt x="1" y="883"/>
                    <a:pt x="631" y="1387"/>
                    <a:pt x="1292" y="1387"/>
                  </a:cubicBezTo>
                  <a:cubicBezTo>
                    <a:pt x="1985" y="1387"/>
                    <a:pt x="2615" y="851"/>
                    <a:pt x="25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22669150" y="3904725"/>
              <a:ext cx="81950" cy="244100"/>
            </a:xfrm>
            <a:custGeom>
              <a:rect b="b" l="l" r="r" t="t"/>
              <a:pathLst>
                <a:path extrusionOk="0" h="9764" w="3278">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22788075" y="3904625"/>
              <a:ext cx="87450" cy="244200"/>
            </a:xfrm>
            <a:custGeom>
              <a:rect b="b" l="l" r="r" t="t"/>
              <a:pathLst>
                <a:path extrusionOk="0" h="9768" w="3498">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22670725" y="4165325"/>
              <a:ext cx="64625" cy="34675"/>
            </a:xfrm>
            <a:custGeom>
              <a:rect b="b" l="l" r="r" t="t"/>
              <a:pathLst>
                <a:path extrusionOk="0" h="1387" w="2585">
                  <a:moveTo>
                    <a:pt x="32" y="1"/>
                  </a:moveTo>
                  <a:cubicBezTo>
                    <a:pt x="1" y="883"/>
                    <a:pt x="631" y="1387"/>
                    <a:pt x="1292" y="1387"/>
                  </a:cubicBezTo>
                  <a:cubicBezTo>
                    <a:pt x="1954" y="1387"/>
                    <a:pt x="2584" y="851"/>
                    <a:pt x="25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42"/>
          <p:cNvGrpSpPr/>
          <p:nvPr/>
        </p:nvGrpSpPr>
        <p:grpSpPr>
          <a:xfrm>
            <a:off x="5656085" y="3525827"/>
            <a:ext cx="355633" cy="330288"/>
            <a:chOff x="-25465200" y="3565175"/>
            <a:chExt cx="298525" cy="277250"/>
          </a:xfrm>
        </p:grpSpPr>
        <p:sp>
          <p:nvSpPr>
            <p:cNvPr id="972" name="Google Shape;972;p42"/>
            <p:cNvSpPr/>
            <p:nvPr/>
          </p:nvSpPr>
          <p:spPr>
            <a:xfrm>
              <a:off x="-25413225" y="3565175"/>
              <a:ext cx="172500" cy="103975"/>
            </a:xfrm>
            <a:custGeom>
              <a:rect b="b" l="l" r="r" t="t"/>
              <a:pathLst>
                <a:path extrusionOk="0" h="4159" w="690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3" name="Google Shape;973;p42"/>
            <p:cNvSpPr/>
            <p:nvPr/>
          </p:nvSpPr>
          <p:spPr>
            <a:xfrm>
              <a:off x="-25465200" y="3650225"/>
              <a:ext cx="298525" cy="192200"/>
            </a:xfrm>
            <a:custGeom>
              <a:rect b="b" l="l" r="r" t="t"/>
              <a:pathLst>
                <a:path extrusionOk="0" h="7688" w="11941">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OF SENSORS</a:t>
            </a:r>
            <a:endParaRPr/>
          </a:p>
        </p:txBody>
      </p:sp>
      <p:sp>
        <p:nvSpPr>
          <p:cNvPr id="979" name="Google Shape;979;p43"/>
          <p:cNvSpPr txBox="1"/>
          <p:nvPr/>
        </p:nvSpPr>
        <p:spPr>
          <a:xfrm>
            <a:off x="699300" y="1868550"/>
            <a:ext cx="7745400" cy="2010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Montserrat"/>
                <a:ea typeface="Montserrat"/>
                <a:cs typeface="Montserrat"/>
                <a:sym typeface="Montserrat"/>
              </a:rPr>
              <a:t>Sensors used in our project:</a:t>
            </a:r>
            <a:endParaRPr sz="13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300">
              <a:latin typeface="Montserrat"/>
              <a:ea typeface="Montserrat"/>
              <a:cs typeface="Montserrat"/>
              <a:sym typeface="Montserrat"/>
            </a:endParaRPr>
          </a:p>
          <a:p>
            <a:pPr indent="0" lvl="0" marL="0" rtl="0" algn="just">
              <a:lnSpc>
                <a:spcPct val="115000"/>
              </a:lnSpc>
              <a:spcBef>
                <a:spcPts val="0"/>
              </a:spcBef>
              <a:spcAft>
                <a:spcPts val="0"/>
              </a:spcAft>
              <a:buNone/>
            </a:pPr>
            <a:r>
              <a:rPr lang="en" sz="1300">
                <a:latin typeface="Montserrat"/>
                <a:ea typeface="Montserrat"/>
                <a:cs typeface="Montserrat"/>
                <a:sym typeface="Montserrat"/>
              </a:rPr>
              <a:t>Temperature Sensor - For Temperature Monitoring</a:t>
            </a:r>
            <a:endParaRPr sz="1300">
              <a:latin typeface="Montserrat"/>
              <a:ea typeface="Montserrat"/>
              <a:cs typeface="Montserrat"/>
              <a:sym typeface="Montserrat"/>
            </a:endParaRPr>
          </a:p>
          <a:p>
            <a:pPr indent="0" lvl="0" marL="0" rtl="0" algn="just">
              <a:lnSpc>
                <a:spcPct val="115000"/>
              </a:lnSpc>
              <a:spcBef>
                <a:spcPts val="0"/>
              </a:spcBef>
              <a:spcAft>
                <a:spcPts val="0"/>
              </a:spcAft>
              <a:buNone/>
            </a:pPr>
            <a:r>
              <a:rPr lang="en" sz="1300">
                <a:latin typeface="Montserrat"/>
                <a:ea typeface="Montserrat"/>
                <a:cs typeface="Montserrat"/>
                <a:sym typeface="Montserrat"/>
              </a:rPr>
              <a:t>Accelerometer Sensor, Gyroscope, UltraSonic Sensor - For Fall Detection</a:t>
            </a:r>
            <a:endParaRPr sz="1300">
              <a:latin typeface="Montserrat"/>
              <a:ea typeface="Montserrat"/>
              <a:cs typeface="Montserrat"/>
              <a:sym typeface="Montserrat"/>
            </a:endParaRPr>
          </a:p>
          <a:p>
            <a:pPr indent="0" lvl="0" marL="0" rtl="0" algn="just">
              <a:lnSpc>
                <a:spcPct val="115000"/>
              </a:lnSpc>
              <a:spcBef>
                <a:spcPts val="0"/>
              </a:spcBef>
              <a:spcAft>
                <a:spcPts val="0"/>
              </a:spcAft>
              <a:buNone/>
            </a:pPr>
            <a:r>
              <a:rPr lang="en" sz="1300">
                <a:latin typeface="Montserrat"/>
                <a:ea typeface="Montserrat"/>
                <a:cs typeface="Montserrat"/>
                <a:sym typeface="Montserrat"/>
              </a:rPr>
              <a:t>Air Quality Gas Sensor - For Measuring the Toxicity in the Air</a:t>
            </a:r>
            <a:endParaRPr sz="1300">
              <a:latin typeface="Montserrat"/>
              <a:ea typeface="Montserrat"/>
              <a:cs typeface="Montserrat"/>
              <a:sym typeface="Montserrat"/>
            </a:endParaRPr>
          </a:p>
          <a:p>
            <a:pPr indent="0" lvl="0" marL="0" rtl="0" algn="just">
              <a:lnSpc>
                <a:spcPct val="115000"/>
              </a:lnSpc>
              <a:spcBef>
                <a:spcPts val="0"/>
              </a:spcBef>
              <a:spcAft>
                <a:spcPts val="0"/>
              </a:spcAft>
              <a:buNone/>
            </a:pPr>
            <a:r>
              <a:rPr lang="en" sz="1300">
                <a:latin typeface="Montserrat"/>
                <a:ea typeface="Montserrat"/>
                <a:cs typeface="Montserrat"/>
                <a:sym typeface="Montserrat"/>
              </a:rPr>
              <a:t>IR sensor - For Object Detection</a:t>
            </a:r>
            <a:endParaRPr sz="1300">
              <a:latin typeface="Montserrat"/>
              <a:ea typeface="Montserrat"/>
              <a:cs typeface="Montserrat"/>
              <a:sym typeface="Montserrat"/>
            </a:endParaRPr>
          </a:p>
          <a:p>
            <a:pPr indent="0" lvl="0" marL="0" rtl="0" algn="just">
              <a:lnSpc>
                <a:spcPct val="115000"/>
              </a:lnSpc>
              <a:spcBef>
                <a:spcPts val="0"/>
              </a:spcBef>
              <a:spcAft>
                <a:spcPts val="0"/>
              </a:spcAft>
              <a:buNone/>
            </a:pPr>
            <a:r>
              <a:rPr lang="en" sz="1300">
                <a:latin typeface="Montserrat"/>
                <a:ea typeface="Montserrat"/>
                <a:cs typeface="Montserrat"/>
                <a:sym typeface="Montserrat"/>
              </a:rPr>
              <a:t>PIR sensor - For Motion Detection</a:t>
            </a:r>
            <a:endParaRPr sz="13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pic>
        <p:nvPicPr>
          <p:cNvPr id="984" name="Google Shape;984;p44"/>
          <p:cNvPicPr preferRelativeResize="0"/>
          <p:nvPr/>
        </p:nvPicPr>
        <p:blipFill>
          <a:blip r:embed="rId3">
            <a:alphaModFix/>
          </a:blip>
          <a:stretch>
            <a:fillRect/>
          </a:stretch>
        </p:blipFill>
        <p:spPr>
          <a:xfrm>
            <a:off x="1499675" y="1143600"/>
            <a:ext cx="5943600" cy="322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5"/>
          <p:cNvSpPr txBox="1"/>
          <p:nvPr>
            <p:ph type="title"/>
          </p:nvPr>
        </p:nvSpPr>
        <p:spPr>
          <a:xfrm>
            <a:off x="333300" y="930600"/>
            <a:ext cx="7715400" cy="4680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b="1"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Creating a new Channel; giving appropriate name and adding the required fields</a:t>
            </a:r>
            <a:endParaRPr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After creating a channel, it is hosted as a private channel displaying the graphs for all the fields w.r.t. Date and time.Add appropriate widgets.</a:t>
            </a:r>
            <a:endParaRPr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Edit the titles and axes w.r.t. fields displayed in the graphs. </a:t>
            </a:r>
            <a:endParaRPr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In API keys we can see the read and write API keys of the channel. Add the write API key to the .ino file.</a:t>
            </a:r>
            <a:endParaRPr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Make the channel public in the channel sharing settings</a:t>
            </a:r>
            <a:endParaRPr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Next, we need the channel to create a new rule to trigger email whenever the data goes above or below the threshold. Under matlab analysis, select read data to trigger email and then create analysis.</a:t>
            </a:r>
            <a:endParaRPr sz="1300">
              <a:solidFill>
                <a:srgbClr val="000000"/>
              </a:solidFill>
              <a:latin typeface="Montserrat"/>
              <a:ea typeface="Montserrat"/>
              <a:cs typeface="Montserrat"/>
              <a:sym typeface="Montserrat"/>
            </a:endParaRPr>
          </a:p>
          <a:p>
            <a:pPr indent="-311150" lvl="1" marL="914400" rtl="0" algn="just">
              <a:lnSpc>
                <a:spcPct val="115000"/>
              </a:lnSpc>
              <a:spcBef>
                <a:spcPts val="0"/>
              </a:spcBef>
              <a:spcAft>
                <a:spcPts val="0"/>
              </a:spcAft>
              <a:buClr>
                <a:srgbClr val="000000"/>
              </a:buClr>
              <a:buSzPts val="1300"/>
              <a:buFont typeface="Montserrat"/>
              <a:buAutoNum type="alphaLcPeriod"/>
            </a:pPr>
            <a:r>
              <a:rPr lang="en" sz="1300">
                <a:solidFill>
                  <a:srgbClr val="000000"/>
                </a:solidFill>
                <a:latin typeface="Montserrat"/>
                <a:ea typeface="Montserrat"/>
                <a:cs typeface="Montserrat"/>
                <a:sym typeface="Montserrat"/>
              </a:rPr>
              <a:t>In the next page, edit the relevant fields in the code then save and run the code to check for errors. The email will be triggered accordingly whenever the threshold value(s) are reached.</a:t>
            </a:r>
            <a:endParaRPr sz="1300">
              <a:latin typeface="Montserrat"/>
              <a:ea typeface="Montserrat"/>
              <a:cs typeface="Montserrat"/>
              <a:sym typeface="Montserrat"/>
            </a:endParaRPr>
          </a:p>
        </p:txBody>
      </p:sp>
      <p:sp>
        <p:nvSpPr>
          <p:cNvPr id="990" name="Google Shape;990;p45"/>
          <p:cNvSpPr txBox="1"/>
          <p:nvPr>
            <p:ph type="title"/>
          </p:nvPr>
        </p:nvSpPr>
        <p:spPr>
          <a:xfrm>
            <a:off x="714300" y="389523"/>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IN THINGSPEAK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6"/>
          <p:cNvSpPr txBox="1"/>
          <p:nvPr>
            <p:ph type="title"/>
          </p:nvPr>
        </p:nvSpPr>
        <p:spPr>
          <a:xfrm>
            <a:off x="397500" y="549600"/>
            <a:ext cx="7715400" cy="468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INITIALIZATION OF DYNAMODB TABLE WITH A CONNECTION WITH MQTT CLIENT</a:t>
            </a:r>
            <a:endParaRPr/>
          </a:p>
        </p:txBody>
      </p:sp>
      <p:sp>
        <p:nvSpPr>
          <p:cNvPr id="996" name="Google Shape;996;p46"/>
          <p:cNvSpPr txBox="1"/>
          <p:nvPr/>
        </p:nvSpPr>
        <p:spPr>
          <a:xfrm>
            <a:off x="447200" y="1741800"/>
            <a:ext cx="7601400" cy="2685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 sz="1300">
                <a:latin typeface="Montserrat"/>
                <a:ea typeface="Montserrat"/>
                <a:cs typeface="Montserrat"/>
                <a:sym typeface="Montserrat"/>
              </a:rPr>
              <a:t>The AWS IOT CORE platform is used to create a thing named ESP8266 with the required details. The certificates and keys were downloaded accordingly. </a:t>
            </a:r>
            <a:endParaRPr sz="1300">
              <a:latin typeface="Montserrat"/>
              <a:ea typeface="Montserrat"/>
              <a:cs typeface="Montserrat"/>
              <a:sym typeface="Montserrat"/>
            </a:endParaRPr>
          </a:p>
          <a:p>
            <a:pPr indent="0" lvl="0" marL="457200" rtl="0" algn="just">
              <a:lnSpc>
                <a:spcPct val="115000"/>
              </a:lnSpc>
              <a:spcBef>
                <a:spcPts val="0"/>
              </a:spcBef>
              <a:spcAft>
                <a:spcPts val="0"/>
              </a:spcAft>
              <a:buNone/>
            </a:pPr>
            <a:r>
              <a:rPr lang="en" sz="1300">
                <a:latin typeface="Montserrat"/>
                <a:ea typeface="Montserrat"/>
                <a:cs typeface="Montserrat"/>
                <a:sym typeface="Montserrat"/>
              </a:rPr>
              <a:t>We then created a policy named ESP8266 and connected it with the rightful certificate. </a:t>
            </a:r>
            <a:endParaRPr sz="1300">
              <a:latin typeface="Montserrat"/>
              <a:ea typeface="Montserrat"/>
              <a:cs typeface="Montserrat"/>
              <a:sym typeface="Montserrat"/>
            </a:endParaRPr>
          </a:p>
          <a:p>
            <a:pPr indent="0" lvl="0" marL="457200" rtl="0" algn="just">
              <a:lnSpc>
                <a:spcPct val="115000"/>
              </a:lnSpc>
              <a:spcBef>
                <a:spcPts val="0"/>
              </a:spcBef>
              <a:spcAft>
                <a:spcPts val="0"/>
              </a:spcAft>
              <a:buNone/>
            </a:pPr>
            <a:r>
              <a:rPr lang="en" sz="1300">
                <a:latin typeface="Montserrat"/>
                <a:ea typeface="Montserrat"/>
                <a:cs typeface="Montserrat"/>
                <a:sym typeface="Montserrat"/>
              </a:rPr>
              <a:t>Next, the MQTT connection is set up named outTopic. </a:t>
            </a:r>
            <a:endParaRPr sz="1300">
              <a:latin typeface="Montserrat"/>
              <a:ea typeface="Montserrat"/>
              <a:cs typeface="Montserrat"/>
              <a:sym typeface="Montserrat"/>
            </a:endParaRPr>
          </a:p>
          <a:p>
            <a:pPr indent="0" lvl="0" marL="457200" rtl="0" algn="just">
              <a:lnSpc>
                <a:spcPct val="115000"/>
              </a:lnSpc>
              <a:spcBef>
                <a:spcPts val="0"/>
              </a:spcBef>
              <a:spcAft>
                <a:spcPts val="0"/>
              </a:spcAft>
              <a:buNone/>
            </a:pPr>
            <a:r>
              <a:rPr lang="en" sz="1300">
                <a:latin typeface="Montserrat"/>
                <a:ea typeface="Montserrat"/>
                <a:cs typeface="Montserrat"/>
                <a:sym typeface="Montserrat"/>
              </a:rPr>
              <a:t>A rule is created on the IOT platform named ESP8266, and the required query statements are accordingly. </a:t>
            </a:r>
            <a:br>
              <a:rPr lang="en" sz="1300">
                <a:latin typeface="Montserrat"/>
                <a:ea typeface="Montserrat"/>
                <a:cs typeface="Montserrat"/>
                <a:sym typeface="Montserrat"/>
              </a:rPr>
            </a:br>
            <a:r>
              <a:rPr lang="en" sz="1300">
                <a:latin typeface="Montserrat"/>
                <a:ea typeface="Montserrat"/>
                <a:cs typeface="Montserrat"/>
                <a:sym typeface="Montserrat"/>
              </a:rPr>
              <a:t>Next a new table is created in DynamoDB named WASN Group 25 for which the partition key for Sl. No. with auto scaling options.</a:t>
            </a:r>
            <a:endParaRPr sz="1300">
              <a:latin typeface="Montserrat"/>
              <a:ea typeface="Montserrat"/>
              <a:cs typeface="Montserrat"/>
              <a:sym typeface="Montserrat"/>
            </a:endParaRPr>
          </a:p>
          <a:p>
            <a:pPr indent="0" lvl="0" marL="457200" rtl="0" algn="just">
              <a:lnSpc>
                <a:spcPct val="115000"/>
              </a:lnSpc>
              <a:spcBef>
                <a:spcPts val="0"/>
              </a:spcBef>
              <a:spcAft>
                <a:spcPts val="0"/>
              </a:spcAft>
              <a:buNone/>
            </a:pPr>
            <a:r>
              <a:rPr lang="en" sz="1300">
                <a:latin typeface="Montserrat"/>
                <a:ea typeface="Montserrat"/>
                <a:cs typeface="Montserrat"/>
                <a:sym typeface="Montserrat"/>
              </a:rPr>
              <a:t>We then connected the DynamoDB table to the rule and defined the functions in the code accordingly.</a:t>
            </a:r>
            <a:endParaRPr sz="13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47"/>
          <p:cNvSpPr txBox="1"/>
          <p:nvPr/>
        </p:nvSpPr>
        <p:spPr>
          <a:xfrm>
            <a:off x="714300" y="1074900"/>
            <a:ext cx="7956300" cy="42945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SzPts val="1100"/>
              <a:buFont typeface="Montserrat"/>
              <a:buAutoNum type="arabicPeriod"/>
            </a:pPr>
            <a:r>
              <a:rPr lang="en" sz="1100">
                <a:latin typeface="Montserrat"/>
                <a:ea typeface="Montserrat"/>
                <a:cs typeface="Montserrat"/>
                <a:sym typeface="Montserrat"/>
              </a:rPr>
              <a:t>Including all the relevant libraries for the sensors used</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Adding special libraries that are included for reading and writing data we get from the temperature sensor.</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Adding special libraries  that are included for reading and writing data we get from the Gyroscope.</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Adding special libraries  that are included for reading and writing data we get from the Air Quality sensor.</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Adding the rest of the libraries that are required for server upload functions, MQTT transmissions, HTML local server transmissions, NodeMCU operations, wifi connections and for performing simple read, write activities on serial monitor and AWS, Thingspeak clients.</a:t>
            </a:r>
            <a:endParaRPr sz="1100">
              <a:latin typeface="Montserrat"/>
              <a:ea typeface="Montserrat"/>
              <a:cs typeface="Montserrat"/>
              <a:sym typeface="Montserrat"/>
            </a:endParaRPr>
          </a:p>
          <a:p>
            <a:pPr indent="-298450" lvl="0" marL="457200" rtl="0" algn="just">
              <a:lnSpc>
                <a:spcPct val="115000"/>
              </a:lnSpc>
              <a:spcBef>
                <a:spcPts val="0"/>
              </a:spcBef>
              <a:spcAft>
                <a:spcPts val="0"/>
              </a:spcAft>
              <a:buSzPts val="1100"/>
              <a:buFont typeface="Montserrat"/>
              <a:buAutoNum type="arabicPeriod"/>
            </a:pPr>
            <a:r>
              <a:rPr lang="en" sz="1100">
                <a:latin typeface="Montserrat"/>
                <a:ea typeface="Montserrat"/>
                <a:cs typeface="Montserrat"/>
                <a:sym typeface="Montserrat"/>
              </a:rPr>
              <a:t>Initializing variables</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To send data to the Thingspeak server we create an ‘api-key’ variable and a server address variable to connect with thingspeak using its write api key.</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To upload data to Thingspeak and the AWS server we create variables declaring the wifi and pass. The nodemcu will connect to the wifi using the details.</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Initializing all the variables required for data processing and assigning variables for the GPIO pins used.</a:t>
            </a:r>
            <a:endParaRPr sz="1100">
              <a:latin typeface="Montserrat"/>
              <a:ea typeface="Montserrat"/>
              <a:cs typeface="Montserrat"/>
              <a:sym typeface="Montserrat"/>
            </a:endParaRPr>
          </a:p>
          <a:p>
            <a:pPr indent="-298450" lvl="1" marL="914400" rtl="0" algn="just">
              <a:lnSpc>
                <a:spcPct val="115000"/>
              </a:lnSpc>
              <a:spcBef>
                <a:spcPts val="0"/>
              </a:spcBef>
              <a:spcAft>
                <a:spcPts val="0"/>
              </a:spcAft>
              <a:buSzPts val="1100"/>
              <a:buFont typeface="Montserrat"/>
              <a:buAutoNum type="alphaLcPeriod"/>
            </a:pPr>
            <a:r>
              <a:rPr lang="en" sz="1100">
                <a:latin typeface="Montserrat"/>
                <a:ea typeface="Montserrat"/>
                <a:cs typeface="Montserrat"/>
                <a:sym typeface="Montserrat"/>
              </a:rPr>
              <a:t>Initializing broker id and wificlient to set and send MQTT to AWS server.</a:t>
            </a:r>
            <a:endParaRPr sz="1100">
              <a:latin typeface="Montserrat"/>
              <a:ea typeface="Montserrat"/>
              <a:cs typeface="Montserrat"/>
              <a:sym typeface="Montserrat"/>
            </a:endParaRPr>
          </a:p>
          <a:p>
            <a:pPr indent="-298450" lvl="0" marL="457200" rtl="0" algn="just">
              <a:lnSpc>
                <a:spcPct val="115000"/>
              </a:lnSpc>
              <a:spcBef>
                <a:spcPts val="0"/>
              </a:spcBef>
              <a:spcAft>
                <a:spcPts val="0"/>
              </a:spcAft>
              <a:buSzPts val="1100"/>
              <a:buFont typeface="Montserrat"/>
              <a:buAutoNum type="arabicPeriod"/>
            </a:pPr>
            <a:r>
              <a:rPr lang="en" sz="1100">
                <a:latin typeface="Montserrat"/>
                <a:ea typeface="Montserrat"/>
                <a:cs typeface="Montserrat"/>
                <a:sym typeface="Montserrat"/>
              </a:rPr>
              <a:t>Creating a setup_wifi() to connect to the wifi. Create the following reconnect function to loop until we are connected to the MQTT server client.</a:t>
            </a:r>
            <a:endParaRPr sz="11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2" name="Google Shape;1002;p4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48"/>
          <p:cNvSpPr txBox="1"/>
          <p:nvPr/>
        </p:nvSpPr>
        <p:spPr>
          <a:xfrm>
            <a:off x="602750" y="421900"/>
            <a:ext cx="7715400" cy="44052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Montserrat"/>
              <a:buAutoNum type="arabicPeriod"/>
            </a:pPr>
            <a:r>
              <a:rPr lang="en" sz="1200">
                <a:latin typeface="Montserrat"/>
                <a:ea typeface="Montserrat"/>
                <a:cs typeface="Montserrat"/>
                <a:sym typeface="Montserrat"/>
              </a:rPr>
              <a:t>Inside the void setup() we set up the serial monitor to print our data locally.</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Setting pins for INPUT and OUTPUT modes according to the sensors and their corresponding GPIO pin variables.</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Creating a Heap for private,public keys and certificates for the AWS Thing.</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Begin the HTTP local server.</a:t>
            </a:r>
            <a:endParaRPr sz="1200">
              <a:latin typeface="Montserrat"/>
              <a:ea typeface="Montserrat"/>
              <a:cs typeface="Montserrat"/>
              <a:sym typeface="Montserrat"/>
            </a:endParaRPr>
          </a:p>
          <a:p>
            <a:pPr indent="-304800" lvl="0" marL="457200" rtl="0" algn="just">
              <a:lnSpc>
                <a:spcPct val="115000"/>
              </a:lnSpc>
              <a:spcBef>
                <a:spcPts val="0"/>
              </a:spcBef>
              <a:spcAft>
                <a:spcPts val="0"/>
              </a:spcAft>
              <a:buSzPts val="1200"/>
              <a:buFont typeface="Montserrat"/>
              <a:buAutoNum type="arabicPeriod"/>
            </a:pPr>
            <a:r>
              <a:rPr lang="en" sz="1200">
                <a:latin typeface="Montserrat"/>
                <a:ea typeface="Montserrat"/>
                <a:cs typeface="Montserrat"/>
                <a:sym typeface="Montserrat"/>
              </a:rPr>
              <a:t>Inside the loop() we post the data onto the Thingspeak, AWS and HTTP servers for the outputs.</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Get all the data from the connected MPU and perform relevant operations to get the desirable output values from the Temperature, IR(obstruction), PIR(motion), gyroscope(acceleration and axis tilt), and Ultrasonic(proximity) sensors.</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Segregating all the data as different field variables and sending the data to the Thingspeak server via MQTT.</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Uploading all the data onto the AWS server in th JSON format, to be displayed in DynamoDB, using MQTT.</a:t>
            </a:r>
            <a:endParaRPr sz="1200">
              <a:latin typeface="Montserrat"/>
              <a:ea typeface="Montserrat"/>
              <a:cs typeface="Montserrat"/>
              <a:sym typeface="Montserrat"/>
            </a:endParaRPr>
          </a:p>
          <a:p>
            <a:pPr indent="-304800" lvl="1" marL="914400" rtl="0" algn="just">
              <a:lnSpc>
                <a:spcPct val="115000"/>
              </a:lnSpc>
              <a:spcBef>
                <a:spcPts val="0"/>
              </a:spcBef>
              <a:spcAft>
                <a:spcPts val="0"/>
              </a:spcAft>
              <a:buSzPts val="1200"/>
              <a:buFont typeface="Montserrat"/>
              <a:buAutoNum type="alphaLcPeriod"/>
            </a:pPr>
            <a:r>
              <a:rPr lang="en" sz="1200">
                <a:latin typeface="Montserrat"/>
                <a:ea typeface="Montserrat"/>
                <a:cs typeface="Montserrat"/>
                <a:sym typeface="Montserrat"/>
              </a:rPr>
              <a:t>Locally displaying all the information on the HTTP server.</a:t>
            </a:r>
            <a:endParaRPr sz="1200">
              <a:latin typeface="Montserrat"/>
              <a:ea typeface="Montserrat"/>
              <a:cs typeface="Montserrat"/>
              <a:sym typeface="Montserrat"/>
            </a:endParaRPr>
          </a:p>
          <a:p>
            <a:pPr indent="-304800" lvl="0" marL="457200" rtl="0" algn="just">
              <a:lnSpc>
                <a:spcPct val="115000"/>
              </a:lnSpc>
              <a:spcBef>
                <a:spcPts val="0"/>
              </a:spcBef>
              <a:spcAft>
                <a:spcPts val="0"/>
              </a:spcAft>
              <a:buSzPts val="1200"/>
              <a:buFont typeface="Montserrat"/>
              <a:buAutoNum type="arabicPeriod"/>
            </a:pPr>
            <a:r>
              <a:rPr lang="en" sz="1200">
                <a:latin typeface="Montserrat"/>
                <a:ea typeface="Montserrat"/>
                <a:cs typeface="Montserrat"/>
                <a:sym typeface="Montserrat"/>
              </a:rPr>
              <a:t>Closing any open connections when the transmission process is manually terminated.</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2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IMPLEMENTATION OF USER INTERFACE</a:t>
            </a:r>
            <a:endParaRPr/>
          </a:p>
        </p:txBody>
      </p:sp>
      <p:sp>
        <p:nvSpPr>
          <p:cNvPr id="1013" name="Google Shape;1013;p49"/>
          <p:cNvSpPr txBox="1"/>
          <p:nvPr/>
        </p:nvSpPr>
        <p:spPr>
          <a:xfrm>
            <a:off x="594425" y="1394700"/>
            <a:ext cx="7790400" cy="2786100"/>
          </a:xfrm>
          <a:prstGeom prst="rect">
            <a:avLst/>
          </a:prstGeom>
          <a:noFill/>
          <a:ln>
            <a:noFill/>
          </a:ln>
        </p:spPr>
        <p:txBody>
          <a:bodyPr anchorCtr="0" anchor="t" bIns="91425" lIns="91425" spcFirstLastPara="1" rIns="91425" wrap="square" tIns="91425">
            <a:spAutoFit/>
          </a:bodyPr>
          <a:lstStyle/>
          <a:p>
            <a:pPr indent="-311150" lvl="1" marL="914400" rtl="0" algn="just">
              <a:lnSpc>
                <a:spcPct val="150000"/>
              </a:lnSpc>
              <a:spcBef>
                <a:spcPts val="0"/>
              </a:spcBef>
              <a:spcAft>
                <a:spcPts val="0"/>
              </a:spcAft>
              <a:buSzPts val="1300"/>
              <a:buFont typeface="Montserrat"/>
              <a:buAutoNum type="alphaLcPeriod"/>
            </a:pPr>
            <a:r>
              <a:rPr lang="en" sz="1300">
                <a:latin typeface="Montserrat"/>
                <a:ea typeface="Montserrat"/>
                <a:cs typeface="Montserrat"/>
                <a:sym typeface="Montserrat"/>
              </a:rPr>
              <a:t>We are rendering the HTML code for the user interface from the source code itself by using the library ESP8266WebServer.h. </a:t>
            </a:r>
            <a:endParaRPr sz="1300">
              <a:latin typeface="Montserrat"/>
              <a:ea typeface="Montserrat"/>
              <a:cs typeface="Montserrat"/>
              <a:sym typeface="Montserrat"/>
            </a:endParaRPr>
          </a:p>
          <a:p>
            <a:pPr indent="-311150" lvl="1" marL="914400" rtl="0" algn="just">
              <a:lnSpc>
                <a:spcPct val="150000"/>
              </a:lnSpc>
              <a:spcBef>
                <a:spcPts val="0"/>
              </a:spcBef>
              <a:spcAft>
                <a:spcPts val="0"/>
              </a:spcAft>
              <a:buSzPts val="1300"/>
              <a:buFont typeface="Montserrat"/>
              <a:buAutoNum type="alphaLcPeriod"/>
            </a:pPr>
            <a:r>
              <a:rPr lang="en" sz="1300">
                <a:latin typeface="Montserrat"/>
                <a:ea typeface="Montserrat"/>
                <a:cs typeface="Montserrat"/>
                <a:sym typeface="Montserrat"/>
              </a:rPr>
              <a:t>We use the function SendHTML to append the HTML code with the parameters and send it to the server for the user to see.</a:t>
            </a:r>
            <a:endParaRPr sz="1300">
              <a:latin typeface="Montserrat"/>
              <a:ea typeface="Montserrat"/>
              <a:cs typeface="Montserrat"/>
              <a:sym typeface="Montserrat"/>
            </a:endParaRPr>
          </a:p>
          <a:p>
            <a:pPr indent="-311150" lvl="1" marL="914400" rtl="0" algn="just">
              <a:lnSpc>
                <a:spcPct val="150000"/>
              </a:lnSpc>
              <a:spcBef>
                <a:spcPts val="0"/>
              </a:spcBef>
              <a:spcAft>
                <a:spcPts val="0"/>
              </a:spcAft>
              <a:buSzPts val="1300"/>
              <a:buFont typeface="Montserrat"/>
              <a:buAutoNum type="alphaLcPeriod"/>
            </a:pPr>
            <a:r>
              <a:rPr lang="en" sz="1300">
                <a:latin typeface="Montserrat"/>
                <a:ea typeface="Montserrat"/>
                <a:cs typeface="Montserrat"/>
                <a:sym typeface="Montserrat"/>
              </a:rPr>
              <a:t>An empty string is defined in the function, where the entire HTML code is appended with the CSS properties and SVGs and the received physiological data. </a:t>
            </a:r>
            <a:endParaRPr sz="1300">
              <a:latin typeface="Montserrat"/>
              <a:ea typeface="Montserrat"/>
              <a:cs typeface="Montserrat"/>
              <a:sym typeface="Montserrat"/>
            </a:endParaRPr>
          </a:p>
          <a:p>
            <a:pPr indent="-311150" lvl="1" marL="914400" rtl="0" algn="just">
              <a:lnSpc>
                <a:spcPct val="150000"/>
              </a:lnSpc>
              <a:spcBef>
                <a:spcPts val="0"/>
              </a:spcBef>
              <a:spcAft>
                <a:spcPts val="0"/>
              </a:spcAft>
              <a:buSzPts val="1300"/>
              <a:buFont typeface="Montserrat"/>
              <a:buAutoNum type="alphaLcPeriod"/>
            </a:pPr>
            <a:r>
              <a:rPr lang="en" sz="1300">
                <a:latin typeface="Montserrat"/>
                <a:ea typeface="Montserrat"/>
                <a:cs typeface="Montserrat"/>
                <a:sym typeface="Montserrat"/>
              </a:rPr>
              <a:t>This entire string is then returned and thus the web page for the end user is shown on the server.</a:t>
            </a:r>
            <a:endParaRPr sz="1300">
              <a:latin typeface="Montserrat"/>
              <a:ea typeface="Montserrat"/>
              <a:cs typeface="Montserrat"/>
              <a:sym typeface="Montserrat"/>
            </a:endParaRPr>
          </a:p>
          <a:p>
            <a:pPr indent="0" lvl="0" marL="0" rtl="0" algn="just">
              <a:lnSpc>
                <a:spcPct val="150000"/>
              </a:lnSpc>
              <a:spcBef>
                <a:spcPts val="0"/>
              </a:spcBef>
              <a:spcAft>
                <a:spcPts val="0"/>
              </a:spcAft>
              <a:buNone/>
            </a:pPr>
            <a:r>
              <a:t/>
            </a:r>
            <a:endParaRPr sz="1300">
              <a:latin typeface="Montserrat"/>
              <a:ea typeface="Montserrat"/>
              <a:cs typeface="Montserrat"/>
              <a:sym typeface="Montserrat"/>
            </a:endParaRPr>
          </a:p>
        </p:txBody>
      </p:sp>
      <p:sp>
        <p:nvSpPr>
          <p:cNvPr id="1014" name="Google Shape;1014;p49"/>
          <p:cNvSpPr txBox="1"/>
          <p:nvPr/>
        </p:nvSpPr>
        <p:spPr>
          <a:xfrm>
            <a:off x="863950" y="13059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0"/>
          <p:cNvSpPr txBox="1"/>
          <p:nvPr>
            <p:ph type="title"/>
          </p:nvPr>
        </p:nvSpPr>
        <p:spPr>
          <a:xfrm>
            <a:off x="714300" y="2408400"/>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020" name="Google Shape;1020;p50"/>
          <p:cNvSpPr txBox="1"/>
          <p:nvPr>
            <p:ph idx="2" type="title"/>
          </p:nvPr>
        </p:nvSpPr>
        <p:spPr>
          <a:xfrm>
            <a:off x="714300" y="10101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21" name="Google Shape;1021;p50"/>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0"/>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0"/>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50"/>
          <p:cNvGrpSpPr/>
          <p:nvPr/>
        </p:nvGrpSpPr>
        <p:grpSpPr>
          <a:xfrm>
            <a:off x="5061001" y="1219938"/>
            <a:ext cx="3343821" cy="3218721"/>
            <a:chOff x="1100801" y="1385725"/>
            <a:chExt cx="3343821" cy="3218721"/>
          </a:xfrm>
        </p:grpSpPr>
        <p:sp>
          <p:nvSpPr>
            <p:cNvPr id="1025" name="Google Shape;1025;p50"/>
            <p:cNvSpPr/>
            <p:nvPr/>
          </p:nvSpPr>
          <p:spPr>
            <a:xfrm>
              <a:off x="3892199" y="3039957"/>
              <a:ext cx="329305" cy="1069291"/>
            </a:xfrm>
            <a:custGeom>
              <a:rect b="b" l="l" r="r" t="t"/>
              <a:pathLst>
                <a:path extrusionOk="0" h="11248" w="3464">
                  <a:moveTo>
                    <a:pt x="1460" y="1173"/>
                  </a:moveTo>
                  <a:cubicBezTo>
                    <a:pt x="2605" y="0"/>
                    <a:pt x="3464" y="1488"/>
                    <a:pt x="3349" y="2948"/>
                  </a:cubicBezTo>
                  <a:cubicBezTo>
                    <a:pt x="3235" y="4350"/>
                    <a:pt x="2004" y="9215"/>
                    <a:pt x="2233" y="11247"/>
                  </a:cubicBezTo>
                  <a:lnTo>
                    <a:pt x="1775" y="11247"/>
                  </a:lnTo>
                  <a:cubicBezTo>
                    <a:pt x="630" y="8643"/>
                    <a:pt x="1" y="2662"/>
                    <a:pt x="1460" y="11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0"/>
            <p:cNvSpPr/>
            <p:nvPr/>
          </p:nvSpPr>
          <p:spPr>
            <a:xfrm>
              <a:off x="3971103" y="3170482"/>
              <a:ext cx="147066" cy="938767"/>
            </a:xfrm>
            <a:custGeom>
              <a:rect b="b" l="l" r="r" t="t"/>
              <a:pathLst>
                <a:path extrusionOk="0" h="9875" w="1547">
                  <a:moveTo>
                    <a:pt x="1117" y="9874"/>
                  </a:moveTo>
                  <a:cubicBezTo>
                    <a:pt x="1" y="5753"/>
                    <a:pt x="1403" y="87"/>
                    <a:pt x="1432" y="58"/>
                  </a:cubicBezTo>
                  <a:cubicBezTo>
                    <a:pt x="1432" y="29"/>
                    <a:pt x="1460" y="1"/>
                    <a:pt x="1489" y="1"/>
                  </a:cubicBezTo>
                  <a:cubicBezTo>
                    <a:pt x="1546" y="1"/>
                    <a:pt x="1546" y="58"/>
                    <a:pt x="1546" y="87"/>
                  </a:cubicBezTo>
                  <a:cubicBezTo>
                    <a:pt x="1546" y="87"/>
                    <a:pt x="115" y="5811"/>
                    <a:pt x="1260" y="9874"/>
                  </a:cubicBezTo>
                  <a:close/>
                </a:path>
              </a:pathLst>
            </a:custGeom>
            <a:solidFill>
              <a:srgbClr val="94B9CA"/>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0"/>
            <p:cNvSpPr/>
            <p:nvPr/>
          </p:nvSpPr>
          <p:spPr>
            <a:xfrm>
              <a:off x="4071777" y="3333709"/>
              <a:ext cx="372845" cy="775540"/>
            </a:xfrm>
            <a:custGeom>
              <a:rect b="b" l="l" r="r" t="t"/>
              <a:pathLst>
                <a:path extrusionOk="0" h="8158" w="3922">
                  <a:moveTo>
                    <a:pt x="2405" y="659"/>
                  </a:moveTo>
                  <a:cubicBezTo>
                    <a:pt x="3607" y="1"/>
                    <a:pt x="3922" y="1403"/>
                    <a:pt x="3435" y="2548"/>
                  </a:cubicBezTo>
                  <a:cubicBezTo>
                    <a:pt x="3063" y="3521"/>
                    <a:pt x="1346" y="6354"/>
                    <a:pt x="688" y="8157"/>
                  </a:cubicBezTo>
                  <a:lnTo>
                    <a:pt x="58" y="8157"/>
                  </a:lnTo>
                  <a:cubicBezTo>
                    <a:pt x="1" y="5639"/>
                    <a:pt x="974" y="1403"/>
                    <a:pt x="2405" y="6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0"/>
            <p:cNvSpPr/>
            <p:nvPr/>
          </p:nvSpPr>
          <p:spPr>
            <a:xfrm>
              <a:off x="4098966" y="3431721"/>
              <a:ext cx="263996" cy="677528"/>
            </a:xfrm>
            <a:custGeom>
              <a:rect b="b" l="l" r="r" t="t"/>
              <a:pathLst>
                <a:path extrusionOk="0" h="7127" w="2777">
                  <a:moveTo>
                    <a:pt x="1" y="7126"/>
                  </a:moveTo>
                  <a:cubicBezTo>
                    <a:pt x="402" y="3721"/>
                    <a:pt x="2662" y="29"/>
                    <a:pt x="2662" y="29"/>
                  </a:cubicBezTo>
                  <a:cubicBezTo>
                    <a:pt x="2691" y="0"/>
                    <a:pt x="2720" y="0"/>
                    <a:pt x="2748" y="0"/>
                  </a:cubicBezTo>
                  <a:cubicBezTo>
                    <a:pt x="2777" y="29"/>
                    <a:pt x="2777" y="57"/>
                    <a:pt x="2748" y="86"/>
                  </a:cubicBezTo>
                  <a:cubicBezTo>
                    <a:pt x="2748" y="86"/>
                    <a:pt x="487" y="3778"/>
                    <a:pt x="87" y="7126"/>
                  </a:cubicBezTo>
                  <a:close/>
                </a:path>
              </a:pathLst>
            </a:custGeom>
            <a:solidFill>
              <a:srgbClr val="7CA8B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0"/>
            <p:cNvSpPr/>
            <p:nvPr/>
          </p:nvSpPr>
          <p:spPr>
            <a:xfrm>
              <a:off x="3685432" y="3499693"/>
              <a:ext cx="378264" cy="609557"/>
            </a:xfrm>
            <a:custGeom>
              <a:rect b="b" l="l" r="r" t="t"/>
              <a:pathLst>
                <a:path extrusionOk="0" h="6412" w="3979">
                  <a:moveTo>
                    <a:pt x="1374" y="516"/>
                  </a:moveTo>
                  <a:cubicBezTo>
                    <a:pt x="201" y="1"/>
                    <a:pt x="1" y="1317"/>
                    <a:pt x="516" y="2376"/>
                  </a:cubicBezTo>
                  <a:cubicBezTo>
                    <a:pt x="888" y="3092"/>
                    <a:pt x="2147" y="4866"/>
                    <a:pt x="3006" y="6411"/>
                  </a:cubicBezTo>
                  <a:lnTo>
                    <a:pt x="3979" y="6411"/>
                  </a:lnTo>
                  <a:cubicBezTo>
                    <a:pt x="3635" y="4093"/>
                    <a:pt x="2576" y="1031"/>
                    <a:pt x="1374" y="5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0"/>
            <p:cNvSpPr/>
            <p:nvPr/>
          </p:nvSpPr>
          <p:spPr>
            <a:xfrm>
              <a:off x="3758918" y="3586773"/>
              <a:ext cx="272171" cy="525234"/>
            </a:xfrm>
            <a:custGeom>
              <a:rect b="b" l="l" r="r" t="t"/>
              <a:pathLst>
                <a:path extrusionOk="0" h="5525" w="2863">
                  <a:moveTo>
                    <a:pt x="2862" y="5495"/>
                  </a:moveTo>
                  <a:cubicBezTo>
                    <a:pt x="2204" y="3549"/>
                    <a:pt x="1288" y="1689"/>
                    <a:pt x="115" y="29"/>
                  </a:cubicBezTo>
                  <a:cubicBezTo>
                    <a:pt x="86" y="1"/>
                    <a:pt x="58" y="1"/>
                    <a:pt x="29" y="29"/>
                  </a:cubicBezTo>
                  <a:cubicBezTo>
                    <a:pt x="0" y="29"/>
                    <a:pt x="0" y="58"/>
                    <a:pt x="29" y="86"/>
                  </a:cubicBezTo>
                  <a:cubicBezTo>
                    <a:pt x="1202" y="1746"/>
                    <a:pt x="2118" y="3578"/>
                    <a:pt x="2748" y="5524"/>
                  </a:cubicBezTo>
                  <a:close/>
                </a:path>
              </a:pathLst>
            </a:custGeom>
            <a:solidFill>
              <a:srgbClr val="1E3F4D"/>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0"/>
            <p:cNvSpPr/>
            <p:nvPr/>
          </p:nvSpPr>
          <p:spPr>
            <a:xfrm>
              <a:off x="3862349" y="4022077"/>
              <a:ext cx="361912" cy="114363"/>
            </a:xfrm>
            <a:custGeom>
              <a:rect b="b" l="l" r="r" t="t"/>
              <a:pathLst>
                <a:path extrusionOk="0" h="1203" w="3807">
                  <a:moveTo>
                    <a:pt x="172" y="1"/>
                  </a:moveTo>
                  <a:cubicBezTo>
                    <a:pt x="86" y="1"/>
                    <a:pt x="0" y="86"/>
                    <a:pt x="0" y="172"/>
                  </a:cubicBezTo>
                  <a:lnTo>
                    <a:pt x="0" y="1031"/>
                  </a:lnTo>
                  <a:cubicBezTo>
                    <a:pt x="0" y="1117"/>
                    <a:pt x="86" y="1203"/>
                    <a:pt x="172" y="1203"/>
                  </a:cubicBezTo>
                  <a:lnTo>
                    <a:pt x="3606" y="1203"/>
                  </a:lnTo>
                  <a:cubicBezTo>
                    <a:pt x="3721" y="1203"/>
                    <a:pt x="3806" y="1117"/>
                    <a:pt x="3806" y="1031"/>
                  </a:cubicBezTo>
                  <a:lnTo>
                    <a:pt x="3806" y="172"/>
                  </a:lnTo>
                  <a:cubicBezTo>
                    <a:pt x="3806" y="86"/>
                    <a:pt x="3721" y="1"/>
                    <a:pt x="36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0"/>
            <p:cNvSpPr/>
            <p:nvPr/>
          </p:nvSpPr>
          <p:spPr>
            <a:xfrm>
              <a:off x="3881362" y="4087387"/>
              <a:ext cx="323886" cy="225874"/>
            </a:xfrm>
            <a:custGeom>
              <a:rect b="b" l="l" r="r" t="t"/>
              <a:pathLst>
                <a:path extrusionOk="0" h="2376" w="3407">
                  <a:moveTo>
                    <a:pt x="2834" y="0"/>
                  </a:moveTo>
                  <a:lnTo>
                    <a:pt x="573" y="0"/>
                  </a:lnTo>
                  <a:lnTo>
                    <a:pt x="0" y="516"/>
                  </a:lnTo>
                  <a:lnTo>
                    <a:pt x="458" y="2376"/>
                  </a:lnTo>
                  <a:lnTo>
                    <a:pt x="1689" y="2376"/>
                  </a:lnTo>
                  <a:lnTo>
                    <a:pt x="2948" y="2376"/>
                  </a:lnTo>
                  <a:lnTo>
                    <a:pt x="3406" y="51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0"/>
            <p:cNvSpPr/>
            <p:nvPr/>
          </p:nvSpPr>
          <p:spPr>
            <a:xfrm>
              <a:off x="3881362" y="4136346"/>
              <a:ext cx="323886" cy="98012"/>
            </a:xfrm>
            <a:custGeom>
              <a:rect b="b" l="l" r="r" t="t"/>
              <a:pathLst>
                <a:path extrusionOk="0" h="1031" w="3407">
                  <a:moveTo>
                    <a:pt x="0" y="1"/>
                  </a:moveTo>
                  <a:lnTo>
                    <a:pt x="86" y="401"/>
                  </a:lnTo>
                  <a:lnTo>
                    <a:pt x="3148" y="1031"/>
                  </a:lnTo>
                  <a:lnTo>
                    <a:pt x="34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0"/>
            <p:cNvSpPr/>
            <p:nvPr/>
          </p:nvSpPr>
          <p:spPr>
            <a:xfrm>
              <a:off x="1367459" y="2933769"/>
              <a:ext cx="100769" cy="122539"/>
            </a:xfrm>
            <a:custGeom>
              <a:rect b="b" l="l" r="r" t="t"/>
              <a:pathLst>
                <a:path extrusionOk="0" h="1289" w="1060">
                  <a:moveTo>
                    <a:pt x="1002" y="945"/>
                  </a:moveTo>
                  <a:lnTo>
                    <a:pt x="229" y="115"/>
                  </a:lnTo>
                  <a:cubicBezTo>
                    <a:pt x="229" y="115"/>
                    <a:pt x="115" y="1"/>
                    <a:pt x="57" y="115"/>
                  </a:cubicBezTo>
                  <a:cubicBezTo>
                    <a:pt x="0" y="201"/>
                    <a:pt x="115" y="402"/>
                    <a:pt x="172" y="487"/>
                  </a:cubicBezTo>
                  <a:lnTo>
                    <a:pt x="573" y="1289"/>
                  </a:lnTo>
                  <a:lnTo>
                    <a:pt x="1059" y="1203"/>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0"/>
            <p:cNvSpPr/>
            <p:nvPr/>
          </p:nvSpPr>
          <p:spPr>
            <a:xfrm>
              <a:off x="1318501" y="2950120"/>
              <a:ext cx="138795" cy="117120"/>
            </a:xfrm>
            <a:custGeom>
              <a:rect b="b" l="l" r="r" t="t"/>
              <a:pathLst>
                <a:path extrusionOk="0" h="1232" w="1460">
                  <a:moveTo>
                    <a:pt x="1317" y="745"/>
                  </a:moveTo>
                  <a:lnTo>
                    <a:pt x="229" y="58"/>
                  </a:lnTo>
                  <a:cubicBezTo>
                    <a:pt x="229" y="58"/>
                    <a:pt x="86" y="1"/>
                    <a:pt x="57" y="115"/>
                  </a:cubicBezTo>
                  <a:cubicBezTo>
                    <a:pt x="0" y="230"/>
                    <a:pt x="200" y="401"/>
                    <a:pt x="286" y="487"/>
                  </a:cubicBezTo>
                  <a:cubicBezTo>
                    <a:pt x="372" y="602"/>
                    <a:pt x="944" y="1231"/>
                    <a:pt x="944" y="1231"/>
                  </a:cubicBezTo>
                  <a:lnTo>
                    <a:pt x="1460" y="1031"/>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0"/>
            <p:cNvSpPr/>
            <p:nvPr/>
          </p:nvSpPr>
          <p:spPr>
            <a:xfrm>
              <a:off x="4058183" y="2933769"/>
              <a:ext cx="103526" cy="122539"/>
            </a:xfrm>
            <a:custGeom>
              <a:rect b="b" l="l" r="r" t="t"/>
              <a:pathLst>
                <a:path extrusionOk="0" h="1289" w="1089">
                  <a:moveTo>
                    <a:pt x="58" y="945"/>
                  </a:moveTo>
                  <a:lnTo>
                    <a:pt x="831" y="115"/>
                  </a:lnTo>
                  <a:cubicBezTo>
                    <a:pt x="831" y="115"/>
                    <a:pt x="945" y="1"/>
                    <a:pt x="1002" y="115"/>
                  </a:cubicBezTo>
                  <a:cubicBezTo>
                    <a:pt x="1088" y="201"/>
                    <a:pt x="945" y="402"/>
                    <a:pt x="916" y="487"/>
                  </a:cubicBezTo>
                  <a:lnTo>
                    <a:pt x="516" y="1289"/>
                  </a:lnTo>
                  <a:lnTo>
                    <a:pt x="1" y="1203"/>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0"/>
            <p:cNvSpPr/>
            <p:nvPr/>
          </p:nvSpPr>
          <p:spPr>
            <a:xfrm>
              <a:off x="4069115" y="2950120"/>
              <a:ext cx="138795" cy="117120"/>
            </a:xfrm>
            <a:custGeom>
              <a:rect b="b" l="l" r="r" t="t"/>
              <a:pathLst>
                <a:path extrusionOk="0" h="1232" w="1460">
                  <a:moveTo>
                    <a:pt x="143" y="745"/>
                  </a:moveTo>
                  <a:lnTo>
                    <a:pt x="1231" y="58"/>
                  </a:lnTo>
                  <a:cubicBezTo>
                    <a:pt x="1231" y="58"/>
                    <a:pt x="1374" y="1"/>
                    <a:pt x="1402" y="115"/>
                  </a:cubicBezTo>
                  <a:cubicBezTo>
                    <a:pt x="1460" y="230"/>
                    <a:pt x="1288" y="401"/>
                    <a:pt x="1202" y="487"/>
                  </a:cubicBezTo>
                  <a:cubicBezTo>
                    <a:pt x="1116" y="602"/>
                    <a:pt x="515" y="1231"/>
                    <a:pt x="515" y="1231"/>
                  </a:cubicBezTo>
                  <a:lnTo>
                    <a:pt x="0" y="1031"/>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0"/>
            <p:cNvSpPr/>
            <p:nvPr/>
          </p:nvSpPr>
          <p:spPr>
            <a:xfrm>
              <a:off x="2186350" y="1385725"/>
              <a:ext cx="1311517" cy="1662402"/>
            </a:xfrm>
            <a:custGeom>
              <a:rect b="b" l="l" r="r" t="t"/>
              <a:pathLst>
                <a:path extrusionOk="0" h="17487" w="13796">
                  <a:moveTo>
                    <a:pt x="4580" y="3464"/>
                  </a:moveTo>
                  <a:cubicBezTo>
                    <a:pt x="7442" y="1"/>
                    <a:pt x="11191" y="3893"/>
                    <a:pt x="9187" y="8415"/>
                  </a:cubicBezTo>
                  <a:cubicBezTo>
                    <a:pt x="8987" y="8758"/>
                    <a:pt x="13795" y="13480"/>
                    <a:pt x="8815" y="16142"/>
                  </a:cubicBezTo>
                  <a:cubicBezTo>
                    <a:pt x="6268" y="17487"/>
                    <a:pt x="2490" y="14797"/>
                    <a:pt x="2490" y="14797"/>
                  </a:cubicBezTo>
                  <a:cubicBezTo>
                    <a:pt x="1" y="11076"/>
                    <a:pt x="3206" y="8930"/>
                    <a:pt x="3206" y="8415"/>
                  </a:cubicBezTo>
                  <a:cubicBezTo>
                    <a:pt x="3120" y="7671"/>
                    <a:pt x="2920" y="6955"/>
                    <a:pt x="2576" y="6297"/>
                  </a:cubicBezTo>
                  <a:cubicBezTo>
                    <a:pt x="1918" y="4780"/>
                    <a:pt x="3091" y="3034"/>
                    <a:pt x="4580" y="3464"/>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p:nvPr/>
          </p:nvSpPr>
          <p:spPr>
            <a:xfrm>
              <a:off x="1296731" y="2539343"/>
              <a:ext cx="1267882" cy="974036"/>
            </a:xfrm>
            <a:custGeom>
              <a:rect b="b" l="l" r="r" t="t"/>
              <a:pathLst>
                <a:path extrusionOk="0" h="10246" w="13337">
                  <a:moveTo>
                    <a:pt x="11820" y="5552"/>
                  </a:moveTo>
                  <a:cubicBezTo>
                    <a:pt x="11820" y="5552"/>
                    <a:pt x="8386" y="10246"/>
                    <a:pt x="7727" y="10103"/>
                  </a:cubicBezTo>
                  <a:cubicBezTo>
                    <a:pt x="7069" y="9988"/>
                    <a:pt x="315" y="5152"/>
                    <a:pt x="143" y="5037"/>
                  </a:cubicBezTo>
                  <a:cubicBezTo>
                    <a:pt x="0" y="4923"/>
                    <a:pt x="57" y="4694"/>
                    <a:pt x="229" y="4722"/>
                  </a:cubicBezTo>
                  <a:cubicBezTo>
                    <a:pt x="601" y="4865"/>
                    <a:pt x="973" y="5037"/>
                    <a:pt x="1317" y="5237"/>
                  </a:cubicBezTo>
                  <a:cubicBezTo>
                    <a:pt x="1374" y="5295"/>
                    <a:pt x="1374" y="5237"/>
                    <a:pt x="1374" y="5237"/>
                  </a:cubicBezTo>
                  <a:cubicBezTo>
                    <a:pt x="1231" y="4751"/>
                    <a:pt x="1603" y="4264"/>
                    <a:pt x="2089" y="4264"/>
                  </a:cubicBezTo>
                  <a:cubicBezTo>
                    <a:pt x="2261" y="4264"/>
                    <a:pt x="2404" y="4322"/>
                    <a:pt x="2404" y="4436"/>
                  </a:cubicBezTo>
                  <a:cubicBezTo>
                    <a:pt x="2404" y="4522"/>
                    <a:pt x="2261" y="4551"/>
                    <a:pt x="2261" y="4551"/>
                  </a:cubicBezTo>
                  <a:cubicBezTo>
                    <a:pt x="1918" y="4551"/>
                    <a:pt x="1717" y="4951"/>
                    <a:pt x="1918" y="5237"/>
                  </a:cubicBezTo>
                  <a:cubicBezTo>
                    <a:pt x="2089" y="5495"/>
                    <a:pt x="2461" y="5552"/>
                    <a:pt x="2719" y="5352"/>
                  </a:cubicBezTo>
                  <a:cubicBezTo>
                    <a:pt x="2919" y="5180"/>
                    <a:pt x="2919" y="4865"/>
                    <a:pt x="2719" y="4694"/>
                  </a:cubicBezTo>
                  <a:cubicBezTo>
                    <a:pt x="2633" y="4608"/>
                    <a:pt x="2547" y="4493"/>
                    <a:pt x="2662" y="4408"/>
                  </a:cubicBezTo>
                  <a:cubicBezTo>
                    <a:pt x="2690" y="4350"/>
                    <a:pt x="2776" y="4350"/>
                    <a:pt x="2833" y="4408"/>
                  </a:cubicBezTo>
                  <a:cubicBezTo>
                    <a:pt x="3721" y="5009"/>
                    <a:pt x="3291" y="5724"/>
                    <a:pt x="3291" y="5724"/>
                  </a:cubicBezTo>
                  <a:cubicBezTo>
                    <a:pt x="3234" y="5867"/>
                    <a:pt x="3263" y="6010"/>
                    <a:pt x="3406" y="6096"/>
                  </a:cubicBezTo>
                  <a:cubicBezTo>
                    <a:pt x="3606" y="6239"/>
                    <a:pt x="7155" y="7985"/>
                    <a:pt x="7412" y="8014"/>
                  </a:cubicBezTo>
                  <a:cubicBezTo>
                    <a:pt x="7584" y="8014"/>
                    <a:pt x="9330" y="4579"/>
                    <a:pt x="10332" y="2490"/>
                  </a:cubicBezTo>
                  <a:cubicBezTo>
                    <a:pt x="10847" y="1488"/>
                    <a:pt x="11534" y="315"/>
                    <a:pt x="12507" y="0"/>
                  </a:cubicBezTo>
                  <a:cubicBezTo>
                    <a:pt x="12507" y="0"/>
                    <a:pt x="13337" y="1746"/>
                    <a:pt x="11820" y="5552"/>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0"/>
            <p:cNvSpPr/>
            <p:nvPr/>
          </p:nvSpPr>
          <p:spPr>
            <a:xfrm>
              <a:off x="2972634" y="2536586"/>
              <a:ext cx="1265220" cy="976793"/>
            </a:xfrm>
            <a:custGeom>
              <a:rect b="b" l="l" r="r" t="t"/>
              <a:pathLst>
                <a:path extrusionOk="0" h="10275" w="13309">
                  <a:moveTo>
                    <a:pt x="1517" y="5581"/>
                  </a:moveTo>
                  <a:cubicBezTo>
                    <a:pt x="1517" y="5581"/>
                    <a:pt x="4923" y="10275"/>
                    <a:pt x="5581" y="10132"/>
                  </a:cubicBezTo>
                  <a:cubicBezTo>
                    <a:pt x="6211" y="9989"/>
                    <a:pt x="12994" y="5181"/>
                    <a:pt x="13165" y="5038"/>
                  </a:cubicBezTo>
                  <a:cubicBezTo>
                    <a:pt x="13308" y="4923"/>
                    <a:pt x="13251" y="4723"/>
                    <a:pt x="13080" y="4751"/>
                  </a:cubicBezTo>
                  <a:cubicBezTo>
                    <a:pt x="12707" y="4894"/>
                    <a:pt x="12335" y="5066"/>
                    <a:pt x="11992" y="5266"/>
                  </a:cubicBezTo>
                  <a:cubicBezTo>
                    <a:pt x="11935" y="5324"/>
                    <a:pt x="11935" y="5266"/>
                    <a:pt x="11935" y="5266"/>
                  </a:cubicBezTo>
                  <a:cubicBezTo>
                    <a:pt x="12078" y="4780"/>
                    <a:pt x="11706" y="4293"/>
                    <a:pt x="11219" y="4293"/>
                  </a:cubicBezTo>
                  <a:cubicBezTo>
                    <a:pt x="11048" y="4293"/>
                    <a:pt x="10904" y="4351"/>
                    <a:pt x="10904" y="4437"/>
                  </a:cubicBezTo>
                  <a:cubicBezTo>
                    <a:pt x="10904" y="4551"/>
                    <a:pt x="11048" y="4580"/>
                    <a:pt x="11048" y="4580"/>
                  </a:cubicBezTo>
                  <a:cubicBezTo>
                    <a:pt x="11391" y="4580"/>
                    <a:pt x="11591" y="4952"/>
                    <a:pt x="11391" y="5238"/>
                  </a:cubicBezTo>
                  <a:cubicBezTo>
                    <a:pt x="11219" y="5524"/>
                    <a:pt x="10847" y="5581"/>
                    <a:pt x="10590" y="5381"/>
                  </a:cubicBezTo>
                  <a:cubicBezTo>
                    <a:pt x="10389" y="5209"/>
                    <a:pt x="10389" y="4894"/>
                    <a:pt x="10590" y="4723"/>
                  </a:cubicBezTo>
                  <a:cubicBezTo>
                    <a:pt x="10676" y="4637"/>
                    <a:pt x="10761" y="4522"/>
                    <a:pt x="10676" y="4437"/>
                  </a:cubicBezTo>
                  <a:cubicBezTo>
                    <a:pt x="10618" y="4379"/>
                    <a:pt x="10532" y="4379"/>
                    <a:pt x="10475" y="4437"/>
                  </a:cubicBezTo>
                  <a:cubicBezTo>
                    <a:pt x="9588" y="5038"/>
                    <a:pt x="10046" y="5753"/>
                    <a:pt x="10046" y="5753"/>
                  </a:cubicBezTo>
                  <a:cubicBezTo>
                    <a:pt x="10103" y="5896"/>
                    <a:pt x="10046" y="6039"/>
                    <a:pt x="9931" y="6125"/>
                  </a:cubicBezTo>
                  <a:cubicBezTo>
                    <a:pt x="9702" y="6268"/>
                    <a:pt x="6154" y="8014"/>
                    <a:pt x="5925" y="8014"/>
                  </a:cubicBezTo>
                  <a:cubicBezTo>
                    <a:pt x="5724" y="8014"/>
                    <a:pt x="3979" y="4580"/>
                    <a:pt x="2977" y="2519"/>
                  </a:cubicBezTo>
                  <a:cubicBezTo>
                    <a:pt x="2490" y="1517"/>
                    <a:pt x="1775" y="315"/>
                    <a:pt x="830" y="29"/>
                  </a:cubicBezTo>
                  <a:cubicBezTo>
                    <a:pt x="830" y="1"/>
                    <a:pt x="1" y="1775"/>
                    <a:pt x="1517" y="5581"/>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0"/>
            <p:cNvSpPr/>
            <p:nvPr/>
          </p:nvSpPr>
          <p:spPr>
            <a:xfrm>
              <a:off x="1745628" y="3790783"/>
              <a:ext cx="2045989" cy="506221"/>
            </a:xfrm>
            <a:custGeom>
              <a:rect b="b" l="l" r="r" t="t"/>
              <a:pathLst>
                <a:path extrusionOk="0" h="5325" w="21522">
                  <a:moveTo>
                    <a:pt x="15827" y="1"/>
                  </a:moveTo>
                  <a:lnTo>
                    <a:pt x="21522" y="316"/>
                  </a:lnTo>
                  <a:cubicBezTo>
                    <a:pt x="21522" y="316"/>
                    <a:pt x="21064" y="2004"/>
                    <a:pt x="20978" y="2205"/>
                  </a:cubicBezTo>
                  <a:cubicBezTo>
                    <a:pt x="20921" y="2376"/>
                    <a:pt x="10761" y="5324"/>
                    <a:pt x="10761" y="5324"/>
                  </a:cubicBezTo>
                  <a:cubicBezTo>
                    <a:pt x="10761" y="5324"/>
                    <a:pt x="601" y="2376"/>
                    <a:pt x="544" y="2205"/>
                  </a:cubicBezTo>
                  <a:cubicBezTo>
                    <a:pt x="458" y="2004"/>
                    <a:pt x="0" y="316"/>
                    <a:pt x="0" y="316"/>
                  </a:cubicBezTo>
                  <a:lnTo>
                    <a:pt x="56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3214765" y="4269627"/>
              <a:ext cx="514302" cy="332062"/>
            </a:xfrm>
            <a:custGeom>
              <a:rect b="b" l="l" r="r" t="t"/>
              <a:pathLst>
                <a:path extrusionOk="0" h="3493" w="5410">
                  <a:moveTo>
                    <a:pt x="258" y="402"/>
                  </a:moveTo>
                  <a:cubicBezTo>
                    <a:pt x="258" y="402"/>
                    <a:pt x="573" y="87"/>
                    <a:pt x="773" y="30"/>
                  </a:cubicBezTo>
                  <a:cubicBezTo>
                    <a:pt x="974" y="1"/>
                    <a:pt x="3979" y="945"/>
                    <a:pt x="4379" y="1060"/>
                  </a:cubicBezTo>
                  <a:cubicBezTo>
                    <a:pt x="5152" y="1317"/>
                    <a:pt x="5410" y="3493"/>
                    <a:pt x="3607" y="3264"/>
                  </a:cubicBezTo>
                  <a:cubicBezTo>
                    <a:pt x="2805" y="3178"/>
                    <a:pt x="802" y="2892"/>
                    <a:pt x="459" y="2806"/>
                  </a:cubicBezTo>
                  <a:cubicBezTo>
                    <a:pt x="115" y="2720"/>
                    <a:pt x="1" y="2176"/>
                    <a:pt x="1" y="21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0"/>
            <p:cNvSpPr/>
            <p:nvPr/>
          </p:nvSpPr>
          <p:spPr>
            <a:xfrm>
              <a:off x="2371347" y="2503979"/>
              <a:ext cx="797310" cy="1373974"/>
            </a:xfrm>
            <a:custGeom>
              <a:rect b="b" l="l" r="r" t="t"/>
              <a:pathLst>
                <a:path extrusionOk="0" h="14453" w="8387">
                  <a:moveTo>
                    <a:pt x="5381" y="0"/>
                  </a:moveTo>
                  <a:lnTo>
                    <a:pt x="7155" y="344"/>
                  </a:lnTo>
                  <a:lnTo>
                    <a:pt x="7528" y="2977"/>
                  </a:lnTo>
                  <a:cubicBezTo>
                    <a:pt x="7699" y="3520"/>
                    <a:pt x="7871" y="4121"/>
                    <a:pt x="7985" y="4694"/>
                  </a:cubicBezTo>
                  <a:cubicBezTo>
                    <a:pt x="8014" y="5152"/>
                    <a:pt x="7470" y="6296"/>
                    <a:pt x="7299" y="6754"/>
                  </a:cubicBezTo>
                  <a:cubicBezTo>
                    <a:pt x="7127" y="7241"/>
                    <a:pt x="7127" y="9788"/>
                    <a:pt x="7155" y="9988"/>
                  </a:cubicBezTo>
                  <a:cubicBezTo>
                    <a:pt x="7184" y="10160"/>
                    <a:pt x="8386" y="13566"/>
                    <a:pt x="8386" y="13566"/>
                  </a:cubicBezTo>
                  <a:cubicBezTo>
                    <a:pt x="8386" y="13566"/>
                    <a:pt x="7499" y="14453"/>
                    <a:pt x="4208" y="14453"/>
                  </a:cubicBezTo>
                  <a:cubicBezTo>
                    <a:pt x="917" y="14453"/>
                    <a:pt x="1" y="13537"/>
                    <a:pt x="1" y="13537"/>
                  </a:cubicBezTo>
                  <a:cubicBezTo>
                    <a:pt x="1" y="13537"/>
                    <a:pt x="1203" y="10160"/>
                    <a:pt x="1231" y="9960"/>
                  </a:cubicBezTo>
                  <a:cubicBezTo>
                    <a:pt x="1260" y="9788"/>
                    <a:pt x="1260" y="7212"/>
                    <a:pt x="1060" y="6754"/>
                  </a:cubicBezTo>
                  <a:cubicBezTo>
                    <a:pt x="888" y="6268"/>
                    <a:pt x="344" y="5152"/>
                    <a:pt x="401" y="4694"/>
                  </a:cubicBezTo>
                  <a:cubicBezTo>
                    <a:pt x="516" y="4093"/>
                    <a:pt x="659" y="3520"/>
                    <a:pt x="859" y="2948"/>
                  </a:cubicBezTo>
                  <a:lnTo>
                    <a:pt x="1231" y="315"/>
                  </a:lnTo>
                  <a:lnTo>
                    <a:pt x="3006" y="0"/>
                  </a:lnTo>
                  <a:lnTo>
                    <a:pt x="4179" y="114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0"/>
            <p:cNvSpPr/>
            <p:nvPr/>
          </p:nvSpPr>
          <p:spPr>
            <a:xfrm>
              <a:off x="1533348" y="3730987"/>
              <a:ext cx="1801197" cy="759189"/>
            </a:xfrm>
            <a:custGeom>
              <a:rect b="b" l="l" r="r" t="t"/>
              <a:pathLst>
                <a:path extrusionOk="0" h="7986" w="18947">
                  <a:moveTo>
                    <a:pt x="3349" y="1117"/>
                  </a:moveTo>
                  <a:cubicBezTo>
                    <a:pt x="3349" y="1117"/>
                    <a:pt x="17974" y="6068"/>
                    <a:pt x="18317" y="6211"/>
                  </a:cubicBezTo>
                  <a:cubicBezTo>
                    <a:pt x="18689" y="6354"/>
                    <a:pt x="18947" y="7985"/>
                    <a:pt x="17688" y="7842"/>
                  </a:cubicBezTo>
                  <a:cubicBezTo>
                    <a:pt x="17173" y="7756"/>
                    <a:pt x="4151" y="5381"/>
                    <a:pt x="2920" y="5095"/>
                  </a:cubicBezTo>
                  <a:cubicBezTo>
                    <a:pt x="1" y="4408"/>
                    <a:pt x="144" y="0"/>
                    <a:pt x="3349" y="1117"/>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0"/>
            <p:cNvSpPr/>
            <p:nvPr/>
          </p:nvSpPr>
          <p:spPr>
            <a:xfrm>
              <a:off x="2638005" y="4190818"/>
              <a:ext cx="674771" cy="288427"/>
            </a:xfrm>
            <a:custGeom>
              <a:rect b="b" l="l" r="r" t="t"/>
              <a:pathLst>
                <a:path extrusionOk="0" h="3034" w="7098">
                  <a:moveTo>
                    <a:pt x="2748" y="0"/>
                  </a:moveTo>
                  <a:cubicBezTo>
                    <a:pt x="4923" y="744"/>
                    <a:pt x="6583" y="1317"/>
                    <a:pt x="6697" y="1374"/>
                  </a:cubicBezTo>
                  <a:cubicBezTo>
                    <a:pt x="6898" y="1431"/>
                    <a:pt x="7098" y="2118"/>
                    <a:pt x="6926" y="2576"/>
                  </a:cubicBezTo>
                  <a:cubicBezTo>
                    <a:pt x="6812" y="2690"/>
                    <a:pt x="6669" y="2833"/>
                    <a:pt x="6497" y="2976"/>
                  </a:cubicBezTo>
                  <a:cubicBezTo>
                    <a:pt x="6354" y="3005"/>
                    <a:pt x="6211" y="3034"/>
                    <a:pt x="6068" y="3005"/>
                  </a:cubicBezTo>
                  <a:cubicBezTo>
                    <a:pt x="5839" y="2976"/>
                    <a:pt x="3063" y="2461"/>
                    <a:pt x="0" y="1918"/>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3119510" y="4283317"/>
              <a:ext cx="215037" cy="209523"/>
            </a:xfrm>
            <a:custGeom>
              <a:rect b="b" l="l" r="r" t="t"/>
              <a:pathLst>
                <a:path extrusionOk="0" h="2204" w="2262">
                  <a:moveTo>
                    <a:pt x="488" y="0"/>
                  </a:moveTo>
                  <a:cubicBezTo>
                    <a:pt x="430" y="630"/>
                    <a:pt x="287" y="1259"/>
                    <a:pt x="1" y="1860"/>
                  </a:cubicBezTo>
                  <a:lnTo>
                    <a:pt x="1031" y="2032"/>
                  </a:lnTo>
                  <a:cubicBezTo>
                    <a:pt x="2262" y="2204"/>
                    <a:pt x="1976" y="515"/>
                    <a:pt x="1661" y="401"/>
                  </a:cubicBezTo>
                  <a:cubicBezTo>
                    <a:pt x="1575" y="344"/>
                    <a:pt x="1146" y="229"/>
                    <a:pt x="4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3119510" y="4283317"/>
              <a:ext cx="89931" cy="185092"/>
            </a:xfrm>
            <a:custGeom>
              <a:rect b="b" l="l" r="r" t="t"/>
              <a:pathLst>
                <a:path extrusionOk="0" h="1947" w="946">
                  <a:moveTo>
                    <a:pt x="488" y="0"/>
                  </a:moveTo>
                  <a:cubicBezTo>
                    <a:pt x="430" y="630"/>
                    <a:pt x="287" y="1259"/>
                    <a:pt x="1" y="1860"/>
                  </a:cubicBezTo>
                  <a:lnTo>
                    <a:pt x="488" y="1946"/>
                  </a:lnTo>
                  <a:cubicBezTo>
                    <a:pt x="802" y="1402"/>
                    <a:pt x="945" y="773"/>
                    <a:pt x="945" y="143"/>
                  </a:cubicBezTo>
                  <a:close/>
                </a:path>
              </a:pathLst>
            </a:custGeom>
            <a:solidFill>
              <a:srgbClr val="DFDA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3310020" y="4334937"/>
              <a:ext cx="272171" cy="187848"/>
            </a:xfrm>
            <a:custGeom>
              <a:rect b="b" l="l" r="r" t="t"/>
              <a:pathLst>
                <a:path extrusionOk="0" h="1976" w="2863">
                  <a:moveTo>
                    <a:pt x="143" y="58"/>
                  </a:moveTo>
                  <a:cubicBezTo>
                    <a:pt x="143" y="29"/>
                    <a:pt x="143" y="29"/>
                    <a:pt x="172" y="1"/>
                  </a:cubicBezTo>
                  <a:cubicBezTo>
                    <a:pt x="201" y="1"/>
                    <a:pt x="201" y="29"/>
                    <a:pt x="229" y="29"/>
                  </a:cubicBezTo>
                  <a:lnTo>
                    <a:pt x="458" y="917"/>
                  </a:lnTo>
                  <a:lnTo>
                    <a:pt x="859" y="459"/>
                  </a:lnTo>
                  <a:lnTo>
                    <a:pt x="773" y="230"/>
                  </a:lnTo>
                  <a:cubicBezTo>
                    <a:pt x="773" y="201"/>
                    <a:pt x="802" y="173"/>
                    <a:pt x="802" y="173"/>
                  </a:cubicBezTo>
                  <a:cubicBezTo>
                    <a:pt x="830" y="173"/>
                    <a:pt x="859" y="173"/>
                    <a:pt x="859" y="201"/>
                  </a:cubicBezTo>
                  <a:lnTo>
                    <a:pt x="916" y="373"/>
                  </a:lnTo>
                  <a:lnTo>
                    <a:pt x="973" y="316"/>
                  </a:lnTo>
                  <a:cubicBezTo>
                    <a:pt x="973" y="258"/>
                    <a:pt x="1059" y="316"/>
                    <a:pt x="1031" y="344"/>
                  </a:cubicBezTo>
                  <a:lnTo>
                    <a:pt x="945" y="459"/>
                  </a:lnTo>
                  <a:lnTo>
                    <a:pt x="1088" y="1060"/>
                  </a:lnTo>
                  <a:lnTo>
                    <a:pt x="1489" y="573"/>
                  </a:lnTo>
                  <a:lnTo>
                    <a:pt x="1431" y="402"/>
                  </a:lnTo>
                  <a:cubicBezTo>
                    <a:pt x="1403" y="344"/>
                    <a:pt x="1489" y="316"/>
                    <a:pt x="1489" y="373"/>
                  </a:cubicBezTo>
                  <a:lnTo>
                    <a:pt x="1546" y="516"/>
                  </a:lnTo>
                  <a:lnTo>
                    <a:pt x="1603" y="402"/>
                  </a:lnTo>
                  <a:cubicBezTo>
                    <a:pt x="1632" y="402"/>
                    <a:pt x="1660" y="402"/>
                    <a:pt x="1660" y="402"/>
                  </a:cubicBezTo>
                  <a:cubicBezTo>
                    <a:pt x="1689" y="430"/>
                    <a:pt x="1689" y="459"/>
                    <a:pt x="1660" y="459"/>
                  </a:cubicBezTo>
                  <a:lnTo>
                    <a:pt x="1546" y="602"/>
                  </a:lnTo>
                  <a:lnTo>
                    <a:pt x="1717" y="1174"/>
                  </a:lnTo>
                  <a:lnTo>
                    <a:pt x="2090" y="716"/>
                  </a:lnTo>
                  <a:lnTo>
                    <a:pt x="2061" y="545"/>
                  </a:lnTo>
                  <a:cubicBezTo>
                    <a:pt x="2061" y="545"/>
                    <a:pt x="2061" y="516"/>
                    <a:pt x="2090" y="516"/>
                  </a:cubicBezTo>
                  <a:cubicBezTo>
                    <a:pt x="2090" y="516"/>
                    <a:pt x="2118" y="516"/>
                    <a:pt x="2118" y="545"/>
                  </a:cubicBezTo>
                  <a:lnTo>
                    <a:pt x="2147" y="630"/>
                  </a:lnTo>
                  <a:lnTo>
                    <a:pt x="2261" y="516"/>
                  </a:lnTo>
                  <a:cubicBezTo>
                    <a:pt x="2290" y="459"/>
                    <a:pt x="2347" y="516"/>
                    <a:pt x="2318" y="545"/>
                  </a:cubicBezTo>
                  <a:lnTo>
                    <a:pt x="2175" y="716"/>
                  </a:lnTo>
                  <a:lnTo>
                    <a:pt x="2347" y="1317"/>
                  </a:lnTo>
                  <a:lnTo>
                    <a:pt x="2776" y="774"/>
                  </a:lnTo>
                  <a:cubicBezTo>
                    <a:pt x="2776" y="745"/>
                    <a:pt x="2862" y="802"/>
                    <a:pt x="2834" y="831"/>
                  </a:cubicBezTo>
                  <a:lnTo>
                    <a:pt x="2376" y="1403"/>
                  </a:lnTo>
                  <a:lnTo>
                    <a:pt x="2519" y="1918"/>
                  </a:lnTo>
                  <a:cubicBezTo>
                    <a:pt x="2519" y="1947"/>
                    <a:pt x="2519" y="1976"/>
                    <a:pt x="2490" y="1976"/>
                  </a:cubicBezTo>
                  <a:cubicBezTo>
                    <a:pt x="2462" y="1976"/>
                    <a:pt x="2433" y="1976"/>
                    <a:pt x="2433" y="1947"/>
                  </a:cubicBezTo>
                  <a:lnTo>
                    <a:pt x="2318" y="1489"/>
                  </a:lnTo>
                  <a:lnTo>
                    <a:pt x="2061" y="1804"/>
                  </a:lnTo>
                  <a:cubicBezTo>
                    <a:pt x="2061" y="1804"/>
                    <a:pt x="2032" y="1804"/>
                    <a:pt x="2004" y="1804"/>
                  </a:cubicBezTo>
                  <a:cubicBezTo>
                    <a:pt x="2004" y="1775"/>
                    <a:pt x="2004" y="1747"/>
                    <a:pt x="2004" y="1747"/>
                  </a:cubicBezTo>
                  <a:lnTo>
                    <a:pt x="2290" y="1375"/>
                  </a:lnTo>
                  <a:lnTo>
                    <a:pt x="2118" y="802"/>
                  </a:lnTo>
                  <a:lnTo>
                    <a:pt x="1746" y="1260"/>
                  </a:lnTo>
                  <a:lnTo>
                    <a:pt x="1889" y="1747"/>
                  </a:lnTo>
                  <a:cubicBezTo>
                    <a:pt x="1889" y="1775"/>
                    <a:pt x="1889" y="1804"/>
                    <a:pt x="1861" y="1804"/>
                  </a:cubicBezTo>
                  <a:cubicBezTo>
                    <a:pt x="1832" y="1804"/>
                    <a:pt x="1803" y="1804"/>
                    <a:pt x="1803" y="1775"/>
                  </a:cubicBezTo>
                  <a:lnTo>
                    <a:pt x="1689" y="1346"/>
                  </a:lnTo>
                  <a:lnTo>
                    <a:pt x="1431" y="1689"/>
                  </a:lnTo>
                  <a:cubicBezTo>
                    <a:pt x="1403" y="1689"/>
                    <a:pt x="1374" y="1689"/>
                    <a:pt x="1374" y="1689"/>
                  </a:cubicBezTo>
                  <a:cubicBezTo>
                    <a:pt x="1345" y="1661"/>
                    <a:pt x="1345" y="1632"/>
                    <a:pt x="1374" y="1632"/>
                  </a:cubicBezTo>
                  <a:lnTo>
                    <a:pt x="1660" y="1260"/>
                  </a:lnTo>
                  <a:lnTo>
                    <a:pt x="1517" y="659"/>
                  </a:lnTo>
                  <a:lnTo>
                    <a:pt x="1116" y="1146"/>
                  </a:lnTo>
                  <a:lnTo>
                    <a:pt x="1231" y="1604"/>
                  </a:lnTo>
                  <a:cubicBezTo>
                    <a:pt x="1231" y="1604"/>
                    <a:pt x="1202" y="1632"/>
                    <a:pt x="1202" y="1632"/>
                  </a:cubicBezTo>
                  <a:cubicBezTo>
                    <a:pt x="1174" y="1661"/>
                    <a:pt x="1145" y="1632"/>
                    <a:pt x="1145" y="1632"/>
                  </a:cubicBezTo>
                  <a:lnTo>
                    <a:pt x="1031" y="1231"/>
                  </a:lnTo>
                  <a:lnTo>
                    <a:pt x="744" y="1604"/>
                  </a:lnTo>
                  <a:cubicBezTo>
                    <a:pt x="744" y="1604"/>
                    <a:pt x="716" y="1604"/>
                    <a:pt x="687" y="1604"/>
                  </a:cubicBezTo>
                  <a:cubicBezTo>
                    <a:pt x="687" y="1575"/>
                    <a:pt x="687" y="1546"/>
                    <a:pt x="687" y="1546"/>
                  </a:cubicBezTo>
                  <a:lnTo>
                    <a:pt x="1031" y="1146"/>
                  </a:lnTo>
                  <a:lnTo>
                    <a:pt x="859" y="545"/>
                  </a:lnTo>
                  <a:lnTo>
                    <a:pt x="487" y="1031"/>
                  </a:lnTo>
                  <a:lnTo>
                    <a:pt x="601" y="1432"/>
                  </a:lnTo>
                  <a:cubicBezTo>
                    <a:pt x="601" y="1460"/>
                    <a:pt x="601" y="1489"/>
                    <a:pt x="573" y="1489"/>
                  </a:cubicBezTo>
                  <a:cubicBezTo>
                    <a:pt x="544" y="1489"/>
                    <a:pt x="515" y="1489"/>
                    <a:pt x="515" y="1460"/>
                  </a:cubicBezTo>
                  <a:lnTo>
                    <a:pt x="430" y="1117"/>
                  </a:lnTo>
                  <a:lnTo>
                    <a:pt x="115" y="1489"/>
                  </a:lnTo>
                  <a:cubicBezTo>
                    <a:pt x="86" y="1546"/>
                    <a:pt x="0" y="1489"/>
                    <a:pt x="58" y="1460"/>
                  </a:cubicBezTo>
                  <a:lnTo>
                    <a:pt x="401" y="100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3214765" y="4272384"/>
              <a:ext cx="511640" cy="332062"/>
            </a:xfrm>
            <a:custGeom>
              <a:rect b="b" l="l" r="r" t="t"/>
              <a:pathLst>
                <a:path extrusionOk="0" h="3493" w="5382">
                  <a:moveTo>
                    <a:pt x="4007" y="1060"/>
                  </a:moveTo>
                  <a:cubicBezTo>
                    <a:pt x="4694" y="1288"/>
                    <a:pt x="4923" y="3235"/>
                    <a:pt x="3292" y="3034"/>
                  </a:cubicBezTo>
                  <a:cubicBezTo>
                    <a:pt x="2576" y="2948"/>
                    <a:pt x="802" y="2691"/>
                    <a:pt x="487" y="2634"/>
                  </a:cubicBezTo>
                  <a:cubicBezTo>
                    <a:pt x="258" y="2576"/>
                    <a:pt x="144" y="2290"/>
                    <a:pt x="115" y="2147"/>
                  </a:cubicBezTo>
                  <a:lnTo>
                    <a:pt x="1" y="2147"/>
                  </a:lnTo>
                  <a:cubicBezTo>
                    <a:pt x="1" y="2147"/>
                    <a:pt x="115" y="2691"/>
                    <a:pt x="459" y="2777"/>
                  </a:cubicBezTo>
                  <a:cubicBezTo>
                    <a:pt x="802" y="2891"/>
                    <a:pt x="2805" y="3149"/>
                    <a:pt x="3578" y="3263"/>
                  </a:cubicBezTo>
                  <a:cubicBezTo>
                    <a:pt x="5381" y="3492"/>
                    <a:pt x="5123" y="1317"/>
                    <a:pt x="4379" y="1060"/>
                  </a:cubicBezTo>
                  <a:cubicBezTo>
                    <a:pt x="3950" y="916"/>
                    <a:pt x="945" y="1"/>
                    <a:pt x="745" y="29"/>
                  </a:cubicBezTo>
                  <a:cubicBezTo>
                    <a:pt x="544" y="58"/>
                    <a:pt x="258" y="401"/>
                    <a:pt x="258" y="401"/>
                  </a:cubicBezTo>
                  <a:lnTo>
                    <a:pt x="344" y="430"/>
                  </a:lnTo>
                  <a:cubicBezTo>
                    <a:pt x="459" y="315"/>
                    <a:pt x="602" y="230"/>
                    <a:pt x="745" y="172"/>
                  </a:cubicBezTo>
                  <a:cubicBezTo>
                    <a:pt x="945" y="115"/>
                    <a:pt x="3664" y="945"/>
                    <a:pt x="4007" y="10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1810938" y="4269627"/>
              <a:ext cx="511545" cy="332062"/>
            </a:xfrm>
            <a:custGeom>
              <a:rect b="b" l="l" r="r" t="t"/>
              <a:pathLst>
                <a:path extrusionOk="0" h="3493" w="5381">
                  <a:moveTo>
                    <a:pt x="5123" y="402"/>
                  </a:moveTo>
                  <a:cubicBezTo>
                    <a:pt x="5123" y="402"/>
                    <a:pt x="4808" y="87"/>
                    <a:pt x="4636" y="30"/>
                  </a:cubicBezTo>
                  <a:cubicBezTo>
                    <a:pt x="4436" y="1"/>
                    <a:pt x="1402" y="945"/>
                    <a:pt x="1002" y="1060"/>
                  </a:cubicBezTo>
                  <a:cubicBezTo>
                    <a:pt x="229" y="1317"/>
                    <a:pt x="0" y="3493"/>
                    <a:pt x="1775" y="3264"/>
                  </a:cubicBezTo>
                  <a:cubicBezTo>
                    <a:pt x="2576" y="3178"/>
                    <a:pt x="4579" y="2892"/>
                    <a:pt x="4923" y="2806"/>
                  </a:cubicBezTo>
                  <a:cubicBezTo>
                    <a:pt x="5266" y="2720"/>
                    <a:pt x="5381" y="2176"/>
                    <a:pt x="5381" y="21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2202701" y="3730987"/>
              <a:ext cx="1801197" cy="759189"/>
            </a:xfrm>
            <a:custGeom>
              <a:rect b="b" l="l" r="r" t="t"/>
              <a:pathLst>
                <a:path extrusionOk="0" h="7986" w="18947">
                  <a:moveTo>
                    <a:pt x="15598" y="1117"/>
                  </a:moveTo>
                  <a:cubicBezTo>
                    <a:pt x="15598" y="1117"/>
                    <a:pt x="973" y="6068"/>
                    <a:pt x="630" y="6211"/>
                  </a:cubicBezTo>
                  <a:cubicBezTo>
                    <a:pt x="258" y="6354"/>
                    <a:pt x="0" y="7985"/>
                    <a:pt x="1260" y="7842"/>
                  </a:cubicBezTo>
                  <a:cubicBezTo>
                    <a:pt x="1775" y="7756"/>
                    <a:pt x="14796" y="5381"/>
                    <a:pt x="16056" y="5095"/>
                  </a:cubicBezTo>
                  <a:cubicBezTo>
                    <a:pt x="18946" y="4408"/>
                    <a:pt x="18803" y="0"/>
                    <a:pt x="15598" y="1117"/>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0"/>
            <p:cNvSpPr/>
            <p:nvPr/>
          </p:nvSpPr>
          <p:spPr>
            <a:xfrm>
              <a:off x="2202701" y="4283317"/>
              <a:ext cx="215037" cy="209523"/>
            </a:xfrm>
            <a:custGeom>
              <a:rect b="b" l="l" r="r" t="t"/>
              <a:pathLst>
                <a:path extrusionOk="0" h="2204" w="2262">
                  <a:moveTo>
                    <a:pt x="1775" y="0"/>
                  </a:moveTo>
                  <a:cubicBezTo>
                    <a:pt x="1803" y="630"/>
                    <a:pt x="1975" y="1288"/>
                    <a:pt x="2261" y="1860"/>
                  </a:cubicBezTo>
                  <a:lnTo>
                    <a:pt x="1231" y="2032"/>
                  </a:lnTo>
                  <a:cubicBezTo>
                    <a:pt x="0" y="2204"/>
                    <a:pt x="286" y="515"/>
                    <a:pt x="601" y="401"/>
                  </a:cubicBezTo>
                  <a:cubicBezTo>
                    <a:pt x="687" y="344"/>
                    <a:pt x="1116" y="229"/>
                    <a:pt x="17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p:nvPr/>
          </p:nvSpPr>
          <p:spPr>
            <a:xfrm>
              <a:off x="2325145" y="4283317"/>
              <a:ext cx="92593" cy="185092"/>
            </a:xfrm>
            <a:custGeom>
              <a:rect b="b" l="l" r="r" t="t"/>
              <a:pathLst>
                <a:path extrusionOk="0" h="1947" w="974">
                  <a:moveTo>
                    <a:pt x="487" y="0"/>
                  </a:moveTo>
                  <a:cubicBezTo>
                    <a:pt x="515" y="630"/>
                    <a:pt x="687" y="1288"/>
                    <a:pt x="973" y="1860"/>
                  </a:cubicBezTo>
                  <a:lnTo>
                    <a:pt x="487" y="1946"/>
                  </a:lnTo>
                  <a:cubicBezTo>
                    <a:pt x="172" y="1402"/>
                    <a:pt x="0" y="773"/>
                    <a:pt x="29" y="143"/>
                  </a:cubicBezTo>
                  <a:close/>
                </a:path>
              </a:pathLst>
            </a:custGeom>
            <a:solidFill>
              <a:srgbClr val="DFDA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0"/>
            <p:cNvSpPr/>
            <p:nvPr/>
          </p:nvSpPr>
          <p:spPr>
            <a:xfrm>
              <a:off x="1955057" y="4334937"/>
              <a:ext cx="269509" cy="190605"/>
            </a:xfrm>
            <a:custGeom>
              <a:rect b="b" l="l" r="r" t="t"/>
              <a:pathLst>
                <a:path extrusionOk="0" h="2005" w="2835">
                  <a:moveTo>
                    <a:pt x="2720" y="58"/>
                  </a:moveTo>
                  <a:cubicBezTo>
                    <a:pt x="2748" y="29"/>
                    <a:pt x="2720" y="29"/>
                    <a:pt x="2720" y="1"/>
                  </a:cubicBezTo>
                  <a:cubicBezTo>
                    <a:pt x="2691" y="1"/>
                    <a:pt x="2663" y="29"/>
                    <a:pt x="2663" y="29"/>
                  </a:cubicBezTo>
                  <a:lnTo>
                    <a:pt x="2405" y="917"/>
                  </a:lnTo>
                  <a:lnTo>
                    <a:pt x="2033" y="459"/>
                  </a:lnTo>
                  <a:lnTo>
                    <a:pt x="2090" y="230"/>
                  </a:lnTo>
                  <a:cubicBezTo>
                    <a:pt x="2090" y="201"/>
                    <a:pt x="2090" y="173"/>
                    <a:pt x="2062" y="173"/>
                  </a:cubicBezTo>
                  <a:cubicBezTo>
                    <a:pt x="2062" y="173"/>
                    <a:pt x="2033" y="173"/>
                    <a:pt x="2033" y="201"/>
                  </a:cubicBezTo>
                  <a:lnTo>
                    <a:pt x="1976" y="373"/>
                  </a:lnTo>
                  <a:lnTo>
                    <a:pt x="1918" y="316"/>
                  </a:lnTo>
                  <a:cubicBezTo>
                    <a:pt x="1890" y="287"/>
                    <a:pt x="1861" y="287"/>
                    <a:pt x="1861" y="316"/>
                  </a:cubicBezTo>
                  <a:cubicBezTo>
                    <a:pt x="1861" y="316"/>
                    <a:pt x="1861" y="344"/>
                    <a:pt x="1861" y="373"/>
                  </a:cubicBezTo>
                  <a:lnTo>
                    <a:pt x="1947" y="487"/>
                  </a:lnTo>
                  <a:lnTo>
                    <a:pt x="1804" y="1060"/>
                  </a:lnTo>
                  <a:lnTo>
                    <a:pt x="1403" y="602"/>
                  </a:lnTo>
                  <a:lnTo>
                    <a:pt x="1461" y="402"/>
                  </a:lnTo>
                  <a:cubicBezTo>
                    <a:pt x="1489" y="344"/>
                    <a:pt x="1403" y="344"/>
                    <a:pt x="1403" y="373"/>
                  </a:cubicBezTo>
                  <a:lnTo>
                    <a:pt x="1346" y="516"/>
                  </a:lnTo>
                  <a:lnTo>
                    <a:pt x="1260" y="402"/>
                  </a:lnTo>
                  <a:cubicBezTo>
                    <a:pt x="1232" y="373"/>
                    <a:pt x="1174" y="430"/>
                    <a:pt x="1203" y="459"/>
                  </a:cubicBezTo>
                  <a:lnTo>
                    <a:pt x="1317" y="602"/>
                  </a:lnTo>
                  <a:lnTo>
                    <a:pt x="1174" y="1203"/>
                  </a:lnTo>
                  <a:lnTo>
                    <a:pt x="774" y="716"/>
                  </a:lnTo>
                  <a:lnTo>
                    <a:pt x="831" y="545"/>
                  </a:lnTo>
                  <a:cubicBezTo>
                    <a:pt x="860" y="516"/>
                    <a:pt x="745" y="487"/>
                    <a:pt x="745" y="545"/>
                  </a:cubicBezTo>
                  <a:lnTo>
                    <a:pt x="716" y="630"/>
                  </a:lnTo>
                  <a:lnTo>
                    <a:pt x="631" y="516"/>
                  </a:lnTo>
                  <a:cubicBezTo>
                    <a:pt x="573" y="459"/>
                    <a:pt x="516" y="516"/>
                    <a:pt x="573" y="573"/>
                  </a:cubicBezTo>
                  <a:lnTo>
                    <a:pt x="688" y="745"/>
                  </a:lnTo>
                  <a:lnTo>
                    <a:pt x="545" y="1317"/>
                  </a:lnTo>
                  <a:lnTo>
                    <a:pt x="87" y="774"/>
                  </a:lnTo>
                  <a:cubicBezTo>
                    <a:pt x="58" y="745"/>
                    <a:pt x="1" y="802"/>
                    <a:pt x="30" y="831"/>
                  </a:cubicBezTo>
                  <a:lnTo>
                    <a:pt x="487" y="1403"/>
                  </a:lnTo>
                  <a:lnTo>
                    <a:pt x="344" y="1918"/>
                  </a:lnTo>
                  <a:cubicBezTo>
                    <a:pt x="344" y="1947"/>
                    <a:pt x="344" y="1976"/>
                    <a:pt x="373" y="1976"/>
                  </a:cubicBezTo>
                  <a:cubicBezTo>
                    <a:pt x="402" y="2004"/>
                    <a:pt x="459" y="2004"/>
                    <a:pt x="459" y="1947"/>
                  </a:cubicBezTo>
                  <a:lnTo>
                    <a:pt x="573" y="1489"/>
                  </a:lnTo>
                  <a:lnTo>
                    <a:pt x="831" y="1804"/>
                  </a:lnTo>
                  <a:cubicBezTo>
                    <a:pt x="831" y="1804"/>
                    <a:pt x="860" y="1804"/>
                    <a:pt x="888" y="1804"/>
                  </a:cubicBezTo>
                  <a:cubicBezTo>
                    <a:pt x="888" y="1775"/>
                    <a:pt x="888" y="1747"/>
                    <a:pt x="888" y="1747"/>
                  </a:cubicBezTo>
                  <a:lnTo>
                    <a:pt x="602" y="1375"/>
                  </a:lnTo>
                  <a:lnTo>
                    <a:pt x="774" y="802"/>
                  </a:lnTo>
                  <a:lnTo>
                    <a:pt x="1146" y="1260"/>
                  </a:lnTo>
                  <a:lnTo>
                    <a:pt x="1003" y="1747"/>
                  </a:lnTo>
                  <a:cubicBezTo>
                    <a:pt x="1003" y="1775"/>
                    <a:pt x="1003" y="1804"/>
                    <a:pt x="1031" y="1804"/>
                  </a:cubicBezTo>
                  <a:cubicBezTo>
                    <a:pt x="1060" y="1804"/>
                    <a:pt x="1060" y="1804"/>
                    <a:pt x="1088" y="1775"/>
                  </a:cubicBezTo>
                  <a:lnTo>
                    <a:pt x="1203" y="1346"/>
                  </a:lnTo>
                  <a:lnTo>
                    <a:pt x="1461" y="1689"/>
                  </a:lnTo>
                  <a:cubicBezTo>
                    <a:pt x="1489" y="1689"/>
                    <a:pt x="1518" y="1689"/>
                    <a:pt x="1518" y="1689"/>
                  </a:cubicBezTo>
                  <a:cubicBezTo>
                    <a:pt x="1546" y="1661"/>
                    <a:pt x="1546" y="1632"/>
                    <a:pt x="1518" y="1632"/>
                  </a:cubicBezTo>
                  <a:lnTo>
                    <a:pt x="1203" y="1260"/>
                  </a:lnTo>
                  <a:lnTo>
                    <a:pt x="1375" y="659"/>
                  </a:lnTo>
                  <a:lnTo>
                    <a:pt x="1747" y="1146"/>
                  </a:lnTo>
                  <a:lnTo>
                    <a:pt x="1632" y="1575"/>
                  </a:lnTo>
                  <a:cubicBezTo>
                    <a:pt x="1632" y="1604"/>
                    <a:pt x="1632" y="1632"/>
                    <a:pt x="1661" y="1632"/>
                  </a:cubicBezTo>
                  <a:cubicBezTo>
                    <a:pt x="1689" y="1632"/>
                    <a:pt x="1718" y="1632"/>
                    <a:pt x="1718" y="1604"/>
                  </a:cubicBezTo>
                  <a:lnTo>
                    <a:pt x="1833" y="1203"/>
                  </a:lnTo>
                  <a:lnTo>
                    <a:pt x="2119" y="1575"/>
                  </a:lnTo>
                  <a:cubicBezTo>
                    <a:pt x="2119" y="1575"/>
                    <a:pt x="2147" y="1575"/>
                    <a:pt x="2176" y="1575"/>
                  </a:cubicBezTo>
                  <a:cubicBezTo>
                    <a:pt x="2176" y="1546"/>
                    <a:pt x="2176" y="1518"/>
                    <a:pt x="2176" y="1518"/>
                  </a:cubicBezTo>
                  <a:lnTo>
                    <a:pt x="1833" y="1117"/>
                  </a:lnTo>
                  <a:lnTo>
                    <a:pt x="2004" y="516"/>
                  </a:lnTo>
                  <a:lnTo>
                    <a:pt x="2376" y="1003"/>
                  </a:lnTo>
                  <a:lnTo>
                    <a:pt x="2262" y="1403"/>
                  </a:lnTo>
                  <a:cubicBezTo>
                    <a:pt x="2262" y="1432"/>
                    <a:pt x="2262" y="1460"/>
                    <a:pt x="2290" y="1460"/>
                  </a:cubicBezTo>
                  <a:cubicBezTo>
                    <a:pt x="2319" y="1460"/>
                    <a:pt x="2348" y="1460"/>
                    <a:pt x="2348" y="1432"/>
                  </a:cubicBezTo>
                  <a:lnTo>
                    <a:pt x="2434" y="1060"/>
                  </a:lnTo>
                  <a:lnTo>
                    <a:pt x="2748" y="1460"/>
                  </a:lnTo>
                  <a:cubicBezTo>
                    <a:pt x="2777" y="1489"/>
                    <a:pt x="2806" y="1489"/>
                    <a:pt x="2806" y="1460"/>
                  </a:cubicBezTo>
                  <a:cubicBezTo>
                    <a:pt x="2834" y="1460"/>
                    <a:pt x="2834" y="1432"/>
                    <a:pt x="2806" y="1403"/>
                  </a:cubicBezTo>
                  <a:lnTo>
                    <a:pt x="2462" y="97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0"/>
            <p:cNvSpPr/>
            <p:nvPr/>
          </p:nvSpPr>
          <p:spPr>
            <a:xfrm>
              <a:off x="1810938" y="4272384"/>
              <a:ext cx="508788" cy="332062"/>
            </a:xfrm>
            <a:custGeom>
              <a:rect b="b" l="l" r="r" t="t"/>
              <a:pathLst>
                <a:path extrusionOk="0" h="3493" w="5352">
                  <a:moveTo>
                    <a:pt x="1374" y="1060"/>
                  </a:moveTo>
                  <a:cubicBezTo>
                    <a:pt x="687" y="1288"/>
                    <a:pt x="458" y="3235"/>
                    <a:pt x="2089" y="3034"/>
                  </a:cubicBezTo>
                  <a:cubicBezTo>
                    <a:pt x="2805" y="2948"/>
                    <a:pt x="4579" y="2691"/>
                    <a:pt x="4894" y="2634"/>
                  </a:cubicBezTo>
                  <a:cubicBezTo>
                    <a:pt x="5123" y="2576"/>
                    <a:pt x="5237" y="2290"/>
                    <a:pt x="5266" y="2147"/>
                  </a:cubicBezTo>
                  <a:lnTo>
                    <a:pt x="5352" y="2147"/>
                  </a:lnTo>
                  <a:cubicBezTo>
                    <a:pt x="5352" y="2147"/>
                    <a:pt x="5266" y="2691"/>
                    <a:pt x="4923" y="2777"/>
                  </a:cubicBezTo>
                  <a:cubicBezTo>
                    <a:pt x="4579" y="2891"/>
                    <a:pt x="2576" y="3149"/>
                    <a:pt x="1775" y="3263"/>
                  </a:cubicBezTo>
                  <a:cubicBezTo>
                    <a:pt x="0" y="3492"/>
                    <a:pt x="229" y="1317"/>
                    <a:pt x="1002" y="1060"/>
                  </a:cubicBezTo>
                  <a:cubicBezTo>
                    <a:pt x="1402" y="916"/>
                    <a:pt x="4407" y="1"/>
                    <a:pt x="4608" y="29"/>
                  </a:cubicBezTo>
                  <a:cubicBezTo>
                    <a:pt x="4808" y="58"/>
                    <a:pt x="5123" y="401"/>
                    <a:pt x="5123" y="401"/>
                  </a:cubicBezTo>
                  <a:lnTo>
                    <a:pt x="5009" y="430"/>
                  </a:lnTo>
                  <a:cubicBezTo>
                    <a:pt x="4894" y="315"/>
                    <a:pt x="4751" y="230"/>
                    <a:pt x="4608" y="172"/>
                  </a:cubicBezTo>
                  <a:cubicBezTo>
                    <a:pt x="4436" y="115"/>
                    <a:pt x="1746" y="945"/>
                    <a:pt x="1374" y="10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0"/>
            <p:cNvSpPr/>
            <p:nvPr/>
          </p:nvSpPr>
          <p:spPr>
            <a:xfrm>
              <a:off x="2374104" y="4147278"/>
              <a:ext cx="394615" cy="133376"/>
            </a:xfrm>
            <a:custGeom>
              <a:rect b="b" l="l" r="r" t="t"/>
              <a:pathLst>
                <a:path extrusionOk="0" fill="none" h="1403" w="4151">
                  <a:moveTo>
                    <a:pt x="4150" y="0"/>
                  </a:moveTo>
                  <a:lnTo>
                    <a:pt x="0" y="1402"/>
                  </a:lnTo>
                </a:path>
              </a:pathLst>
            </a:custGeom>
            <a:noFill/>
            <a:ln cap="rnd" cmpd="sng" w="12875">
              <a:solidFill>
                <a:srgbClr val="D672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0"/>
            <p:cNvSpPr/>
            <p:nvPr/>
          </p:nvSpPr>
          <p:spPr>
            <a:xfrm>
              <a:off x="2657018" y="2308049"/>
              <a:ext cx="223213" cy="342899"/>
            </a:xfrm>
            <a:custGeom>
              <a:rect b="b" l="l" r="r" t="t"/>
              <a:pathLst>
                <a:path extrusionOk="0" h="3607" w="2348">
                  <a:moveTo>
                    <a:pt x="1174" y="29"/>
                  </a:moveTo>
                  <a:lnTo>
                    <a:pt x="1174" y="29"/>
                  </a:lnTo>
                  <a:cubicBezTo>
                    <a:pt x="1804" y="1"/>
                    <a:pt x="2347" y="516"/>
                    <a:pt x="2347" y="1145"/>
                  </a:cubicBezTo>
                  <a:lnTo>
                    <a:pt x="2347" y="2490"/>
                  </a:lnTo>
                  <a:cubicBezTo>
                    <a:pt x="2347" y="3120"/>
                    <a:pt x="1804" y="3607"/>
                    <a:pt x="1174" y="3607"/>
                  </a:cubicBezTo>
                  <a:lnTo>
                    <a:pt x="1174" y="3607"/>
                  </a:lnTo>
                  <a:cubicBezTo>
                    <a:pt x="516" y="3607"/>
                    <a:pt x="1" y="3091"/>
                    <a:pt x="1" y="2462"/>
                  </a:cubicBezTo>
                  <a:lnTo>
                    <a:pt x="1" y="1145"/>
                  </a:lnTo>
                  <a:cubicBezTo>
                    <a:pt x="1" y="516"/>
                    <a:pt x="544" y="1"/>
                    <a:pt x="1174" y="29"/>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0"/>
            <p:cNvSpPr/>
            <p:nvPr/>
          </p:nvSpPr>
          <p:spPr>
            <a:xfrm>
              <a:off x="2904662" y="2084931"/>
              <a:ext cx="204105" cy="166079"/>
            </a:xfrm>
            <a:custGeom>
              <a:rect b="b" l="l" r="r" t="t"/>
              <a:pathLst>
                <a:path extrusionOk="0" h="1747" w="2147">
                  <a:moveTo>
                    <a:pt x="1259" y="29"/>
                  </a:moveTo>
                  <a:lnTo>
                    <a:pt x="1317" y="29"/>
                  </a:lnTo>
                  <a:lnTo>
                    <a:pt x="1317" y="29"/>
                  </a:lnTo>
                  <a:cubicBezTo>
                    <a:pt x="2147" y="201"/>
                    <a:pt x="2147" y="1374"/>
                    <a:pt x="1317" y="1575"/>
                  </a:cubicBezTo>
                  <a:cubicBezTo>
                    <a:pt x="487" y="1747"/>
                    <a:pt x="0" y="688"/>
                    <a:pt x="658" y="172"/>
                  </a:cubicBezTo>
                  <a:cubicBezTo>
                    <a:pt x="630" y="401"/>
                    <a:pt x="658" y="688"/>
                    <a:pt x="973" y="716"/>
                  </a:cubicBezTo>
                  <a:lnTo>
                    <a:pt x="973" y="258"/>
                  </a:lnTo>
                  <a:cubicBezTo>
                    <a:pt x="973" y="115"/>
                    <a:pt x="1116" y="1"/>
                    <a:pt x="1259" y="29"/>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0"/>
            <p:cNvSpPr/>
            <p:nvPr/>
          </p:nvSpPr>
          <p:spPr>
            <a:xfrm>
              <a:off x="2423062" y="2082269"/>
              <a:ext cx="206861" cy="168740"/>
            </a:xfrm>
            <a:custGeom>
              <a:rect b="b" l="l" r="r" t="t"/>
              <a:pathLst>
                <a:path extrusionOk="0" h="1775" w="2176">
                  <a:moveTo>
                    <a:pt x="916" y="0"/>
                  </a:moveTo>
                  <a:lnTo>
                    <a:pt x="859" y="0"/>
                  </a:lnTo>
                  <a:lnTo>
                    <a:pt x="859" y="0"/>
                  </a:lnTo>
                  <a:cubicBezTo>
                    <a:pt x="29" y="172"/>
                    <a:pt x="0" y="1345"/>
                    <a:pt x="830" y="1546"/>
                  </a:cubicBezTo>
                  <a:cubicBezTo>
                    <a:pt x="1632" y="1775"/>
                    <a:pt x="2176" y="716"/>
                    <a:pt x="1517" y="172"/>
                  </a:cubicBezTo>
                  <a:cubicBezTo>
                    <a:pt x="1546" y="401"/>
                    <a:pt x="1489" y="687"/>
                    <a:pt x="1202" y="716"/>
                  </a:cubicBezTo>
                  <a:lnTo>
                    <a:pt x="1202" y="258"/>
                  </a:lnTo>
                  <a:cubicBezTo>
                    <a:pt x="1202" y="115"/>
                    <a:pt x="1059" y="0"/>
                    <a:pt x="916" y="0"/>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0"/>
            <p:cNvSpPr/>
            <p:nvPr/>
          </p:nvSpPr>
          <p:spPr>
            <a:xfrm>
              <a:off x="2510142" y="1712179"/>
              <a:ext cx="514302" cy="751013"/>
            </a:xfrm>
            <a:custGeom>
              <a:rect b="b" l="l" r="r" t="t"/>
              <a:pathLst>
                <a:path extrusionOk="0" h="7900" w="5410">
                  <a:moveTo>
                    <a:pt x="2690" y="7900"/>
                  </a:moveTo>
                  <a:cubicBezTo>
                    <a:pt x="1231" y="7900"/>
                    <a:pt x="0" y="6068"/>
                    <a:pt x="0" y="4637"/>
                  </a:cubicBezTo>
                  <a:lnTo>
                    <a:pt x="0" y="2720"/>
                  </a:lnTo>
                  <a:cubicBezTo>
                    <a:pt x="0" y="1232"/>
                    <a:pt x="1202" y="1"/>
                    <a:pt x="2690" y="1"/>
                  </a:cubicBezTo>
                  <a:lnTo>
                    <a:pt x="2690" y="1"/>
                  </a:lnTo>
                  <a:cubicBezTo>
                    <a:pt x="4179" y="1"/>
                    <a:pt x="5409" y="1232"/>
                    <a:pt x="5409" y="2720"/>
                  </a:cubicBezTo>
                  <a:lnTo>
                    <a:pt x="5409" y="4580"/>
                  </a:lnTo>
                  <a:cubicBezTo>
                    <a:pt x="5409" y="6183"/>
                    <a:pt x="4322" y="7900"/>
                    <a:pt x="2690" y="7900"/>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p:nvPr/>
          </p:nvSpPr>
          <p:spPr>
            <a:xfrm>
              <a:off x="2877379" y="2207375"/>
              <a:ext cx="73580" cy="87175"/>
            </a:xfrm>
            <a:custGeom>
              <a:rect b="b" l="l" r="r" t="t"/>
              <a:pathLst>
                <a:path extrusionOk="0" h="917" w="774">
                  <a:moveTo>
                    <a:pt x="373" y="29"/>
                  </a:moveTo>
                  <a:cubicBezTo>
                    <a:pt x="144" y="29"/>
                    <a:pt x="1" y="201"/>
                    <a:pt x="1" y="401"/>
                  </a:cubicBezTo>
                  <a:cubicBezTo>
                    <a:pt x="1" y="916"/>
                    <a:pt x="745" y="916"/>
                    <a:pt x="745" y="401"/>
                  </a:cubicBezTo>
                  <a:cubicBezTo>
                    <a:pt x="774" y="201"/>
                    <a:pt x="573" y="1"/>
                    <a:pt x="373" y="29"/>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0"/>
            <p:cNvSpPr/>
            <p:nvPr/>
          </p:nvSpPr>
          <p:spPr>
            <a:xfrm>
              <a:off x="2569938" y="2215550"/>
              <a:ext cx="84513" cy="84418"/>
            </a:xfrm>
            <a:custGeom>
              <a:rect b="b" l="l" r="r" t="t"/>
              <a:pathLst>
                <a:path extrusionOk="0" h="888" w="889">
                  <a:moveTo>
                    <a:pt x="487" y="0"/>
                  </a:moveTo>
                  <a:cubicBezTo>
                    <a:pt x="144" y="0"/>
                    <a:pt x="1" y="430"/>
                    <a:pt x="230" y="659"/>
                  </a:cubicBezTo>
                  <a:cubicBezTo>
                    <a:pt x="487" y="888"/>
                    <a:pt x="888" y="687"/>
                    <a:pt x="888" y="373"/>
                  </a:cubicBezTo>
                  <a:cubicBezTo>
                    <a:pt x="859" y="144"/>
                    <a:pt x="688" y="0"/>
                    <a:pt x="487" y="0"/>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0"/>
            <p:cNvSpPr/>
            <p:nvPr/>
          </p:nvSpPr>
          <p:spPr>
            <a:xfrm>
              <a:off x="2597222" y="2049566"/>
              <a:ext cx="106188" cy="40878"/>
            </a:xfrm>
            <a:custGeom>
              <a:rect b="b" l="l" r="r" t="t"/>
              <a:pathLst>
                <a:path extrusionOk="0" h="430" w="1117">
                  <a:moveTo>
                    <a:pt x="973" y="144"/>
                  </a:moveTo>
                  <a:cubicBezTo>
                    <a:pt x="1116" y="172"/>
                    <a:pt x="1030" y="430"/>
                    <a:pt x="859" y="344"/>
                  </a:cubicBezTo>
                  <a:cubicBezTo>
                    <a:pt x="658" y="258"/>
                    <a:pt x="401" y="258"/>
                    <a:pt x="200" y="373"/>
                  </a:cubicBezTo>
                  <a:cubicBezTo>
                    <a:pt x="143" y="430"/>
                    <a:pt x="86" y="401"/>
                    <a:pt x="57" y="344"/>
                  </a:cubicBezTo>
                  <a:cubicBezTo>
                    <a:pt x="0" y="287"/>
                    <a:pt x="29" y="230"/>
                    <a:pt x="86" y="201"/>
                  </a:cubicBezTo>
                  <a:cubicBezTo>
                    <a:pt x="344" y="29"/>
                    <a:pt x="687" y="1"/>
                    <a:pt x="973" y="144"/>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0"/>
            <p:cNvSpPr/>
            <p:nvPr/>
          </p:nvSpPr>
          <p:spPr>
            <a:xfrm>
              <a:off x="2847528" y="2052323"/>
              <a:ext cx="103431" cy="40878"/>
            </a:xfrm>
            <a:custGeom>
              <a:rect b="b" l="l" r="r" t="t"/>
              <a:pathLst>
                <a:path extrusionOk="0" h="430" w="1088">
                  <a:moveTo>
                    <a:pt x="1002" y="143"/>
                  </a:moveTo>
                  <a:cubicBezTo>
                    <a:pt x="1059" y="172"/>
                    <a:pt x="1088" y="258"/>
                    <a:pt x="1059" y="315"/>
                  </a:cubicBezTo>
                  <a:cubicBezTo>
                    <a:pt x="1030" y="372"/>
                    <a:pt x="944" y="372"/>
                    <a:pt x="887" y="344"/>
                  </a:cubicBezTo>
                  <a:cubicBezTo>
                    <a:pt x="687" y="258"/>
                    <a:pt x="429" y="258"/>
                    <a:pt x="229" y="344"/>
                  </a:cubicBezTo>
                  <a:cubicBezTo>
                    <a:pt x="86" y="430"/>
                    <a:pt x="0" y="229"/>
                    <a:pt x="115" y="143"/>
                  </a:cubicBezTo>
                  <a:cubicBezTo>
                    <a:pt x="401" y="0"/>
                    <a:pt x="716" y="0"/>
                    <a:pt x="1002" y="143"/>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0"/>
            <p:cNvSpPr/>
            <p:nvPr/>
          </p:nvSpPr>
          <p:spPr>
            <a:xfrm>
              <a:off x="2708733" y="2264509"/>
              <a:ext cx="133376" cy="81756"/>
            </a:xfrm>
            <a:custGeom>
              <a:rect b="b" l="l" r="r" t="t"/>
              <a:pathLst>
                <a:path extrusionOk="0" h="860" w="1403">
                  <a:moveTo>
                    <a:pt x="0" y="115"/>
                  </a:moveTo>
                  <a:cubicBezTo>
                    <a:pt x="172" y="859"/>
                    <a:pt x="1231" y="859"/>
                    <a:pt x="1403" y="115"/>
                  </a:cubicBezTo>
                  <a:lnTo>
                    <a:pt x="1403" y="115"/>
                  </a:lnTo>
                  <a:cubicBezTo>
                    <a:pt x="1403" y="58"/>
                    <a:pt x="1346" y="1"/>
                    <a:pt x="1288" y="1"/>
                  </a:cubicBezTo>
                  <a:lnTo>
                    <a:pt x="144" y="1"/>
                  </a:lnTo>
                  <a:cubicBezTo>
                    <a:pt x="58" y="1"/>
                    <a:pt x="29" y="58"/>
                    <a:pt x="29" y="115"/>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0"/>
            <p:cNvSpPr/>
            <p:nvPr/>
          </p:nvSpPr>
          <p:spPr>
            <a:xfrm>
              <a:off x="2733260" y="2305292"/>
              <a:ext cx="76242" cy="35459"/>
            </a:xfrm>
            <a:custGeom>
              <a:rect b="b" l="l" r="r" t="t"/>
              <a:pathLst>
                <a:path extrusionOk="0" h="373" w="802">
                  <a:moveTo>
                    <a:pt x="0" y="230"/>
                  </a:moveTo>
                  <a:cubicBezTo>
                    <a:pt x="143" y="316"/>
                    <a:pt x="286" y="373"/>
                    <a:pt x="458" y="373"/>
                  </a:cubicBezTo>
                  <a:cubicBezTo>
                    <a:pt x="572" y="373"/>
                    <a:pt x="687" y="344"/>
                    <a:pt x="801" y="287"/>
                  </a:cubicBezTo>
                  <a:cubicBezTo>
                    <a:pt x="744" y="115"/>
                    <a:pt x="572" y="30"/>
                    <a:pt x="401" y="30"/>
                  </a:cubicBezTo>
                  <a:cubicBezTo>
                    <a:pt x="258" y="1"/>
                    <a:pt x="86" y="87"/>
                    <a:pt x="0" y="230"/>
                  </a:cubicBezTo>
                  <a:close/>
                </a:path>
              </a:pathLst>
            </a:custGeom>
            <a:solidFill>
              <a:srgbClr val="B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0"/>
            <p:cNvSpPr/>
            <p:nvPr/>
          </p:nvSpPr>
          <p:spPr>
            <a:xfrm>
              <a:off x="2722328" y="2264509"/>
              <a:ext cx="106188" cy="30041"/>
            </a:xfrm>
            <a:custGeom>
              <a:rect b="b" l="l" r="r" t="t"/>
              <a:pathLst>
                <a:path extrusionOk="0" h="316" w="1117">
                  <a:moveTo>
                    <a:pt x="1117" y="1"/>
                  </a:moveTo>
                  <a:lnTo>
                    <a:pt x="29" y="1"/>
                  </a:lnTo>
                  <a:cubicBezTo>
                    <a:pt x="1" y="115"/>
                    <a:pt x="58" y="230"/>
                    <a:pt x="144" y="258"/>
                  </a:cubicBezTo>
                  <a:cubicBezTo>
                    <a:pt x="458" y="315"/>
                    <a:pt x="773" y="287"/>
                    <a:pt x="1088" y="230"/>
                  </a:cubicBezTo>
                  <a:cubicBezTo>
                    <a:pt x="1117" y="144"/>
                    <a:pt x="1117" y="86"/>
                    <a:pt x="1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0"/>
            <p:cNvSpPr/>
            <p:nvPr/>
          </p:nvSpPr>
          <p:spPr>
            <a:xfrm>
              <a:off x="2746854" y="2161173"/>
              <a:ext cx="46297" cy="68067"/>
            </a:xfrm>
            <a:custGeom>
              <a:rect b="b" l="l" r="r" t="t"/>
              <a:pathLst>
                <a:path extrusionOk="0" h="716" w="487">
                  <a:moveTo>
                    <a:pt x="344" y="200"/>
                  </a:moveTo>
                  <a:cubicBezTo>
                    <a:pt x="401" y="315"/>
                    <a:pt x="458" y="458"/>
                    <a:pt x="487" y="630"/>
                  </a:cubicBezTo>
                  <a:cubicBezTo>
                    <a:pt x="487" y="687"/>
                    <a:pt x="172" y="716"/>
                    <a:pt x="86" y="630"/>
                  </a:cubicBezTo>
                  <a:cubicBezTo>
                    <a:pt x="0" y="515"/>
                    <a:pt x="86" y="344"/>
                    <a:pt x="172" y="200"/>
                  </a:cubicBezTo>
                  <a:cubicBezTo>
                    <a:pt x="229" y="29"/>
                    <a:pt x="286" y="0"/>
                    <a:pt x="344" y="200"/>
                  </a:cubicBezTo>
                  <a:close/>
                </a:path>
              </a:pathLst>
            </a:custGeom>
            <a:solidFill>
              <a:srgbClr val="F2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0"/>
            <p:cNvSpPr/>
            <p:nvPr/>
          </p:nvSpPr>
          <p:spPr>
            <a:xfrm>
              <a:off x="2852947" y="2123052"/>
              <a:ext cx="95255" cy="51810"/>
            </a:xfrm>
            <a:custGeom>
              <a:rect b="b" l="l" r="r" t="t"/>
              <a:pathLst>
                <a:path extrusionOk="0" h="545" w="1002">
                  <a:moveTo>
                    <a:pt x="687" y="430"/>
                  </a:moveTo>
                  <a:cubicBezTo>
                    <a:pt x="687" y="287"/>
                    <a:pt x="573" y="201"/>
                    <a:pt x="458" y="201"/>
                  </a:cubicBezTo>
                  <a:cubicBezTo>
                    <a:pt x="372" y="201"/>
                    <a:pt x="315" y="229"/>
                    <a:pt x="286" y="258"/>
                  </a:cubicBezTo>
                  <a:cubicBezTo>
                    <a:pt x="229" y="315"/>
                    <a:pt x="201" y="372"/>
                    <a:pt x="201" y="430"/>
                  </a:cubicBezTo>
                  <a:cubicBezTo>
                    <a:pt x="229" y="544"/>
                    <a:pt x="0" y="544"/>
                    <a:pt x="29" y="430"/>
                  </a:cubicBezTo>
                  <a:cubicBezTo>
                    <a:pt x="29" y="201"/>
                    <a:pt x="201" y="0"/>
                    <a:pt x="458" y="0"/>
                  </a:cubicBezTo>
                  <a:cubicBezTo>
                    <a:pt x="573" y="0"/>
                    <a:pt x="659" y="58"/>
                    <a:pt x="744" y="115"/>
                  </a:cubicBezTo>
                  <a:cubicBezTo>
                    <a:pt x="802" y="172"/>
                    <a:pt x="830" y="229"/>
                    <a:pt x="859" y="258"/>
                  </a:cubicBezTo>
                  <a:cubicBezTo>
                    <a:pt x="859" y="287"/>
                    <a:pt x="887" y="287"/>
                    <a:pt x="916" y="258"/>
                  </a:cubicBezTo>
                  <a:cubicBezTo>
                    <a:pt x="916" y="258"/>
                    <a:pt x="916" y="258"/>
                    <a:pt x="945" y="258"/>
                  </a:cubicBezTo>
                  <a:cubicBezTo>
                    <a:pt x="945" y="287"/>
                    <a:pt x="945" y="287"/>
                    <a:pt x="945" y="315"/>
                  </a:cubicBezTo>
                  <a:cubicBezTo>
                    <a:pt x="916" y="315"/>
                    <a:pt x="887" y="344"/>
                    <a:pt x="859" y="344"/>
                  </a:cubicBezTo>
                  <a:lnTo>
                    <a:pt x="859" y="344"/>
                  </a:lnTo>
                  <a:cubicBezTo>
                    <a:pt x="887" y="344"/>
                    <a:pt x="916" y="344"/>
                    <a:pt x="945" y="344"/>
                  </a:cubicBezTo>
                  <a:cubicBezTo>
                    <a:pt x="973" y="315"/>
                    <a:pt x="973" y="315"/>
                    <a:pt x="1002" y="344"/>
                  </a:cubicBezTo>
                  <a:cubicBezTo>
                    <a:pt x="1002" y="344"/>
                    <a:pt x="1002" y="344"/>
                    <a:pt x="1002" y="372"/>
                  </a:cubicBezTo>
                  <a:cubicBezTo>
                    <a:pt x="945" y="372"/>
                    <a:pt x="916" y="372"/>
                    <a:pt x="887" y="372"/>
                  </a:cubicBezTo>
                  <a:lnTo>
                    <a:pt x="887" y="372"/>
                  </a:lnTo>
                  <a:cubicBezTo>
                    <a:pt x="916" y="401"/>
                    <a:pt x="945" y="401"/>
                    <a:pt x="973" y="372"/>
                  </a:cubicBezTo>
                  <a:cubicBezTo>
                    <a:pt x="1002" y="372"/>
                    <a:pt x="1002" y="401"/>
                    <a:pt x="1002" y="401"/>
                  </a:cubicBezTo>
                  <a:cubicBezTo>
                    <a:pt x="1002" y="430"/>
                    <a:pt x="1002" y="430"/>
                    <a:pt x="973" y="430"/>
                  </a:cubicBezTo>
                  <a:cubicBezTo>
                    <a:pt x="945" y="430"/>
                    <a:pt x="916" y="430"/>
                    <a:pt x="887" y="430"/>
                  </a:cubicBezTo>
                  <a:cubicBezTo>
                    <a:pt x="887" y="487"/>
                    <a:pt x="859" y="516"/>
                    <a:pt x="802" y="516"/>
                  </a:cubicBezTo>
                  <a:cubicBezTo>
                    <a:pt x="744" y="516"/>
                    <a:pt x="687" y="487"/>
                    <a:pt x="687" y="430"/>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2599884" y="2123052"/>
              <a:ext cx="95350" cy="51810"/>
            </a:xfrm>
            <a:custGeom>
              <a:rect b="b" l="l" r="r" t="t"/>
              <a:pathLst>
                <a:path extrusionOk="0" h="545" w="1003">
                  <a:moveTo>
                    <a:pt x="316" y="430"/>
                  </a:moveTo>
                  <a:cubicBezTo>
                    <a:pt x="316" y="372"/>
                    <a:pt x="344" y="315"/>
                    <a:pt x="401" y="258"/>
                  </a:cubicBezTo>
                  <a:cubicBezTo>
                    <a:pt x="430" y="229"/>
                    <a:pt x="487" y="201"/>
                    <a:pt x="544" y="201"/>
                  </a:cubicBezTo>
                  <a:cubicBezTo>
                    <a:pt x="630" y="201"/>
                    <a:pt x="688" y="201"/>
                    <a:pt x="716" y="258"/>
                  </a:cubicBezTo>
                  <a:cubicBezTo>
                    <a:pt x="773" y="315"/>
                    <a:pt x="802" y="372"/>
                    <a:pt x="802" y="430"/>
                  </a:cubicBezTo>
                  <a:cubicBezTo>
                    <a:pt x="773" y="544"/>
                    <a:pt x="1002" y="544"/>
                    <a:pt x="974" y="430"/>
                  </a:cubicBezTo>
                  <a:cubicBezTo>
                    <a:pt x="974" y="315"/>
                    <a:pt x="945" y="201"/>
                    <a:pt x="859" y="144"/>
                  </a:cubicBezTo>
                  <a:cubicBezTo>
                    <a:pt x="773" y="58"/>
                    <a:pt x="659" y="0"/>
                    <a:pt x="544" y="0"/>
                  </a:cubicBezTo>
                  <a:cubicBezTo>
                    <a:pt x="430" y="0"/>
                    <a:pt x="344" y="58"/>
                    <a:pt x="258" y="115"/>
                  </a:cubicBezTo>
                  <a:cubicBezTo>
                    <a:pt x="201" y="172"/>
                    <a:pt x="172" y="201"/>
                    <a:pt x="172" y="258"/>
                  </a:cubicBezTo>
                  <a:cubicBezTo>
                    <a:pt x="144" y="287"/>
                    <a:pt x="115" y="287"/>
                    <a:pt x="115" y="258"/>
                  </a:cubicBezTo>
                  <a:cubicBezTo>
                    <a:pt x="87" y="258"/>
                    <a:pt x="87" y="258"/>
                    <a:pt x="58" y="258"/>
                  </a:cubicBezTo>
                  <a:cubicBezTo>
                    <a:pt x="58" y="287"/>
                    <a:pt x="58" y="287"/>
                    <a:pt x="58" y="315"/>
                  </a:cubicBezTo>
                  <a:cubicBezTo>
                    <a:pt x="87" y="315"/>
                    <a:pt x="115" y="344"/>
                    <a:pt x="144" y="344"/>
                  </a:cubicBezTo>
                  <a:lnTo>
                    <a:pt x="144" y="344"/>
                  </a:lnTo>
                  <a:cubicBezTo>
                    <a:pt x="115" y="344"/>
                    <a:pt x="87" y="344"/>
                    <a:pt x="58" y="344"/>
                  </a:cubicBezTo>
                  <a:lnTo>
                    <a:pt x="29" y="344"/>
                  </a:lnTo>
                  <a:cubicBezTo>
                    <a:pt x="1" y="344"/>
                    <a:pt x="1" y="344"/>
                    <a:pt x="29" y="372"/>
                  </a:cubicBezTo>
                  <a:cubicBezTo>
                    <a:pt x="58" y="372"/>
                    <a:pt x="87" y="372"/>
                    <a:pt x="115" y="372"/>
                  </a:cubicBezTo>
                  <a:lnTo>
                    <a:pt x="115" y="372"/>
                  </a:lnTo>
                  <a:cubicBezTo>
                    <a:pt x="87" y="401"/>
                    <a:pt x="58" y="401"/>
                    <a:pt x="29" y="372"/>
                  </a:cubicBezTo>
                  <a:cubicBezTo>
                    <a:pt x="1" y="372"/>
                    <a:pt x="1" y="401"/>
                    <a:pt x="1" y="401"/>
                  </a:cubicBezTo>
                  <a:cubicBezTo>
                    <a:pt x="1" y="430"/>
                    <a:pt x="1" y="430"/>
                    <a:pt x="29" y="430"/>
                  </a:cubicBezTo>
                  <a:cubicBezTo>
                    <a:pt x="58" y="430"/>
                    <a:pt x="87" y="430"/>
                    <a:pt x="115" y="430"/>
                  </a:cubicBezTo>
                  <a:cubicBezTo>
                    <a:pt x="115" y="487"/>
                    <a:pt x="144" y="516"/>
                    <a:pt x="201" y="516"/>
                  </a:cubicBezTo>
                  <a:cubicBezTo>
                    <a:pt x="258" y="544"/>
                    <a:pt x="316" y="487"/>
                    <a:pt x="316" y="430"/>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2439414" y="1646965"/>
              <a:ext cx="612219" cy="478937"/>
            </a:xfrm>
            <a:custGeom>
              <a:rect b="b" l="l" r="r" t="t"/>
              <a:pathLst>
                <a:path extrusionOk="0" h="5038" w="6440">
                  <a:moveTo>
                    <a:pt x="744" y="4579"/>
                  </a:moveTo>
                  <a:lnTo>
                    <a:pt x="744" y="5037"/>
                  </a:lnTo>
                  <a:cubicBezTo>
                    <a:pt x="1059" y="4894"/>
                    <a:pt x="1259" y="4551"/>
                    <a:pt x="1202" y="4178"/>
                  </a:cubicBezTo>
                  <a:cubicBezTo>
                    <a:pt x="1202" y="4178"/>
                    <a:pt x="2662" y="3921"/>
                    <a:pt x="3120" y="2547"/>
                  </a:cubicBezTo>
                  <a:cubicBezTo>
                    <a:pt x="3120" y="2547"/>
                    <a:pt x="4064" y="2891"/>
                    <a:pt x="4751" y="2604"/>
                  </a:cubicBezTo>
                  <a:cubicBezTo>
                    <a:pt x="4751" y="2604"/>
                    <a:pt x="5066" y="3778"/>
                    <a:pt x="5781" y="4007"/>
                  </a:cubicBezTo>
                  <a:cubicBezTo>
                    <a:pt x="5781" y="4007"/>
                    <a:pt x="5810" y="4865"/>
                    <a:pt x="6153" y="4951"/>
                  </a:cubicBezTo>
                  <a:lnTo>
                    <a:pt x="6153" y="4551"/>
                  </a:lnTo>
                  <a:lnTo>
                    <a:pt x="6439" y="3949"/>
                  </a:lnTo>
                  <a:lnTo>
                    <a:pt x="6211" y="1946"/>
                  </a:lnTo>
                  <a:cubicBezTo>
                    <a:pt x="5838" y="1374"/>
                    <a:pt x="5409" y="830"/>
                    <a:pt x="4980" y="315"/>
                  </a:cubicBezTo>
                  <a:cubicBezTo>
                    <a:pt x="4780" y="229"/>
                    <a:pt x="3177" y="0"/>
                    <a:pt x="3177" y="0"/>
                  </a:cubicBezTo>
                  <a:lnTo>
                    <a:pt x="1288" y="1059"/>
                  </a:lnTo>
                  <a:cubicBezTo>
                    <a:pt x="1288" y="1059"/>
                    <a:pt x="630" y="1946"/>
                    <a:pt x="630" y="2146"/>
                  </a:cubicBezTo>
                  <a:cubicBezTo>
                    <a:pt x="630" y="2347"/>
                    <a:pt x="0" y="3606"/>
                    <a:pt x="744" y="4579"/>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0"/>
            <p:cNvSpPr/>
            <p:nvPr/>
          </p:nvSpPr>
          <p:spPr>
            <a:xfrm>
              <a:off x="1995935" y="3295683"/>
              <a:ext cx="1542715" cy="16351"/>
            </a:xfrm>
            <a:custGeom>
              <a:rect b="b" l="l" r="r" t="t"/>
              <a:pathLst>
                <a:path extrusionOk="0" fill="none" h="172" w="16228">
                  <a:moveTo>
                    <a:pt x="0" y="0"/>
                  </a:moveTo>
                  <a:lnTo>
                    <a:pt x="487" y="172"/>
                  </a:lnTo>
                  <a:moveTo>
                    <a:pt x="16227" y="0"/>
                  </a:moveTo>
                  <a:lnTo>
                    <a:pt x="15798" y="143"/>
                  </a:lnTo>
                </a:path>
              </a:pathLst>
            </a:custGeom>
            <a:noFill/>
            <a:ln cap="rnd" cmpd="sng" w="6450">
              <a:solidFill>
                <a:srgbClr val="D672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0"/>
            <p:cNvSpPr/>
            <p:nvPr/>
          </p:nvSpPr>
          <p:spPr>
            <a:xfrm>
              <a:off x="2501967" y="2811420"/>
              <a:ext cx="541490" cy="323791"/>
            </a:xfrm>
            <a:custGeom>
              <a:rect b="b" l="l" r="r" t="t"/>
              <a:pathLst>
                <a:path extrusionOk="0" h="3406" w="5696">
                  <a:moveTo>
                    <a:pt x="1031" y="458"/>
                  </a:moveTo>
                  <a:lnTo>
                    <a:pt x="1031" y="458"/>
                  </a:lnTo>
                  <a:cubicBezTo>
                    <a:pt x="1431" y="29"/>
                    <a:pt x="2090" y="29"/>
                    <a:pt x="2519" y="429"/>
                  </a:cubicBezTo>
                  <a:lnTo>
                    <a:pt x="2834" y="744"/>
                  </a:lnTo>
                  <a:lnTo>
                    <a:pt x="3149" y="429"/>
                  </a:lnTo>
                  <a:cubicBezTo>
                    <a:pt x="3549" y="0"/>
                    <a:pt x="4207" y="0"/>
                    <a:pt x="4637" y="401"/>
                  </a:cubicBezTo>
                  <a:lnTo>
                    <a:pt x="4637" y="401"/>
                  </a:lnTo>
                  <a:cubicBezTo>
                    <a:pt x="5696" y="1431"/>
                    <a:pt x="4150" y="2662"/>
                    <a:pt x="2891" y="3406"/>
                  </a:cubicBezTo>
                  <a:cubicBezTo>
                    <a:pt x="1689" y="2891"/>
                    <a:pt x="0" y="1517"/>
                    <a:pt x="1031" y="4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1680318" y="2468614"/>
              <a:ext cx="424465" cy="546909"/>
            </a:xfrm>
            <a:custGeom>
              <a:rect b="b" l="l" r="r" t="t"/>
              <a:pathLst>
                <a:path extrusionOk="0" h="5753" w="4465">
                  <a:moveTo>
                    <a:pt x="3721" y="0"/>
                  </a:moveTo>
                  <a:lnTo>
                    <a:pt x="4379" y="458"/>
                  </a:lnTo>
                  <a:lnTo>
                    <a:pt x="4179" y="773"/>
                  </a:lnTo>
                  <a:cubicBezTo>
                    <a:pt x="4436" y="1002"/>
                    <a:pt x="4465" y="1374"/>
                    <a:pt x="4265" y="1660"/>
                  </a:cubicBezTo>
                  <a:lnTo>
                    <a:pt x="4064" y="2003"/>
                  </a:lnTo>
                  <a:lnTo>
                    <a:pt x="3750" y="2461"/>
                  </a:lnTo>
                  <a:lnTo>
                    <a:pt x="3750" y="2461"/>
                  </a:lnTo>
                  <a:lnTo>
                    <a:pt x="3721" y="2519"/>
                  </a:lnTo>
                  <a:lnTo>
                    <a:pt x="3721" y="2519"/>
                  </a:lnTo>
                  <a:cubicBezTo>
                    <a:pt x="3664" y="2576"/>
                    <a:pt x="3635" y="2604"/>
                    <a:pt x="3578" y="2662"/>
                  </a:cubicBezTo>
                  <a:cubicBezTo>
                    <a:pt x="3463" y="2690"/>
                    <a:pt x="3406" y="2719"/>
                    <a:pt x="3377" y="2747"/>
                  </a:cubicBezTo>
                  <a:cubicBezTo>
                    <a:pt x="3349" y="2805"/>
                    <a:pt x="3349" y="2862"/>
                    <a:pt x="3349" y="2919"/>
                  </a:cubicBezTo>
                  <a:cubicBezTo>
                    <a:pt x="3349" y="3034"/>
                    <a:pt x="3320" y="3148"/>
                    <a:pt x="3234" y="3234"/>
                  </a:cubicBezTo>
                  <a:lnTo>
                    <a:pt x="3177" y="3320"/>
                  </a:lnTo>
                  <a:lnTo>
                    <a:pt x="1861" y="5323"/>
                  </a:lnTo>
                  <a:lnTo>
                    <a:pt x="1803" y="5409"/>
                  </a:lnTo>
                  <a:cubicBezTo>
                    <a:pt x="1632" y="5695"/>
                    <a:pt x="1260" y="5753"/>
                    <a:pt x="1002" y="5581"/>
                  </a:cubicBezTo>
                  <a:lnTo>
                    <a:pt x="344" y="5123"/>
                  </a:lnTo>
                  <a:cubicBezTo>
                    <a:pt x="58" y="4951"/>
                    <a:pt x="0" y="4579"/>
                    <a:pt x="172" y="4322"/>
                  </a:cubicBezTo>
                  <a:lnTo>
                    <a:pt x="229" y="4236"/>
                  </a:lnTo>
                  <a:lnTo>
                    <a:pt x="1546" y="2232"/>
                  </a:lnTo>
                  <a:lnTo>
                    <a:pt x="1603" y="2146"/>
                  </a:lnTo>
                  <a:cubicBezTo>
                    <a:pt x="1660" y="2061"/>
                    <a:pt x="1718" y="2003"/>
                    <a:pt x="1803" y="1946"/>
                  </a:cubicBezTo>
                  <a:cubicBezTo>
                    <a:pt x="1947" y="1889"/>
                    <a:pt x="1975" y="1860"/>
                    <a:pt x="1975" y="1832"/>
                  </a:cubicBezTo>
                  <a:cubicBezTo>
                    <a:pt x="2004" y="1774"/>
                    <a:pt x="2032" y="1717"/>
                    <a:pt x="2032" y="1660"/>
                  </a:cubicBezTo>
                  <a:cubicBezTo>
                    <a:pt x="2032" y="1574"/>
                    <a:pt x="2032" y="1488"/>
                    <a:pt x="2090" y="1431"/>
                  </a:cubicBezTo>
                  <a:lnTo>
                    <a:pt x="2090" y="1431"/>
                  </a:lnTo>
                  <a:lnTo>
                    <a:pt x="2118" y="1374"/>
                  </a:lnTo>
                  <a:lnTo>
                    <a:pt x="2433" y="916"/>
                  </a:lnTo>
                  <a:lnTo>
                    <a:pt x="2633" y="572"/>
                  </a:lnTo>
                  <a:cubicBezTo>
                    <a:pt x="2834" y="286"/>
                    <a:pt x="3206" y="172"/>
                    <a:pt x="3521" y="31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0"/>
            <p:cNvSpPr/>
            <p:nvPr/>
          </p:nvSpPr>
          <p:spPr>
            <a:xfrm>
              <a:off x="1680318" y="2468614"/>
              <a:ext cx="386439" cy="522382"/>
            </a:xfrm>
            <a:custGeom>
              <a:rect b="b" l="l" r="r" t="t"/>
              <a:pathLst>
                <a:path extrusionOk="0" h="5495" w="4065">
                  <a:moveTo>
                    <a:pt x="3721" y="0"/>
                  </a:moveTo>
                  <a:lnTo>
                    <a:pt x="3978" y="172"/>
                  </a:lnTo>
                  <a:lnTo>
                    <a:pt x="3750" y="515"/>
                  </a:lnTo>
                  <a:cubicBezTo>
                    <a:pt x="4007" y="744"/>
                    <a:pt x="4064" y="1116"/>
                    <a:pt x="3864" y="1402"/>
                  </a:cubicBezTo>
                  <a:lnTo>
                    <a:pt x="3635" y="1746"/>
                  </a:lnTo>
                  <a:lnTo>
                    <a:pt x="3349" y="2204"/>
                  </a:lnTo>
                  <a:lnTo>
                    <a:pt x="3349" y="2204"/>
                  </a:lnTo>
                  <a:lnTo>
                    <a:pt x="3292" y="2261"/>
                  </a:lnTo>
                  <a:lnTo>
                    <a:pt x="3292" y="2261"/>
                  </a:lnTo>
                  <a:cubicBezTo>
                    <a:pt x="3263" y="2290"/>
                    <a:pt x="3206" y="2347"/>
                    <a:pt x="3149" y="2375"/>
                  </a:cubicBezTo>
                  <a:cubicBezTo>
                    <a:pt x="3063" y="2433"/>
                    <a:pt x="2977" y="2433"/>
                    <a:pt x="2948" y="2461"/>
                  </a:cubicBezTo>
                  <a:cubicBezTo>
                    <a:pt x="2920" y="2519"/>
                    <a:pt x="2920" y="2576"/>
                    <a:pt x="2948" y="2633"/>
                  </a:cubicBezTo>
                  <a:cubicBezTo>
                    <a:pt x="2948" y="2747"/>
                    <a:pt x="2891" y="2862"/>
                    <a:pt x="2834" y="2948"/>
                  </a:cubicBezTo>
                  <a:lnTo>
                    <a:pt x="2776" y="3062"/>
                  </a:lnTo>
                  <a:lnTo>
                    <a:pt x="1460" y="5037"/>
                  </a:lnTo>
                  <a:lnTo>
                    <a:pt x="1403" y="5152"/>
                  </a:lnTo>
                  <a:cubicBezTo>
                    <a:pt x="1202" y="5409"/>
                    <a:pt x="859" y="5495"/>
                    <a:pt x="573" y="5295"/>
                  </a:cubicBezTo>
                  <a:lnTo>
                    <a:pt x="344" y="5152"/>
                  </a:lnTo>
                  <a:cubicBezTo>
                    <a:pt x="58" y="4951"/>
                    <a:pt x="0" y="4608"/>
                    <a:pt x="172" y="4322"/>
                  </a:cubicBezTo>
                  <a:lnTo>
                    <a:pt x="229" y="4236"/>
                  </a:lnTo>
                  <a:lnTo>
                    <a:pt x="1546" y="2232"/>
                  </a:lnTo>
                  <a:lnTo>
                    <a:pt x="1603" y="2146"/>
                  </a:lnTo>
                  <a:cubicBezTo>
                    <a:pt x="1660" y="2061"/>
                    <a:pt x="1718" y="2003"/>
                    <a:pt x="1803" y="1975"/>
                  </a:cubicBezTo>
                  <a:cubicBezTo>
                    <a:pt x="1947" y="1889"/>
                    <a:pt x="1975" y="1889"/>
                    <a:pt x="1975" y="1832"/>
                  </a:cubicBezTo>
                  <a:cubicBezTo>
                    <a:pt x="2004" y="1774"/>
                    <a:pt x="2032" y="1717"/>
                    <a:pt x="2032" y="1660"/>
                  </a:cubicBezTo>
                  <a:cubicBezTo>
                    <a:pt x="2032" y="1574"/>
                    <a:pt x="2061" y="1517"/>
                    <a:pt x="2090" y="1431"/>
                  </a:cubicBezTo>
                  <a:lnTo>
                    <a:pt x="2090" y="1431"/>
                  </a:lnTo>
                  <a:lnTo>
                    <a:pt x="2118" y="1374"/>
                  </a:lnTo>
                  <a:lnTo>
                    <a:pt x="2433" y="916"/>
                  </a:lnTo>
                  <a:lnTo>
                    <a:pt x="2633" y="601"/>
                  </a:lnTo>
                  <a:cubicBezTo>
                    <a:pt x="2834" y="286"/>
                    <a:pt x="3206" y="200"/>
                    <a:pt x="3521" y="34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0"/>
            <p:cNvSpPr/>
            <p:nvPr/>
          </p:nvSpPr>
          <p:spPr>
            <a:xfrm>
              <a:off x="2017705" y="2433250"/>
              <a:ext cx="108849" cy="95255"/>
            </a:xfrm>
            <a:custGeom>
              <a:rect b="b" l="l" r="r" t="t"/>
              <a:pathLst>
                <a:path extrusionOk="0" h="1002" w="1145">
                  <a:moveTo>
                    <a:pt x="744" y="229"/>
                  </a:moveTo>
                  <a:lnTo>
                    <a:pt x="458" y="57"/>
                  </a:lnTo>
                  <a:cubicBezTo>
                    <a:pt x="372" y="0"/>
                    <a:pt x="258" y="29"/>
                    <a:pt x="201" y="114"/>
                  </a:cubicBezTo>
                  <a:lnTo>
                    <a:pt x="0" y="429"/>
                  </a:lnTo>
                  <a:lnTo>
                    <a:pt x="429" y="715"/>
                  </a:lnTo>
                  <a:lnTo>
                    <a:pt x="859" y="1002"/>
                  </a:lnTo>
                  <a:lnTo>
                    <a:pt x="1059" y="687"/>
                  </a:lnTo>
                  <a:cubicBezTo>
                    <a:pt x="1145" y="601"/>
                    <a:pt x="1116" y="487"/>
                    <a:pt x="1030" y="42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1887085" y="2525749"/>
              <a:ext cx="198686" cy="165983"/>
            </a:xfrm>
            <a:custGeom>
              <a:rect b="b" l="l" r="r" t="t"/>
              <a:pathLst>
                <a:path extrusionOk="0" h="1746" w="2090">
                  <a:moveTo>
                    <a:pt x="458" y="0"/>
                  </a:moveTo>
                  <a:lnTo>
                    <a:pt x="0" y="687"/>
                  </a:lnTo>
                  <a:lnTo>
                    <a:pt x="1632" y="1746"/>
                  </a:lnTo>
                  <a:lnTo>
                    <a:pt x="2090" y="1088"/>
                  </a:lnTo>
                  <a:lnTo>
                    <a:pt x="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1201475" y="2457682"/>
              <a:ext cx="307535" cy="157903"/>
            </a:xfrm>
            <a:custGeom>
              <a:rect b="b" l="l" r="r" t="t"/>
              <a:pathLst>
                <a:path extrusionOk="0" h="1661" w="3235">
                  <a:moveTo>
                    <a:pt x="3063" y="1"/>
                  </a:moveTo>
                  <a:lnTo>
                    <a:pt x="0" y="1174"/>
                  </a:lnTo>
                  <a:lnTo>
                    <a:pt x="201" y="1660"/>
                  </a:lnTo>
                  <a:lnTo>
                    <a:pt x="3234" y="487"/>
                  </a:lnTo>
                  <a:lnTo>
                    <a:pt x="30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1201475" y="2457682"/>
              <a:ext cx="299360" cy="130714"/>
            </a:xfrm>
            <a:custGeom>
              <a:rect b="b" l="l" r="r" t="t"/>
              <a:pathLst>
                <a:path extrusionOk="0" h="1375" w="3149">
                  <a:moveTo>
                    <a:pt x="3063" y="1"/>
                  </a:moveTo>
                  <a:lnTo>
                    <a:pt x="0" y="1174"/>
                  </a:lnTo>
                  <a:lnTo>
                    <a:pt x="86" y="1374"/>
                  </a:lnTo>
                  <a:lnTo>
                    <a:pt x="3149" y="201"/>
                  </a:ln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1100801" y="2340656"/>
              <a:ext cx="506126" cy="394615"/>
            </a:xfrm>
            <a:custGeom>
              <a:rect b="b" l="l" r="r" t="t"/>
              <a:pathLst>
                <a:path extrusionOk="0" h="4151" w="5324">
                  <a:moveTo>
                    <a:pt x="916" y="3750"/>
                  </a:moveTo>
                  <a:cubicBezTo>
                    <a:pt x="745" y="3779"/>
                    <a:pt x="544" y="3693"/>
                    <a:pt x="487" y="3521"/>
                  </a:cubicBezTo>
                  <a:lnTo>
                    <a:pt x="58" y="2462"/>
                  </a:lnTo>
                  <a:cubicBezTo>
                    <a:pt x="1" y="2290"/>
                    <a:pt x="86" y="2090"/>
                    <a:pt x="229" y="2004"/>
                  </a:cubicBezTo>
                  <a:lnTo>
                    <a:pt x="229" y="1976"/>
                  </a:lnTo>
                  <a:cubicBezTo>
                    <a:pt x="344" y="1689"/>
                    <a:pt x="487" y="1403"/>
                    <a:pt x="659" y="1146"/>
                  </a:cubicBezTo>
                  <a:lnTo>
                    <a:pt x="659" y="1146"/>
                  </a:lnTo>
                  <a:cubicBezTo>
                    <a:pt x="830" y="1060"/>
                    <a:pt x="1031" y="1146"/>
                    <a:pt x="1088" y="1317"/>
                  </a:cubicBezTo>
                  <a:lnTo>
                    <a:pt x="2004" y="3693"/>
                  </a:lnTo>
                  <a:cubicBezTo>
                    <a:pt x="2061" y="3865"/>
                    <a:pt x="1975" y="4065"/>
                    <a:pt x="1804" y="4151"/>
                  </a:cubicBezTo>
                  <a:lnTo>
                    <a:pt x="1804" y="4151"/>
                  </a:lnTo>
                  <a:cubicBezTo>
                    <a:pt x="1517" y="4065"/>
                    <a:pt x="1231" y="3922"/>
                    <a:pt x="945" y="3807"/>
                  </a:cubicBezTo>
                  <a:lnTo>
                    <a:pt x="945" y="3750"/>
                  </a:lnTo>
                  <a:close/>
                  <a:moveTo>
                    <a:pt x="3521" y="1"/>
                  </a:moveTo>
                  <a:lnTo>
                    <a:pt x="3521" y="1"/>
                  </a:lnTo>
                  <a:cubicBezTo>
                    <a:pt x="3320" y="87"/>
                    <a:pt x="3234" y="259"/>
                    <a:pt x="3320" y="459"/>
                  </a:cubicBezTo>
                  <a:lnTo>
                    <a:pt x="4236" y="2834"/>
                  </a:lnTo>
                  <a:cubicBezTo>
                    <a:pt x="4293" y="3006"/>
                    <a:pt x="4494" y="3092"/>
                    <a:pt x="4665" y="3035"/>
                  </a:cubicBezTo>
                  <a:lnTo>
                    <a:pt x="4665" y="3035"/>
                  </a:lnTo>
                  <a:cubicBezTo>
                    <a:pt x="4837" y="2949"/>
                    <a:pt x="4923" y="2777"/>
                    <a:pt x="4894" y="2605"/>
                  </a:cubicBezTo>
                  <a:cubicBezTo>
                    <a:pt x="5066" y="2548"/>
                    <a:pt x="5152" y="2348"/>
                    <a:pt x="5095" y="2176"/>
                  </a:cubicBezTo>
                  <a:lnTo>
                    <a:pt x="5095" y="2147"/>
                  </a:lnTo>
                  <a:cubicBezTo>
                    <a:pt x="5238" y="2062"/>
                    <a:pt x="5324" y="1861"/>
                    <a:pt x="5266" y="1689"/>
                  </a:cubicBezTo>
                  <a:lnTo>
                    <a:pt x="4837" y="602"/>
                  </a:lnTo>
                  <a:cubicBezTo>
                    <a:pt x="4780" y="430"/>
                    <a:pt x="4580" y="344"/>
                    <a:pt x="4408" y="402"/>
                  </a:cubicBezTo>
                  <a:lnTo>
                    <a:pt x="4408" y="373"/>
                  </a:lnTo>
                  <a:cubicBezTo>
                    <a:pt x="4122" y="201"/>
                    <a:pt x="3835" y="87"/>
                    <a:pt x="3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1484389" y="2452263"/>
              <a:ext cx="119877" cy="179673"/>
            </a:xfrm>
            <a:custGeom>
              <a:rect b="b" l="l" r="r" t="t"/>
              <a:pathLst>
                <a:path extrusionOk="0" h="1890" w="1261">
                  <a:moveTo>
                    <a:pt x="1" y="1116"/>
                  </a:moveTo>
                  <a:lnTo>
                    <a:pt x="201" y="1660"/>
                  </a:lnTo>
                  <a:cubicBezTo>
                    <a:pt x="201" y="1689"/>
                    <a:pt x="230" y="1717"/>
                    <a:pt x="258" y="1746"/>
                  </a:cubicBezTo>
                  <a:cubicBezTo>
                    <a:pt x="344" y="1861"/>
                    <a:pt x="516" y="1889"/>
                    <a:pt x="630" y="1861"/>
                  </a:cubicBezTo>
                  <a:cubicBezTo>
                    <a:pt x="802" y="1775"/>
                    <a:pt x="888" y="1603"/>
                    <a:pt x="859" y="1431"/>
                  </a:cubicBezTo>
                  <a:cubicBezTo>
                    <a:pt x="1031" y="1374"/>
                    <a:pt x="1117" y="1174"/>
                    <a:pt x="1060" y="1002"/>
                  </a:cubicBezTo>
                  <a:lnTo>
                    <a:pt x="1060" y="973"/>
                  </a:lnTo>
                  <a:cubicBezTo>
                    <a:pt x="1174" y="888"/>
                    <a:pt x="1260" y="744"/>
                    <a:pt x="1260" y="601"/>
                  </a:cubicBezTo>
                  <a:cubicBezTo>
                    <a:pt x="1231" y="573"/>
                    <a:pt x="1231" y="544"/>
                    <a:pt x="1231" y="515"/>
                  </a:cubicBezTo>
                  <a:lnTo>
                    <a:pt x="1031" y="0"/>
                  </a:lnTo>
                  <a:cubicBezTo>
                    <a:pt x="1088" y="172"/>
                    <a:pt x="1003" y="372"/>
                    <a:pt x="859" y="458"/>
                  </a:cubicBezTo>
                  <a:lnTo>
                    <a:pt x="859" y="487"/>
                  </a:lnTo>
                  <a:cubicBezTo>
                    <a:pt x="1231" y="1031"/>
                    <a:pt x="430" y="1660"/>
                    <a:pt x="1" y="11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1127990" y="2626328"/>
              <a:ext cx="168835" cy="141647"/>
            </a:xfrm>
            <a:custGeom>
              <a:rect b="b" l="l" r="r" t="t"/>
              <a:pathLst>
                <a:path extrusionOk="0" h="1490" w="1776">
                  <a:moveTo>
                    <a:pt x="1718" y="688"/>
                  </a:moveTo>
                  <a:lnTo>
                    <a:pt x="1518" y="144"/>
                  </a:lnTo>
                  <a:cubicBezTo>
                    <a:pt x="1260" y="487"/>
                    <a:pt x="745" y="545"/>
                    <a:pt x="430" y="259"/>
                  </a:cubicBezTo>
                  <a:lnTo>
                    <a:pt x="430" y="201"/>
                  </a:lnTo>
                  <a:cubicBezTo>
                    <a:pt x="258" y="259"/>
                    <a:pt x="87" y="173"/>
                    <a:pt x="1" y="1"/>
                  </a:cubicBezTo>
                  <a:lnTo>
                    <a:pt x="201" y="516"/>
                  </a:lnTo>
                  <a:cubicBezTo>
                    <a:pt x="287" y="688"/>
                    <a:pt x="459" y="774"/>
                    <a:pt x="630" y="745"/>
                  </a:cubicBezTo>
                  <a:lnTo>
                    <a:pt x="630" y="774"/>
                  </a:lnTo>
                  <a:cubicBezTo>
                    <a:pt x="688" y="1489"/>
                    <a:pt x="1775" y="1403"/>
                    <a:pt x="1718" y="68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1100801" y="2531167"/>
              <a:ext cx="68067" cy="119782"/>
            </a:xfrm>
            <a:custGeom>
              <a:rect b="b" l="l" r="r" t="t"/>
              <a:pathLst>
                <a:path extrusionOk="0" h="1260" w="716">
                  <a:moveTo>
                    <a:pt x="229" y="0"/>
                  </a:moveTo>
                  <a:cubicBezTo>
                    <a:pt x="86" y="86"/>
                    <a:pt x="1" y="258"/>
                    <a:pt x="58" y="430"/>
                  </a:cubicBezTo>
                  <a:lnTo>
                    <a:pt x="287" y="1002"/>
                  </a:lnTo>
                  <a:cubicBezTo>
                    <a:pt x="344" y="1174"/>
                    <a:pt x="544" y="1260"/>
                    <a:pt x="716" y="120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1517092" y="2370602"/>
              <a:ext cx="70823" cy="130714"/>
            </a:xfrm>
            <a:custGeom>
              <a:rect b="b" l="l" r="r" t="t"/>
              <a:pathLst>
                <a:path extrusionOk="0" h="1375" w="745">
                  <a:moveTo>
                    <a:pt x="0" y="1"/>
                  </a:moveTo>
                  <a:lnTo>
                    <a:pt x="515" y="1374"/>
                  </a:lnTo>
                  <a:cubicBezTo>
                    <a:pt x="515" y="1346"/>
                    <a:pt x="515" y="1346"/>
                    <a:pt x="515" y="1346"/>
                  </a:cubicBezTo>
                  <a:lnTo>
                    <a:pt x="515" y="1289"/>
                  </a:lnTo>
                  <a:cubicBezTo>
                    <a:pt x="687" y="1203"/>
                    <a:pt x="744" y="1031"/>
                    <a:pt x="687" y="859"/>
                  </a:cubicBezTo>
                  <a:lnTo>
                    <a:pt x="458" y="287"/>
                  </a:lnTo>
                  <a:cubicBezTo>
                    <a:pt x="401" y="115"/>
                    <a:pt x="229" y="29"/>
                    <a:pt x="29" y="87"/>
                  </a:cubicBezTo>
                  <a:lnTo>
                    <a:pt x="29" y="5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4017400" y="2182943"/>
              <a:ext cx="46297" cy="160565"/>
            </a:xfrm>
            <a:custGeom>
              <a:rect b="b" l="l" r="r" t="t"/>
              <a:pathLst>
                <a:path extrusionOk="0" h="1689" w="487">
                  <a:moveTo>
                    <a:pt x="29" y="687"/>
                  </a:moveTo>
                  <a:cubicBezTo>
                    <a:pt x="58" y="458"/>
                    <a:pt x="143" y="29"/>
                    <a:pt x="315" y="0"/>
                  </a:cubicBezTo>
                  <a:cubicBezTo>
                    <a:pt x="401" y="0"/>
                    <a:pt x="487" y="0"/>
                    <a:pt x="401" y="200"/>
                  </a:cubicBezTo>
                  <a:cubicBezTo>
                    <a:pt x="258" y="515"/>
                    <a:pt x="172" y="887"/>
                    <a:pt x="172" y="1231"/>
                  </a:cubicBezTo>
                  <a:cubicBezTo>
                    <a:pt x="143" y="1689"/>
                    <a:pt x="0" y="944"/>
                    <a:pt x="29" y="6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3892199" y="2199199"/>
              <a:ext cx="133471" cy="84418"/>
            </a:xfrm>
            <a:custGeom>
              <a:rect b="b" l="l" r="r" t="t"/>
              <a:pathLst>
                <a:path extrusionOk="0" h="888" w="1404">
                  <a:moveTo>
                    <a:pt x="1403" y="688"/>
                  </a:moveTo>
                  <a:cubicBezTo>
                    <a:pt x="1346" y="287"/>
                    <a:pt x="1003" y="1"/>
                    <a:pt x="602" y="29"/>
                  </a:cubicBezTo>
                  <a:cubicBezTo>
                    <a:pt x="401" y="29"/>
                    <a:pt x="201" y="29"/>
                    <a:pt x="1" y="87"/>
                  </a:cubicBezTo>
                  <a:cubicBezTo>
                    <a:pt x="230" y="630"/>
                    <a:pt x="831" y="888"/>
                    <a:pt x="1403" y="68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4025576" y="2199199"/>
              <a:ext cx="133376" cy="84418"/>
            </a:xfrm>
            <a:custGeom>
              <a:rect b="b" l="l" r="r" t="t"/>
              <a:pathLst>
                <a:path extrusionOk="0" h="888" w="1403">
                  <a:moveTo>
                    <a:pt x="0" y="688"/>
                  </a:moveTo>
                  <a:cubicBezTo>
                    <a:pt x="29" y="287"/>
                    <a:pt x="401" y="1"/>
                    <a:pt x="802" y="29"/>
                  </a:cubicBezTo>
                  <a:cubicBezTo>
                    <a:pt x="1002" y="29"/>
                    <a:pt x="1202" y="29"/>
                    <a:pt x="1403" y="87"/>
                  </a:cubicBezTo>
                  <a:cubicBezTo>
                    <a:pt x="1174" y="630"/>
                    <a:pt x="544" y="888"/>
                    <a:pt x="0" y="68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3786106" y="2253672"/>
              <a:ext cx="500707" cy="272171"/>
            </a:xfrm>
            <a:custGeom>
              <a:rect b="b" l="l" r="r" t="t"/>
              <a:pathLst>
                <a:path extrusionOk="0" h="2863" w="5267">
                  <a:moveTo>
                    <a:pt x="2147" y="2833"/>
                  </a:moveTo>
                  <a:cubicBezTo>
                    <a:pt x="2405" y="2862"/>
                    <a:pt x="2491" y="2719"/>
                    <a:pt x="2576" y="2719"/>
                  </a:cubicBezTo>
                  <a:cubicBezTo>
                    <a:pt x="2662" y="2719"/>
                    <a:pt x="2777" y="2862"/>
                    <a:pt x="2977" y="2833"/>
                  </a:cubicBezTo>
                  <a:cubicBezTo>
                    <a:pt x="4236" y="2690"/>
                    <a:pt x="5267" y="0"/>
                    <a:pt x="2405" y="86"/>
                  </a:cubicBezTo>
                  <a:cubicBezTo>
                    <a:pt x="1" y="143"/>
                    <a:pt x="831" y="2719"/>
                    <a:pt x="2147" y="28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3881362" y="2264509"/>
              <a:ext cx="171497" cy="125296"/>
            </a:xfrm>
            <a:custGeom>
              <a:rect b="b" l="l" r="r" t="t"/>
              <a:pathLst>
                <a:path extrusionOk="0" h="1318" w="1804">
                  <a:moveTo>
                    <a:pt x="687" y="230"/>
                  </a:moveTo>
                  <a:cubicBezTo>
                    <a:pt x="258" y="459"/>
                    <a:pt x="0" y="831"/>
                    <a:pt x="115" y="1060"/>
                  </a:cubicBezTo>
                  <a:cubicBezTo>
                    <a:pt x="229" y="1317"/>
                    <a:pt x="687" y="1317"/>
                    <a:pt x="1117" y="1117"/>
                  </a:cubicBezTo>
                  <a:cubicBezTo>
                    <a:pt x="1546" y="888"/>
                    <a:pt x="1803" y="516"/>
                    <a:pt x="1689" y="287"/>
                  </a:cubicBezTo>
                  <a:cubicBezTo>
                    <a:pt x="1574" y="29"/>
                    <a:pt x="1117" y="1"/>
                    <a:pt x="687" y="23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3310020" y="2414142"/>
              <a:ext cx="511545" cy="326548"/>
            </a:xfrm>
            <a:custGeom>
              <a:rect b="b" l="l" r="r" t="t"/>
              <a:pathLst>
                <a:path extrusionOk="0" h="3435" w="5381">
                  <a:moveTo>
                    <a:pt x="830" y="945"/>
                  </a:moveTo>
                  <a:lnTo>
                    <a:pt x="830" y="945"/>
                  </a:lnTo>
                  <a:cubicBezTo>
                    <a:pt x="1116" y="487"/>
                    <a:pt x="1746" y="373"/>
                    <a:pt x="2204" y="688"/>
                  </a:cubicBezTo>
                  <a:lnTo>
                    <a:pt x="2576" y="916"/>
                  </a:lnTo>
                  <a:lnTo>
                    <a:pt x="2805" y="573"/>
                  </a:lnTo>
                  <a:cubicBezTo>
                    <a:pt x="3120" y="115"/>
                    <a:pt x="3749" y="1"/>
                    <a:pt x="4207" y="315"/>
                  </a:cubicBezTo>
                  <a:lnTo>
                    <a:pt x="4207" y="315"/>
                  </a:lnTo>
                  <a:cubicBezTo>
                    <a:pt x="5381" y="1117"/>
                    <a:pt x="4121" y="2548"/>
                    <a:pt x="3034" y="3435"/>
                  </a:cubicBezTo>
                  <a:cubicBezTo>
                    <a:pt x="1832" y="3149"/>
                    <a:pt x="0" y="2118"/>
                    <a:pt x="830" y="9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3386167" y="2476695"/>
              <a:ext cx="106188" cy="122539"/>
            </a:xfrm>
            <a:custGeom>
              <a:rect b="b" l="l" r="r" t="t"/>
              <a:pathLst>
                <a:path extrusionOk="0" h="1289" w="1117">
                  <a:moveTo>
                    <a:pt x="201" y="487"/>
                  </a:moveTo>
                  <a:cubicBezTo>
                    <a:pt x="1" y="774"/>
                    <a:pt x="1" y="1117"/>
                    <a:pt x="201" y="1203"/>
                  </a:cubicBezTo>
                  <a:cubicBezTo>
                    <a:pt x="401" y="1289"/>
                    <a:pt x="716" y="1117"/>
                    <a:pt x="916" y="831"/>
                  </a:cubicBezTo>
                  <a:cubicBezTo>
                    <a:pt x="1088" y="516"/>
                    <a:pt x="1117" y="201"/>
                    <a:pt x="916" y="115"/>
                  </a:cubicBezTo>
                  <a:cubicBezTo>
                    <a:pt x="716" y="1"/>
                    <a:pt x="401" y="173"/>
                    <a:pt x="201" y="48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3573921" y="2452263"/>
              <a:ext cx="76242" cy="81661"/>
            </a:xfrm>
            <a:custGeom>
              <a:rect b="b" l="l" r="r" t="t"/>
              <a:pathLst>
                <a:path extrusionOk="0" h="859" w="802">
                  <a:moveTo>
                    <a:pt x="143" y="287"/>
                  </a:moveTo>
                  <a:cubicBezTo>
                    <a:pt x="0" y="487"/>
                    <a:pt x="0" y="716"/>
                    <a:pt x="115" y="773"/>
                  </a:cubicBezTo>
                  <a:cubicBezTo>
                    <a:pt x="258" y="859"/>
                    <a:pt x="487" y="773"/>
                    <a:pt x="659" y="573"/>
                  </a:cubicBezTo>
                  <a:cubicBezTo>
                    <a:pt x="802" y="372"/>
                    <a:pt x="802" y="143"/>
                    <a:pt x="687" y="58"/>
                  </a:cubicBezTo>
                  <a:cubicBezTo>
                    <a:pt x="544" y="0"/>
                    <a:pt x="315" y="86"/>
                    <a:pt x="143" y="28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51"/>
          <p:cNvSpPr txBox="1"/>
          <p:nvPr/>
        </p:nvSpPr>
        <p:spPr>
          <a:xfrm>
            <a:off x="305400" y="1596725"/>
            <a:ext cx="85332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dk1"/>
                </a:solidFill>
                <a:latin typeface="Montserrat"/>
                <a:ea typeface="Montserrat"/>
                <a:cs typeface="Montserrat"/>
                <a:sym typeface="Montserrat"/>
              </a:rPr>
              <a:t>Let us have a demonstration from our side now !</a:t>
            </a:r>
            <a:endParaRPr sz="16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99" name="Shape 399"/>
        <p:cNvGrpSpPr/>
        <p:nvPr/>
      </p:nvGrpSpPr>
      <p:grpSpPr>
        <a:xfrm>
          <a:off x="0" y="0"/>
          <a:ext cx="0" cy="0"/>
          <a:chOff x="0" y="0"/>
          <a:chExt cx="0" cy="0"/>
        </a:xfrm>
      </p:grpSpPr>
      <p:sp>
        <p:nvSpPr>
          <p:cNvPr id="400" name="Google Shape;400;p34"/>
          <p:cNvSpPr txBox="1"/>
          <p:nvPr/>
        </p:nvSpPr>
        <p:spPr>
          <a:xfrm>
            <a:off x="655400" y="541425"/>
            <a:ext cx="354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SemiBold"/>
                <a:ea typeface="Montserrat SemiBold"/>
                <a:cs typeface="Montserrat SemiBold"/>
                <a:sym typeface="Montserrat SemiBold"/>
              </a:rPr>
              <a:t>THE TEAM</a:t>
            </a:r>
            <a:endParaRPr sz="2400">
              <a:solidFill>
                <a:schemeClr val="lt1"/>
              </a:solidFill>
              <a:latin typeface="Montserrat SemiBold"/>
              <a:ea typeface="Montserrat SemiBold"/>
              <a:cs typeface="Montserrat SemiBold"/>
              <a:sym typeface="Montserrat SemiBold"/>
            </a:endParaRPr>
          </a:p>
        </p:txBody>
      </p:sp>
      <p:sp>
        <p:nvSpPr>
          <p:cNvPr id="401" name="Google Shape;401;p34"/>
          <p:cNvSpPr txBox="1"/>
          <p:nvPr/>
        </p:nvSpPr>
        <p:spPr>
          <a:xfrm>
            <a:off x="702475" y="1510275"/>
            <a:ext cx="3818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Swayam Prakash Pati ; 19BCT0161</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lt1"/>
                </a:solidFill>
                <a:latin typeface="Montserrat"/>
                <a:ea typeface="Montserrat"/>
                <a:cs typeface="Montserrat"/>
                <a:sym typeface="Montserrat"/>
              </a:rPr>
              <a:t>Rachit Elhance ; 19BCT0187</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lt1"/>
                </a:solidFill>
                <a:latin typeface="Montserrat"/>
                <a:ea typeface="Montserrat"/>
                <a:cs typeface="Montserrat"/>
                <a:sym typeface="Montserrat"/>
              </a:rPr>
              <a:t>Rahul Chetan Thakar ; 19BCT0192</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1600">
                <a:solidFill>
                  <a:schemeClr val="lt1"/>
                </a:solidFill>
                <a:latin typeface="Montserrat"/>
                <a:ea typeface="Montserrat"/>
                <a:cs typeface="Montserrat"/>
                <a:sym typeface="Montserrat"/>
              </a:rPr>
              <a:t>Disha Jain ; 19BCT0219</a:t>
            </a:r>
            <a:endParaRPr sz="1600">
              <a:solidFill>
                <a:schemeClr val="lt1"/>
              </a:solidFill>
              <a:latin typeface="Montserrat"/>
              <a:ea typeface="Montserrat"/>
              <a:cs typeface="Montserrat"/>
              <a:sym typeface="Montserrat"/>
            </a:endParaRPr>
          </a:p>
        </p:txBody>
      </p:sp>
      <p:grpSp>
        <p:nvGrpSpPr>
          <p:cNvPr id="402" name="Google Shape;402;p34"/>
          <p:cNvGrpSpPr/>
          <p:nvPr/>
        </p:nvGrpSpPr>
        <p:grpSpPr>
          <a:xfrm>
            <a:off x="6167355" y="3076557"/>
            <a:ext cx="556859" cy="1310345"/>
            <a:chOff x="996380" y="1542757"/>
            <a:chExt cx="556859" cy="1310345"/>
          </a:xfrm>
        </p:grpSpPr>
        <p:sp>
          <p:nvSpPr>
            <p:cNvPr id="403" name="Google Shape;403;p34"/>
            <p:cNvSpPr/>
            <p:nvPr/>
          </p:nvSpPr>
          <p:spPr>
            <a:xfrm>
              <a:off x="1091487" y="1674397"/>
              <a:ext cx="366796" cy="342104"/>
            </a:xfrm>
            <a:custGeom>
              <a:rect b="b" l="l" r="r" t="t"/>
              <a:pathLst>
                <a:path extrusionOk="0" h="13550" w="14528">
                  <a:moveTo>
                    <a:pt x="2151" y="0"/>
                  </a:moveTo>
                  <a:cubicBezTo>
                    <a:pt x="958" y="0"/>
                    <a:pt x="0" y="958"/>
                    <a:pt x="0" y="2157"/>
                  </a:cubicBezTo>
                  <a:lnTo>
                    <a:pt x="0" y="11393"/>
                  </a:lnTo>
                  <a:cubicBezTo>
                    <a:pt x="0" y="12585"/>
                    <a:pt x="958" y="13550"/>
                    <a:pt x="2151" y="13550"/>
                  </a:cubicBezTo>
                  <a:lnTo>
                    <a:pt x="12371" y="13550"/>
                  </a:lnTo>
                  <a:cubicBezTo>
                    <a:pt x="13563" y="13550"/>
                    <a:pt x="14528" y="12585"/>
                    <a:pt x="14528" y="11393"/>
                  </a:cubicBezTo>
                  <a:lnTo>
                    <a:pt x="14528" y="2157"/>
                  </a:lnTo>
                  <a:cubicBezTo>
                    <a:pt x="14528" y="958"/>
                    <a:pt x="13563" y="0"/>
                    <a:pt x="12371" y="0"/>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996380" y="1547529"/>
              <a:ext cx="556859" cy="1272651"/>
            </a:xfrm>
            <a:custGeom>
              <a:rect b="b" l="l" r="r" t="t"/>
              <a:pathLst>
                <a:path extrusionOk="0" h="50407" w="22056">
                  <a:moveTo>
                    <a:pt x="11028" y="0"/>
                  </a:moveTo>
                  <a:cubicBezTo>
                    <a:pt x="7052" y="0"/>
                    <a:pt x="3832" y="3226"/>
                    <a:pt x="3832" y="7202"/>
                  </a:cubicBezTo>
                  <a:lnTo>
                    <a:pt x="3832" y="7208"/>
                  </a:lnTo>
                  <a:cubicBezTo>
                    <a:pt x="3806" y="7208"/>
                    <a:pt x="3787" y="7202"/>
                    <a:pt x="3767" y="7202"/>
                  </a:cubicBezTo>
                  <a:cubicBezTo>
                    <a:pt x="3764" y="7202"/>
                    <a:pt x="3760" y="7202"/>
                    <a:pt x="3757" y="7202"/>
                  </a:cubicBezTo>
                  <a:cubicBezTo>
                    <a:pt x="3091" y="7202"/>
                    <a:pt x="2588" y="7811"/>
                    <a:pt x="2718" y="8466"/>
                  </a:cubicBezTo>
                  <a:cubicBezTo>
                    <a:pt x="2815" y="8983"/>
                    <a:pt x="3269" y="9322"/>
                    <a:pt x="3759" y="9322"/>
                  </a:cubicBezTo>
                  <a:cubicBezTo>
                    <a:pt x="3894" y="9322"/>
                    <a:pt x="4031" y="9297"/>
                    <a:pt x="4165" y="9242"/>
                  </a:cubicBezTo>
                  <a:cubicBezTo>
                    <a:pt x="4934" y="11569"/>
                    <a:pt x="6948" y="13413"/>
                    <a:pt x="9151" y="14104"/>
                  </a:cubicBezTo>
                  <a:lnTo>
                    <a:pt x="9151" y="16124"/>
                  </a:lnTo>
                  <a:lnTo>
                    <a:pt x="6863" y="16124"/>
                  </a:lnTo>
                  <a:cubicBezTo>
                    <a:pt x="6863" y="16124"/>
                    <a:pt x="6857" y="16170"/>
                    <a:pt x="6837" y="16183"/>
                  </a:cubicBezTo>
                  <a:cubicBezTo>
                    <a:pt x="6257" y="16183"/>
                    <a:pt x="5742" y="16561"/>
                    <a:pt x="5560" y="17109"/>
                  </a:cubicBezTo>
                  <a:lnTo>
                    <a:pt x="228" y="32861"/>
                  </a:lnTo>
                  <a:cubicBezTo>
                    <a:pt x="0" y="33559"/>
                    <a:pt x="372" y="34308"/>
                    <a:pt x="1069" y="34543"/>
                  </a:cubicBezTo>
                  <a:cubicBezTo>
                    <a:pt x="1208" y="34588"/>
                    <a:pt x="1349" y="34610"/>
                    <a:pt x="1488" y="34610"/>
                  </a:cubicBezTo>
                  <a:cubicBezTo>
                    <a:pt x="2045" y="34610"/>
                    <a:pt x="2563" y="34261"/>
                    <a:pt x="2750" y="33702"/>
                  </a:cubicBezTo>
                  <a:lnTo>
                    <a:pt x="2926" y="33187"/>
                  </a:lnTo>
                  <a:lnTo>
                    <a:pt x="3507" y="33428"/>
                  </a:lnTo>
                  <a:cubicBezTo>
                    <a:pt x="3507" y="33428"/>
                    <a:pt x="4008" y="32412"/>
                    <a:pt x="3467" y="31577"/>
                  </a:cubicBezTo>
                  <a:lnTo>
                    <a:pt x="6733" y="21925"/>
                  </a:lnTo>
                  <a:lnTo>
                    <a:pt x="6733" y="21925"/>
                  </a:lnTo>
                  <a:cubicBezTo>
                    <a:pt x="6733" y="27706"/>
                    <a:pt x="5951" y="29172"/>
                    <a:pt x="5951" y="32366"/>
                  </a:cubicBezTo>
                  <a:cubicBezTo>
                    <a:pt x="5951" y="35560"/>
                    <a:pt x="7860" y="48497"/>
                    <a:pt x="7860" y="48497"/>
                  </a:cubicBezTo>
                  <a:lnTo>
                    <a:pt x="5553" y="50407"/>
                  </a:lnTo>
                  <a:lnTo>
                    <a:pt x="10018" y="50407"/>
                  </a:lnTo>
                  <a:lnTo>
                    <a:pt x="10761" y="31630"/>
                  </a:lnTo>
                  <a:lnTo>
                    <a:pt x="11145" y="31630"/>
                  </a:lnTo>
                  <a:lnTo>
                    <a:pt x="11888" y="50407"/>
                  </a:lnTo>
                  <a:lnTo>
                    <a:pt x="16353" y="50407"/>
                  </a:lnTo>
                  <a:lnTo>
                    <a:pt x="14039" y="48497"/>
                  </a:lnTo>
                  <a:cubicBezTo>
                    <a:pt x="14039" y="48497"/>
                    <a:pt x="15949" y="34171"/>
                    <a:pt x="15949" y="31590"/>
                  </a:cubicBezTo>
                  <a:cubicBezTo>
                    <a:pt x="15949" y="29003"/>
                    <a:pt x="15290" y="27680"/>
                    <a:pt x="15290" y="21821"/>
                  </a:cubicBezTo>
                  <a:lnTo>
                    <a:pt x="15290" y="21821"/>
                  </a:lnTo>
                  <a:lnTo>
                    <a:pt x="18595" y="31584"/>
                  </a:lnTo>
                  <a:cubicBezTo>
                    <a:pt x="18047" y="32418"/>
                    <a:pt x="18556" y="33435"/>
                    <a:pt x="18556" y="33435"/>
                  </a:cubicBezTo>
                  <a:lnTo>
                    <a:pt x="19129" y="33187"/>
                  </a:lnTo>
                  <a:lnTo>
                    <a:pt x="19312" y="33702"/>
                  </a:lnTo>
                  <a:cubicBezTo>
                    <a:pt x="19494" y="34259"/>
                    <a:pt x="20009" y="34613"/>
                    <a:pt x="20564" y="34613"/>
                  </a:cubicBezTo>
                  <a:cubicBezTo>
                    <a:pt x="20704" y="34613"/>
                    <a:pt x="20846" y="34590"/>
                    <a:pt x="20987" y="34543"/>
                  </a:cubicBezTo>
                  <a:cubicBezTo>
                    <a:pt x="21684" y="34315"/>
                    <a:pt x="22056" y="33565"/>
                    <a:pt x="21827" y="32868"/>
                  </a:cubicBezTo>
                  <a:lnTo>
                    <a:pt x="16496" y="17128"/>
                  </a:lnTo>
                  <a:cubicBezTo>
                    <a:pt x="16333" y="16613"/>
                    <a:pt x="15877" y="16242"/>
                    <a:pt x="15336" y="16190"/>
                  </a:cubicBezTo>
                  <a:cubicBezTo>
                    <a:pt x="15323" y="16170"/>
                    <a:pt x="15310" y="16150"/>
                    <a:pt x="15303" y="16131"/>
                  </a:cubicBezTo>
                  <a:lnTo>
                    <a:pt x="12905" y="16131"/>
                  </a:lnTo>
                  <a:lnTo>
                    <a:pt x="12905" y="14104"/>
                  </a:lnTo>
                  <a:cubicBezTo>
                    <a:pt x="15101" y="13413"/>
                    <a:pt x="17102" y="11595"/>
                    <a:pt x="17884" y="9281"/>
                  </a:cubicBezTo>
                  <a:cubicBezTo>
                    <a:pt x="17972" y="9303"/>
                    <a:pt x="18060" y="9313"/>
                    <a:pt x="18146" y="9313"/>
                  </a:cubicBezTo>
                  <a:cubicBezTo>
                    <a:pt x="18649" y="9313"/>
                    <a:pt x="19099" y="8957"/>
                    <a:pt x="19188" y="8434"/>
                  </a:cubicBezTo>
                  <a:cubicBezTo>
                    <a:pt x="19286" y="7828"/>
                    <a:pt x="18849" y="7261"/>
                    <a:pt x="18230" y="7215"/>
                  </a:cubicBezTo>
                  <a:lnTo>
                    <a:pt x="18230" y="7202"/>
                  </a:lnTo>
                  <a:cubicBezTo>
                    <a:pt x="18230" y="3226"/>
                    <a:pt x="15010" y="0"/>
                    <a:pt x="11028" y="0"/>
                  </a:cubicBez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1046067" y="2803693"/>
              <a:ext cx="457485" cy="49409"/>
            </a:xfrm>
            <a:custGeom>
              <a:rect b="b" l="l" r="r" t="t"/>
              <a:pathLst>
                <a:path extrusionOk="0" h="1957" w="18120">
                  <a:moveTo>
                    <a:pt x="9060" y="1"/>
                  </a:moveTo>
                  <a:cubicBezTo>
                    <a:pt x="4061" y="1"/>
                    <a:pt x="0" y="437"/>
                    <a:pt x="0" y="978"/>
                  </a:cubicBezTo>
                  <a:cubicBezTo>
                    <a:pt x="0" y="1519"/>
                    <a:pt x="4061" y="1956"/>
                    <a:pt x="9060" y="1956"/>
                  </a:cubicBezTo>
                  <a:cubicBezTo>
                    <a:pt x="14065" y="1956"/>
                    <a:pt x="18119" y="1519"/>
                    <a:pt x="18119" y="978"/>
                  </a:cubicBezTo>
                  <a:cubicBezTo>
                    <a:pt x="18119" y="437"/>
                    <a:pt x="14065" y="1"/>
                    <a:pt x="9060" y="1"/>
                  </a:cubicBezTo>
                  <a:close/>
                </a:path>
              </a:pathLst>
            </a:custGeom>
            <a:solidFill>
              <a:srgbClr val="778C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1067780" y="1542757"/>
              <a:ext cx="406813" cy="325163"/>
            </a:xfrm>
            <a:custGeom>
              <a:rect b="b" l="l" r="r" t="t"/>
              <a:pathLst>
                <a:path extrusionOk="0" h="12879" w="16113">
                  <a:moveTo>
                    <a:pt x="1004" y="8740"/>
                  </a:moveTo>
                  <a:cubicBezTo>
                    <a:pt x="1007" y="8824"/>
                    <a:pt x="1025" y="8949"/>
                    <a:pt x="1055" y="9103"/>
                  </a:cubicBezTo>
                  <a:lnTo>
                    <a:pt x="1055" y="9103"/>
                  </a:lnTo>
                  <a:cubicBezTo>
                    <a:pt x="1031" y="8968"/>
                    <a:pt x="1014" y="8846"/>
                    <a:pt x="1004" y="8740"/>
                  </a:cubicBezTo>
                  <a:close/>
                  <a:moveTo>
                    <a:pt x="8531" y="0"/>
                  </a:moveTo>
                  <a:cubicBezTo>
                    <a:pt x="7378" y="0"/>
                    <a:pt x="6098" y="274"/>
                    <a:pt x="4700" y="906"/>
                  </a:cubicBezTo>
                  <a:cubicBezTo>
                    <a:pt x="1" y="3031"/>
                    <a:pt x="1004" y="8740"/>
                    <a:pt x="1004" y="8740"/>
                  </a:cubicBezTo>
                  <a:cubicBezTo>
                    <a:pt x="952" y="6113"/>
                    <a:pt x="4048" y="3448"/>
                    <a:pt x="4048" y="3448"/>
                  </a:cubicBezTo>
                  <a:cubicBezTo>
                    <a:pt x="6225" y="4790"/>
                    <a:pt x="13544" y="6504"/>
                    <a:pt x="14216" y="6726"/>
                  </a:cubicBezTo>
                  <a:cubicBezTo>
                    <a:pt x="14557" y="6840"/>
                    <a:pt x="14772" y="11921"/>
                    <a:pt x="14749" y="12624"/>
                  </a:cubicBezTo>
                  <a:lnTo>
                    <a:pt x="14749" y="12624"/>
                  </a:lnTo>
                  <a:lnTo>
                    <a:pt x="15206" y="9548"/>
                  </a:lnTo>
                  <a:cubicBezTo>
                    <a:pt x="15206" y="9548"/>
                    <a:pt x="16112" y="6166"/>
                    <a:pt x="14437" y="3441"/>
                  </a:cubicBezTo>
                  <a:cubicBezTo>
                    <a:pt x="13261" y="1523"/>
                    <a:pt x="11251" y="0"/>
                    <a:pt x="8531" y="0"/>
                  </a:cubicBezTo>
                  <a:close/>
                  <a:moveTo>
                    <a:pt x="14749" y="12624"/>
                  </a:moveTo>
                  <a:lnTo>
                    <a:pt x="14737" y="12703"/>
                  </a:lnTo>
                  <a:cubicBezTo>
                    <a:pt x="14738" y="12704"/>
                    <a:pt x="14739" y="12705"/>
                    <a:pt x="14739" y="12705"/>
                  </a:cubicBezTo>
                  <a:cubicBezTo>
                    <a:pt x="14744" y="12705"/>
                    <a:pt x="14747" y="12677"/>
                    <a:pt x="14749" y="12624"/>
                  </a:cubicBezTo>
                  <a:close/>
                  <a:moveTo>
                    <a:pt x="1055" y="9103"/>
                  </a:moveTo>
                  <a:cubicBezTo>
                    <a:pt x="1283" y="10402"/>
                    <a:pt x="2112" y="12879"/>
                    <a:pt x="2112" y="12879"/>
                  </a:cubicBezTo>
                  <a:cubicBezTo>
                    <a:pt x="2112" y="12879"/>
                    <a:pt x="1272" y="10220"/>
                    <a:pt x="1055" y="9103"/>
                  </a:cubicBezTo>
                  <a:close/>
                </a:path>
              </a:pathLst>
            </a:custGeom>
            <a:solidFill>
              <a:srgbClr val="BE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34"/>
          <p:cNvGrpSpPr/>
          <p:nvPr/>
        </p:nvGrpSpPr>
        <p:grpSpPr>
          <a:xfrm>
            <a:off x="7940170" y="3064707"/>
            <a:ext cx="550623" cy="1310497"/>
            <a:chOff x="6797170" y="3050537"/>
            <a:chExt cx="550623" cy="1310497"/>
          </a:xfrm>
        </p:grpSpPr>
        <p:sp>
          <p:nvSpPr>
            <p:cNvPr id="408" name="Google Shape;408;p34"/>
            <p:cNvSpPr/>
            <p:nvPr/>
          </p:nvSpPr>
          <p:spPr>
            <a:xfrm>
              <a:off x="6846049" y="4311978"/>
              <a:ext cx="453041" cy="49056"/>
            </a:xfrm>
            <a:custGeom>
              <a:rect b="b" l="l" r="r" t="t"/>
              <a:pathLst>
                <a:path extrusionOk="0" h="1943" w="17944">
                  <a:moveTo>
                    <a:pt x="8968" y="0"/>
                  </a:moveTo>
                  <a:cubicBezTo>
                    <a:pt x="4015" y="0"/>
                    <a:pt x="0" y="437"/>
                    <a:pt x="0" y="972"/>
                  </a:cubicBezTo>
                  <a:cubicBezTo>
                    <a:pt x="0" y="1506"/>
                    <a:pt x="4015" y="1943"/>
                    <a:pt x="8968" y="1943"/>
                  </a:cubicBezTo>
                  <a:cubicBezTo>
                    <a:pt x="13922" y="1943"/>
                    <a:pt x="17943" y="1506"/>
                    <a:pt x="17943" y="972"/>
                  </a:cubicBezTo>
                  <a:cubicBezTo>
                    <a:pt x="17943" y="437"/>
                    <a:pt x="13922" y="0"/>
                    <a:pt x="8968" y="0"/>
                  </a:cubicBezTo>
                  <a:close/>
                </a:path>
              </a:pathLst>
            </a:custGeom>
            <a:solidFill>
              <a:srgbClr val="778C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34"/>
            <p:cNvGrpSpPr/>
            <p:nvPr/>
          </p:nvGrpSpPr>
          <p:grpSpPr>
            <a:xfrm>
              <a:off x="6797170" y="3050537"/>
              <a:ext cx="550623" cy="1278079"/>
              <a:chOff x="6797170" y="3050537"/>
              <a:chExt cx="550623" cy="1278079"/>
            </a:xfrm>
          </p:grpSpPr>
          <p:sp>
            <p:nvSpPr>
              <p:cNvPr id="410" name="Google Shape;410;p34"/>
              <p:cNvSpPr/>
              <p:nvPr/>
            </p:nvSpPr>
            <p:spPr>
              <a:xfrm>
                <a:off x="6797170" y="3050537"/>
                <a:ext cx="550623" cy="1278079"/>
              </a:xfrm>
              <a:custGeom>
                <a:rect b="b" l="l" r="r" t="t"/>
                <a:pathLst>
                  <a:path extrusionOk="0" h="50622" w="21809">
                    <a:moveTo>
                      <a:pt x="3774" y="7802"/>
                    </a:moveTo>
                    <a:lnTo>
                      <a:pt x="3774" y="7834"/>
                    </a:lnTo>
                    <a:lnTo>
                      <a:pt x="3755" y="7834"/>
                    </a:lnTo>
                    <a:lnTo>
                      <a:pt x="3774" y="7802"/>
                    </a:lnTo>
                    <a:close/>
                    <a:moveTo>
                      <a:pt x="10696" y="0"/>
                    </a:moveTo>
                    <a:cubicBezTo>
                      <a:pt x="6753" y="0"/>
                      <a:pt x="3559" y="3187"/>
                      <a:pt x="3559" y="7130"/>
                    </a:cubicBezTo>
                    <a:cubicBezTo>
                      <a:pt x="3559" y="7365"/>
                      <a:pt x="3579" y="7600"/>
                      <a:pt x="3605" y="7834"/>
                    </a:cubicBezTo>
                    <a:cubicBezTo>
                      <a:pt x="2973" y="7906"/>
                      <a:pt x="2549" y="8512"/>
                      <a:pt x="2699" y="9131"/>
                    </a:cubicBezTo>
                    <a:cubicBezTo>
                      <a:pt x="2821" y="9609"/>
                      <a:pt x="3251" y="9920"/>
                      <a:pt x="3713" y="9920"/>
                    </a:cubicBezTo>
                    <a:cubicBezTo>
                      <a:pt x="3844" y="9920"/>
                      <a:pt x="3977" y="9895"/>
                      <a:pt x="4107" y="9842"/>
                    </a:cubicBezTo>
                    <a:cubicBezTo>
                      <a:pt x="4837" y="12044"/>
                      <a:pt x="6681" y="13804"/>
                      <a:pt x="8754" y="14560"/>
                    </a:cubicBezTo>
                    <a:lnTo>
                      <a:pt x="8891" y="14606"/>
                    </a:lnTo>
                    <a:lnTo>
                      <a:pt x="8891" y="16620"/>
                    </a:lnTo>
                    <a:lnTo>
                      <a:pt x="5651" y="16620"/>
                    </a:lnTo>
                    <a:cubicBezTo>
                      <a:pt x="5651" y="16620"/>
                      <a:pt x="5645" y="16685"/>
                      <a:pt x="5625" y="16698"/>
                    </a:cubicBezTo>
                    <a:cubicBezTo>
                      <a:pt x="5045" y="16705"/>
                      <a:pt x="4537" y="17076"/>
                      <a:pt x="4361" y="17623"/>
                    </a:cubicBezTo>
                    <a:lnTo>
                      <a:pt x="216" y="33239"/>
                    </a:lnTo>
                    <a:cubicBezTo>
                      <a:pt x="1" y="33872"/>
                      <a:pt x="294" y="34563"/>
                      <a:pt x="893" y="34849"/>
                    </a:cubicBezTo>
                    <a:cubicBezTo>
                      <a:pt x="1077" y="34936"/>
                      <a:pt x="1270" y="34977"/>
                      <a:pt x="1461" y="34977"/>
                    </a:cubicBezTo>
                    <a:cubicBezTo>
                      <a:pt x="1903" y="34977"/>
                      <a:pt x="2329" y="34756"/>
                      <a:pt x="2575" y="34360"/>
                    </a:cubicBezTo>
                    <a:cubicBezTo>
                      <a:pt x="2647" y="34407"/>
                      <a:pt x="2726" y="34429"/>
                      <a:pt x="2803" y="34429"/>
                    </a:cubicBezTo>
                    <a:cubicBezTo>
                      <a:pt x="2984" y="34429"/>
                      <a:pt x="3155" y="34309"/>
                      <a:pt x="3201" y="34113"/>
                    </a:cubicBezTo>
                    <a:lnTo>
                      <a:pt x="3559" y="32536"/>
                    </a:lnTo>
                    <a:cubicBezTo>
                      <a:pt x="3605" y="32340"/>
                      <a:pt x="3481" y="32040"/>
                      <a:pt x="3298" y="31942"/>
                    </a:cubicBezTo>
                    <a:lnTo>
                      <a:pt x="6329" y="20954"/>
                    </a:lnTo>
                    <a:cubicBezTo>
                      <a:pt x="6329" y="22844"/>
                      <a:pt x="6381" y="26507"/>
                      <a:pt x="6453" y="30567"/>
                    </a:cubicBezTo>
                    <a:lnTo>
                      <a:pt x="6401" y="30567"/>
                    </a:lnTo>
                    <a:lnTo>
                      <a:pt x="6466" y="32360"/>
                    </a:lnTo>
                    <a:lnTo>
                      <a:pt x="6479" y="32360"/>
                    </a:lnTo>
                    <a:cubicBezTo>
                      <a:pt x="6622" y="40187"/>
                      <a:pt x="6798" y="48725"/>
                      <a:pt x="6798" y="48725"/>
                    </a:cubicBezTo>
                    <a:cubicBezTo>
                      <a:pt x="6798" y="48725"/>
                      <a:pt x="4517" y="49090"/>
                      <a:pt x="4517" y="50622"/>
                    </a:cubicBezTo>
                    <a:lnTo>
                      <a:pt x="8936" y="50622"/>
                    </a:lnTo>
                    <a:lnTo>
                      <a:pt x="10631" y="33428"/>
                    </a:lnTo>
                    <a:lnTo>
                      <a:pt x="10663" y="33455"/>
                    </a:lnTo>
                    <a:lnTo>
                      <a:pt x="11028" y="33455"/>
                    </a:lnTo>
                    <a:lnTo>
                      <a:pt x="11035" y="33448"/>
                    </a:lnTo>
                    <a:lnTo>
                      <a:pt x="12892" y="50622"/>
                    </a:lnTo>
                    <a:lnTo>
                      <a:pt x="17305" y="50622"/>
                    </a:lnTo>
                    <a:cubicBezTo>
                      <a:pt x="17305" y="49097"/>
                      <a:pt x="15024" y="48732"/>
                      <a:pt x="15024" y="48732"/>
                    </a:cubicBezTo>
                    <a:cubicBezTo>
                      <a:pt x="15024" y="48732"/>
                      <a:pt x="15193" y="40096"/>
                      <a:pt x="15317" y="32216"/>
                    </a:cubicBezTo>
                    <a:cubicBezTo>
                      <a:pt x="15323" y="31897"/>
                      <a:pt x="15356" y="30567"/>
                      <a:pt x="15356" y="30567"/>
                    </a:cubicBezTo>
                    <a:lnTo>
                      <a:pt x="15343" y="30567"/>
                    </a:lnTo>
                    <a:cubicBezTo>
                      <a:pt x="15402" y="26481"/>
                      <a:pt x="15454" y="22779"/>
                      <a:pt x="15454" y="20863"/>
                    </a:cubicBezTo>
                    <a:lnTo>
                      <a:pt x="18510" y="31923"/>
                    </a:lnTo>
                    <a:cubicBezTo>
                      <a:pt x="18302" y="31995"/>
                      <a:pt x="18152" y="32334"/>
                      <a:pt x="18204" y="32542"/>
                    </a:cubicBezTo>
                    <a:lnTo>
                      <a:pt x="18556" y="34119"/>
                    </a:lnTo>
                    <a:cubicBezTo>
                      <a:pt x="18601" y="34303"/>
                      <a:pt x="18765" y="34430"/>
                      <a:pt x="18950" y="34430"/>
                    </a:cubicBezTo>
                    <a:cubicBezTo>
                      <a:pt x="18981" y="34430"/>
                      <a:pt x="19013" y="34427"/>
                      <a:pt x="19045" y="34419"/>
                    </a:cubicBezTo>
                    <a:cubicBezTo>
                      <a:pt x="19110" y="34406"/>
                      <a:pt x="19169" y="34374"/>
                      <a:pt x="19221" y="34328"/>
                    </a:cubicBezTo>
                    <a:cubicBezTo>
                      <a:pt x="19463" y="34743"/>
                      <a:pt x="19902" y="34978"/>
                      <a:pt x="20357" y="34978"/>
                    </a:cubicBezTo>
                    <a:cubicBezTo>
                      <a:pt x="20538" y="34978"/>
                      <a:pt x="20721" y="34940"/>
                      <a:pt x="20896" y="34862"/>
                    </a:cubicBezTo>
                    <a:cubicBezTo>
                      <a:pt x="21509" y="34582"/>
                      <a:pt x="21808" y="33891"/>
                      <a:pt x="21600" y="33252"/>
                    </a:cubicBezTo>
                    <a:lnTo>
                      <a:pt x="21600" y="33246"/>
                    </a:lnTo>
                    <a:lnTo>
                      <a:pt x="17292" y="17663"/>
                    </a:lnTo>
                    <a:cubicBezTo>
                      <a:pt x="17116" y="17141"/>
                      <a:pt x="16653" y="16744"/>
                      <a:pt x="16138" y="16705"/>
                    </a:cubicBezTo>
                    <a:cubicBezTo>
                      <a:pt x="16125" y="16691"/>
                      <a:pt x="16112" y="16626"/>
                      <a:pt x="16112" y="16626"/>
                    </a:cubicBezTo>
                    <a:lnTo>
                      <a:pt x="12632" y="16626"/>
                    </a:lnTo>
                    <a:lnTo>
                      <a:pt x="12632" y="14704"/>
                    </a:lnTo>
                    <a:lnTo>
                      <a:pt x="12658" y="14691"/>
                    </a:lnTo>
                    <a:lnTo>
                      <a:pt x="12703" y="14678"/>
                    </a:lnTo>
                    <a:cubicBezTo>
                      <a:pt x="14900" y="14013"/>
                      <a:pt x="16914" y="12194"/>
                      <a:pt x="17696" y="9887"/>
                    </a:cubicBezTo>
                    <a:cubicBezTo>
                      <a:pt x="17774" y="9907"/>
                      <a:pt x="17859" y="9920"/>
                      <a:pt x="17943" y="9920"/>
                    </a:cubicBezTo>
                    <a:cubicBezTo>
                      <a:pt x="17948" y="9920"/>
                      <a:pt x="17952" y="9920"/>
                      <a:pt x="17956" y="9920"/>
                    </a:cubicBezTo>
                    <a:cubicBezTo>
                      <a:pt x="18511" y="9920"/>
                      <a:pt x="18973" y="9486"/>
                      <a:pt x="18999" y="8936"/>
                    </a:cubicBezTo>
                    <a:cubicBezTo>
                      <a:pt x="19032" y="8375"/>
                      <a:pt x="18621" y="7893"/>
                      <a:pt x="18067" y="7834"/>
                    </a:cubicBezTo>
                    <a:lnTo>
                      <a:pt x="18067" y="7828"/>
                    </a:lnTo>
                    <a:cubicBezTo>
                      <a:pt x="18067" y="7815"/>
                      <a:pt x="18054" y="7802"/>
                      <a:pt x="18054" y="7789"/>
                    </a:cubicBezTo>
                    <a:cubicBezTo>
                      <a:pt x="18041" y="6061"/>
                      <a:pt x="17637" y="4295"/>
                      <a:pt x="16692" y="2992"/>
                    </a:cubicBezTo>
                    <a:cubicBezTo>
                      <a:pt x="17657" y="2464"/>
                      <a:pt x="17774" y="1786"/>
                      <a:pt x="18159" y="1147"/>
                    </a:cubicBezTo>
                    <a:lnTo>
                      <a:pt x="18159" y="1147"/>
                    </a:lnTo>
                    <a:cubicBezTo>
                      <a:pt x="17949" y="1170"/>
                      <a:pt x="17739" y="1181"/>
                      <a:pt x="17527" y="1181"/>
                    </a:cubicBezTo>
                    <a:cubicBezTo>
                      <a:pt x="15283" y="1181"/>
                      <a:pt x="12905" y="0"/>
                      <a:pt x="10696"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4"/>
              <p:cNvGrpSpPr/>
              <p:nvPr/>
            </p:nvGrpSpPr>
            <p:grpSpPr>
              <a:xfrm>
                <a:off x="6810728" y="3444626"/>
                <a:ext cx="524340" cy="876265"/>
                <a:chOff x="6810728" y="3444626"/>
                <a:chExt cx="524340" cy="876265"/>
              </a:xfrm>
            </p:grpSpPr>
            <p:sp>
              <p:nvSpPr>
                <p:cNvPr id="412" name="Google Shape;412;p34"/>
                <p:cNvSpPr/>
                <p:nvPr/>
              </p:nvSpPr>
              <p:spPr>
                <a:xfrm>
                  <a:off x="6952997" y="3487572"/>
                  <a:ext cx="235988" cy="25702"/>
                </a:xfrm>
                <a:custGeom>
                  <a:rect b="b" l="l" r="r" t="t"/>
                  <a:pathLst>
                    <a:path extrusionOk="0" h="1018" w="9347">
                      <a:moveTo>
                        <a:pt x="463" y="1"/>
                      </a:moveTo>
                      <a:cubicBezTo>
                        <a:pt x="209" y="1"/>
                        <a:pt x="1" y="209"/>
                        <a:pt x="1" y="463"/>
                      </a:cubicBezTo>
                      <a:lnTo>
                        <a:pt x="1" y="548"/>
                      </a:lnTo>
                      <a:cubicBezTo>
                        <a:pt x="1" y="809"/>
                        <a:pt x="209" y="1017"/>
                        <a:pt x="463" y="1017"/>
                      </a:cubicBezTo>
                      <a:lnTo>
                        <a:pt x="8878" y="1017"/>
                      </a:lnTo>
                      <a:cubicBezTo>
                        <a:pt x="9138" y="1017"/>
                        <a:pt x="9347" y="809"/>
                        <a:pt x="9347" y="548"/>
                      </a:cubicBezTo>
                      <a:lnTo>
                        <a:pt x="9347" y="463"/>
                      </a:lnTo>
                      <a:cubicBezTo>
                        <a:pt x="9347" y="209"/>
                        <a:pt x="9138" y="1"/>
                        <a:pt x="8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7038738" y="3444626"/>
                  <a:ext cx="64356" cy="25702"/>
                </a:xfrm>
                <a:custGeom>
                  <a:rect b="b" l="l" r="r" t="t"/>
                  <a:pathLst>
                    <a:path extrusionOk="0" h="1018" w="2549">
                      <a:moveTo>
                        <a:pt x="470" y="1"/>
                      </a:moveTo>
                      <a:cubicBezTo>
                        <a:pt x="209" y="1"/>
                        <a:pt x="0" y="209"/>
                        <a:pt x="0" y="470"/>
                      </a:cubicBezTo>
                      <a:lnTo>
                        <a:pt x="0" y="555"/>
                      </a:lnTo>
                      <a:cubicBezTo>
                        <a:pt x="0" y="809"/>
                        <a:pt x="209" y="1017"/>
                        <a:pt x="470" y="1017"/>
                      </a:cubicBezTo>
                      <a:lnTo>
                        <a:pt x="2086" y="1017"/>
                      </a:lnTo>
                      <a:cubicBezTo>
                        <a:pt x="2340" y="1017"/>
                        <a:pt x="2549" y="809"/>
                        <a:pt x="2549" y="555"/>
                      </a:cubicBezTo>
                      <a:lnTo>
                        <a:pt x="2549" y="470"/>
                      </a:lnTo>
                      <a:cubicBezTo>
                        <a:pt x="2549" y="209"/>
                        <a:pt x="2340" y="1"/>
                        <a:pt x="2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7038738" y="3787891"/>
                  <a:ext cx="64356" cy="25853"/>
                </a:xfrm>
                <a:custGeom>
                  <a:rect b="b" l="l" r="r" t="t"/>
                  <a:pathLst>
                    <a:path extrusionOk="0" h="1024" w="2549">
                      <a:moveTo>
                        <a:pt x="470" y="0"/>
                      </a:moveTo>
                      <a:cubicBezTo>
                        <a:pt x="209" y="0"/>
                        <a:pt x="0" y="209"/>
                        <a:pt x="0" y="469"/>
                      </a:cubicBezTo>
                      <a:lnTo>
                        <a:pt x="0" y="554"/>
                      </a:lnTo>
                      <a:cubicBezTo>
                        <a:pt x="0" y="808"/>
                        <a:pt x="209" y="1023"/>
                        <a:pt x="470" y="1023"/>
                      </a:cubicBezTo>
                      <a:lnTo>
                        <a:pt x="2086" y="1023"/>
                      </a:lnTo>
                      <a:cubicBezTo>
                        <a:pt x="2340" y="1023"/>
                        <a:pt x="2549" y="808"/>
                        <a:pt x="2549" y="554"/>
                      </a:cubicBezTo>
                      <a:lnTo>
                        <a:pt x="2549" y="469"/>
                      </a:lnTo>
                      <a:cubicBezTo>
                        <a:pt x="2549" y="209"/>
                        <a:pt x="2340" y="0"/>
                        <a:pt x="20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7038738" y="3744945"/>
                  <a:ext cx="64356" cy="25853"/>
                </a:xfrm>
                <a:custGeom>
                  <a:rect b="b" l="l" r="r" t="t"/>
                  <a:pathLst>
                    <a:path extrusionOk="0" h="1024" w="2549">
                      <a:moveTo>
                        <a:pt x="470" y="0"/>
                      </a:moveTo>
                      <a:cubicBezTo>
                        <a:pt x="209" y="0"/>
                        <a:pt x="0" y="209"/>
                        <a:pt x="0" y="469"/>
                      </a:cubicBezTo>
                      <a:lnTo>
                        <a:pt x="0" y="554"/>
                      </a:lnTo>
                      <a:cubicBezTo>
                        <a:pt x="0" y="815"/>
                        <a:pt x="209" y="1023"/>
                        <a:pt x="470" y="1023"/>
                      </a:cubicBezTo>
                      <a:lnTo>
                        <a:pt x="2086" y="1023"/>
                      </a:lnTo>
                      <a:cubicBezTo>
                        <a:pt x="2340" y="1023"/>
                        <a:pt x="2549" y="815"/>
                        <a:pt x="2549" y="554"/>
                      </a:cubicBezTo>
                      <a:lnTo>
                        <a:pt x="2549" y="469"/>
                      </a:lnTo>
                      <a:cubicBezTo>
                        <a:pt x="2549" y="209"/>
                        <a:pt x="2340" y="0"/>
                        <a:pt x="20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7038738" y="3706417"/>
                  <a:ext cx="64356" cy="25702"/>
                </a:xfrm>
                <a:custGeom>
                  <a:rect b="b" l="l" r="r" t="t"/>
                  <a:pathLst>
                    <a:path extrusionOk="0" h="1018" w="2549">
                      <a:moveTo>
                        <a:pt x="470" y="1"/>
                      </a:moveTo>
                      <a:cubicBezTo>
                        <a:pt x="209" y="1"/>
                        <a:pt x="0" y="209"/>
                        <a:pt x="0" y="464"/>
                      </a:cubicBezTo>
                      <a:lnTo>
                        <a:pt x="0" y="548"/>
                      </a:lnTo>
                      <a:cubicBezTo>
                        <a:pt x="0" y="809"/>
                        <a:pt x="209" y="1018"/>
                        <a:pt x="470" y="1018"/>
                      </a:cubicBezTo>
                      <a:lnTo>
                        <a:pt x="2086" y="1018"/>
                      </a:lnTo>
                      <a:cubicBezTo>
                        <a:pt x="2340" y="1018"/>
                        <a:pt x="2549" y="809"/>
                        <a:pt x="2549" y="548"/>
                      </a:cubicBezTo>
                      <a:lnTo>
                        <a:pt x="2549" y="464"/>
                      </a:lnTo>
                      <a:cubicBezTo>
                        <a:pt x="2549" y="209"/>
                        <a:pt x="2340" y="1"/>
                        <a:pt x="2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7051563" y="3491864"/>
                  <a:ext cx="34412" cy="193042"/>
                </a:xfrm>
                <a:custGeom>
                  <a:rect b="b" l="l" r="r" t="t"/>
                  <a:pathLst>
                    <a:path extrusionOk="0" h="7646" w="1363">
                      <a:moveTo>
                        <a:pt x="685" y="0"/>
                      </a:moveTo>
                      <a:cubicBezTo>
                        <a:pt x="307" y="0"/>
                        <a:pt x="1" y="300"/>
                        <a:pt x="1" y="678"/>
                      </a:cubicBezTo>
                      <a:lnTo>
                        <a:pt x="1" y="6967"/>
                      </a:lnTo>
                      <a:cubicBezTo>
                        <a:pt x="1" y="7339"/>
                        <a:pt x="307" y="7645"/>
                        <a:pt x="685" y="7645"/>
                      </a:cubicBezTo>
                      <a:cubicBezTo>
                        <a:pt x="1057" y="7645"/>
                        <a:pt x="1363" y="7339"/>
                        <a:pt x="1363" y="6967"/>
                      </a:cubicBezTo>
                      <a:lnTo>
                        <a:pt x="1363" y="678"/>
                      </a:lnTo>
                      <a:cubicBezTo>
                        <a:pt x="1363" y="300"/>
                        <a:pt x="1057" y="0"/>
                        <a:pt x="6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7055351" y="3540945"/>
                  <a:ext cx="106166" cy="44915"/>
                </a:xfrm>
                <a:custGeom>
                  <a:rect b="b" l="l" r="r" t="t"/>
                  <a:pathLst>
                    <a:path extrusionOk="0" h="1779" w="4205">
                      <a:moveTo>
                        <a:pt x="783" y="0"/>
                      </a:moveTo>
                      <a:cubicBezTo>
                        <a:pt x="518" y="0"/>
                        <a:pt x="262" y="154"/>
                        <a:pt x="151" y="415"/>
                      </a:cubicBezTo>
                      <a:cubicBezTo>
                        <a:pt x="1" y="767"/>
                        <a:pt x="164" y="1171"/>
                        <a:pt x="516" y="1321"/>
                      </a:cubicBezTo>
                      <a:cubicBezTo>
                        <a:pt x="1219" y="1628"/>
                        <a:pt x="1904" y="1778"/>
                        <a:pt x="2536" y="1778"/>
                      </a:cubicBezTo>
                      <a:cubicBezTo>
                        <a:pt x="2555" y="1778"/>
                        <a:pt x="2574" y="1778"/>
                        <a:pt x="2593" y="1778"/>
                      </a:cubicBezTo>
                      <a:cubicBezTo>
                        <a:pt x="2952" y="1778"/>
                        <a:pt x="3310" y="1719"/>
                        <a:pt x="3657" y="1602"/>
                      </a:cubicBezTo>
                      <a:cubicBezTo>
                        <a:pt x="4015" y="1478"/>
                        <a:pt x="4204" y="1080"/>
                        <a:pt x="4081" y="722"/>
                      </a:cubicBezTo>
                      <a:cubicBezTo>
                        <a:pt x="3983" y="438"/>
                        <a:pt x="3713" y="260"/>
                        <a:pt x="3427" y="260"/>
                      </a:cubicBezTo>
                      <a:cubicBezTo>
                        <a:pt x="3351" y="260"/>
                        <a:pt x="3275" y="272"/>
                        <a:pt x="3201" y="298"/>
                      </a:cubicBezTo>
                      <a:cubicBezTo>
                        <a:pt x="2986" y="372"/>
                        <a:pt x="2761" y="402"/>
                        <a:pt x="2536" y="402"/>
                      </a:cubicBezTo>
                      <a:cubicBezTo>
                        <a:pt x="2001" y="402"/>
                        <a:pt x="1464" y="231"/>
                        <a:pt x="1057" y="57"/>
                      </a:cubicBezTo>
                      <a:cubicBezTo>
                        <a:pt x="968" y="19"/>
                        <a:pt x="875" y="0"/>
                        <a:pt x="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a:off x="7046792" y="3596717"/>
                  <a:ext cx="118335" cy="44739"/>
                </a:xfrm>
                <a:custGeom>
                  <a:rect b="b" l="l" r="r" t="t"/>
                  <a:pathLst>
                    <a:path extrusionOk="0" h="1772" w="4687">
                      <a:moveTo>
                        <a:pt x="781" y="1"/>
                      </a:moveTo>
                      <a:cubicBezTo>
                        <a:pt x="514" y="1"/>
                        <a:pt x="262" y="154"/>
                        <a:pt x="151" y="416"/>
                      </a:cubicBezTo>
                      <a:cubicBezTo>
                        <a:pt x="1" y="768"/>
                        <a:pt x="164" y="1172"/>
                        <a:pt x="516" y="1322"/>
                      </a:cubicBezTo>
                      <a:cubicBezTo>
                        <a:pt x="1141" y="1609"/>
                        <a:pt x="1819" y="1758"/>
                        <a:pt x="2510" y="1772"/>
                      </a:cubicBezTo>
                      <a:cubicBezTo>
                        <a:pt x="3110" y="1772"/>
                        <a:pt x="3709" y="1622"/>
                        <a:pt x="4244" y="1335"/>
                      </a:cubicBezTo>
                      <a:cubicBezTo>
                        <a:pt x="4570" y="1152"/>
                        <a:pt x="4687" y="735"/>
                        <a:pt x="4504" y="409"/>
                      </a:cubicBezTo>
                      <a:cubicBezTo>
                        <a:pt x="4382" y="177"/>
                        <a:pt x="4144" y="47"/>
                        <a:pt x="3899" y="47"/>
                      </a:cubicBezTo>
                      <a:cubicBezTo>
                        <a:pt x="3793" y="47"/>
                        <a:pt x="3686" y="71"/>
                        <a:pt x="3585" y="123"/>
                      </a:cubicBezTo>
                      <a:cubicBezTo>
                        <a:pt x="3235" y="312"/>
                        <a:pt x="2865" y="385"/>
                        <a:pt x="2503" y="385"/>
                      </a:cubicBezTo>
                      <a:cubicBezTo>
                        <a:pt x="1972" y="385"/>
                        <a:pt x="1460" y="228"/>
                        <a:pt x="1057" y="57"/>
                      </a:cubicBezTo>
                      <a:cubicBezTo>
                        <a:pt x="966" y="19"/>
                        <a:pt x="873" y="1"/>
                        <a:pt x="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6983118" y="3540768"/>
                  <a:ext cx="99576" cy="44739"/>
                </a:xfrm>
                <a:custGeom>
                  <a:rect b="b" l="l" r="r" t="t"/>
                  <a:pathLst>
                    <a:path extrusionOk="0" h="1772" w="3944">
                      <a:moveTo>
                        <a:pt x="3155" y="1"/>
                      </a:moveTo>
                      <a:cubicBezTo>
                        <a:pt x="3059" y="1"/>
                        <a:pt x="2961" y="21"/>
                        <a:pt x="2868" y="64"/>
                      </a:cubicBezTo>
                      <a:cubicBezTo>
                        <a:pt x="2493" y="222"/>
                        <a:pt x="1975" y="388"/>
                        <a:pt x="1426" y="388"/>
                      </a:cubicBezTo>
                      <a:cubicBezTo>
                        <a:pt x="1250" y="388"/>
                        <a:pt x="1072" y="371"/>
                        <a:pt x="893" y="331"/>
                      </a:cubicBezTo>
                      <a:cubicBezTo>
                        <a:pt x="846" y="321"/>
                        <a:pt x="799" y="316"/>
                        <a:pt x="753" y="316"/>
                      </a:cubicBezTo>
                      <a:cubicBezTo>
                        <a:pt x="435" y="316"/>
                        <a:pt x="153" y="541"/>
                        <a:pt x="79" y="859"/>
                      </a:cubicBezTo>
                      <a:cubicBezTo>
                        <a:pt x="0" y="1231"/>
                        <a:pt x="235" y="1596"/>
                        <a:pt x="600" y="1680"/>
                      </a:cubicBezTo>
                      <a:cubicBezTo>
                        <a:pt x="874" y="1739"/>
                        <a:pt x="1148" y="1772"/>
                        <a:pt x="1428" y="1772"/>
                      </a:cubicBezTo>
                      <a:cubicBezTo>
                        <a:pt x="2112" y="1759"/>
                        <a:pt x="2790" y="1609"/>
                        <a:pt x="3416" y="1328"/>
                      </a:cubicBezTo>
                      <a:cubicBezTo>
                        <a:pt x="3774" y="1185"/>
                        <a:pt x="3944" y="774"/>
                        <a:pt x="3787" y="416"/>
                      </a:cubicBezTo>
                      <a:cubicBezTo>
                        <a:pt x="3677" y="157"/>
                        <a:pt x="3422" y="1"/>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7054871" y="3655619"/>
                  <a:ext cx="106645" cy="45244"/>
                </a:xfrm>
                <a:custGeom>
                  <a:rect b="b" l="l" r="r" t="t"/>
                  <a:pathLst>
                    <a:path extrusionOk="0" h="1792" w="4224">
                      <a:moveTo>
                        <a:pt x="788" y="1"/>
                      </a:moveTo>
                      <a:cubicBezTo>
                        <a:pt x="521" y="1"/>
                        <a:pt x="265" y="157"/>
                        <a:pt x="150" y="416"/>
                      </a:cubicBezTo>
                      <a:cubicBezTo>
                        <a:pt x="0" y="775"/>
                        <a:pt x="170" y="1192"/>
                        <a:pt x="535" y="1335"/>
                      </a:cubicBezTo>
                      <a:cubicBezTo>
                        <a:pt x="1167" y="1622"/>
                        <a:pt x="1858" y="1778"/>
                        <a:pt x="2555" y="1791"/>
                      </a:cubicBezTo>
                      <a:cubicBezTo>
                        <a:pt x="2933" y="1791"/>
                        <a:pt x="3311" y="1733"/>
                        <a:pt x="3676" y="1609"/>
                      </a:cubicBezTo>
                      <a:cubicBezTo>
                        <a:pt x="4034" y="1479"/>
                        <a:pt x="4223" y="1087"/>
                        <a:pt x="4100" y="729"/>
                      </a:cubicBezTo>
                      <a:cubicBezTo>
                        <a:pt x="4002" y="446"/>
                        <a:pt x="3734" y="265"/>
                        <a:pt x="3449" y="265"/>
                      </a:cubicBezTo>
                      <a:cubicBezTo>
                        <a:pt x="3373" y="265"/>
                        <a:pt x="3295" y="278"/>
                        <a:pt x="3220" y="305"/>
                      </a:cubicBezTo>
                      <a:cubicBezTo>
                        <a:pt x="3005" y="379"/>
                        <a:pt x="2780" y="409"/>
                        <a:pt x="2555" y="409"/>
                      </a:cubicBezTo>
                      <a:cubicBezTo>
                        <a:pt x="2020" y="409"/>
                        <a:pt x="1483" y="238"/>
                        <a:pt x="1076" y="64"/>
                      </a:cubicBezTo>
                      <a:cubicBezTo>
                        <a:pt x="982" y="21"/>
                        <a:pt x="885" y="1"/>
                        <a:pt x="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6983118" y="3655619"/>
                  <a:ext cx="99576" cy="44739"/>
                </a:xfrm>
                <a:custGeom>
                  <a:rect b="b" l="l" r="r" t="t"/>
                  <a:pathLst>
                    <a:path extrusionOk="0" h="1772" w="3944">
                      <a:moveTo>
                        <a:pt x="3155" y="1"/>
                      </a:moveTo>
                      <a:cubicBezTo>
                        <a:pt x="3059" y="1"/>
                        <a:pt x="2961" y="21"/>
                        <a:pt x="2868" y="64"/>
                      </a:cubicBezTo>
                      <a:cubicBezTo>
                        <a:pt x="2492" y="227"/>
                        <a:pt x="1974" y="394"/>
                        <a:pt x="1425" y="394"/>
                      </a:cubicBezTo>
                      <a:cubicBezTo>
                        <a:pt x="1249" y="394"/>
                        <a:pt x="1071" y="377"/>
                        <a:pt x="893" y="338"/>
                      </a:cubicBezTo>
                      <a:cubicBezTo>
                        <a:pt x="845" y="328"/>
                        <a:pt x="797" y="323"/>
                        <a:pt x="750" y="323"/>
                      </a:cubicBezTo>
                      <a:cubicBezTo>
                        <a:pt x="433" y="323"/>
                        <a:pt x="152" y="543"/>
                        <a:pt x="79" y="866"/>
                      </a:cubicBezTo>
                      <a:cubicBezTo>
                        <a:pt x="0" y="1231"/>
                        <a:pt x="235" y="1602"/>
                        <a:pt x="600" y="1687"/>
                      </a:cubicBezTo>
                      <a:cubicBezTo>
                        <a:pt x="874" y="1739"/>
                        <a:pt x="1148" y="1772"/>
                        <a:pt x="1428" y="1772"/>
                      </a:cubicBezTo>
                      <a:cubicBezTo>
                        <a:pt x="2112" y="1759"/>
                        <a:pt x="2790" y="1609"/>
                        <a:pt x="3416" y="1335"/>
                      </a:cubicBezTo>
                      <a:cubicBezTo>
                        <a:pt x="3774" y="1185"/>
                        <a:pt x="3944" y="775"/>
                        <a:pt x="3787" y="416"/>
                      </a:cubicBezTo>
                      <a:cubicBezTo>
                        <a:pt x="3677" y="157"/>
                        <a:pt x="3422" y="1"/>
                        <a:pt x="31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6973725" y="3596464"/>
                  <a:ext cx="117527" cy="44335"/>
                </a:xfrm>
                <a:custGeom>
                  <a:rect b="b" l="l" r="r" t="t"/>
                  <a:pathLst>
                    <a:path extrusionOk="0" h="1756" w="4655">
                      <a:moveTo>
                        <a:pt x="3863" y="0"/>
                      </a:moveTo>
                      <a:cubicBezTo>
                        <a:pt x="3768" y="0"/>
                        <a:pt x="3671" y="20"/>
                        <a:pt x="3579" y="61"/>
                      </a:cubicBezTo>
                      <a:cubicBezTo>
                        <a:pt x="3094" y="270"/>
                        <a:pt x="2605" y="375"/>
                        <a:pt x="2150" y="375"/>
                      </a:cubicBezTo>
                      <a:cubicBezTo>
                        <a:pt x="1769" y="375"/>
                        <a:pt x="1412" y="301"/>
                        <a:pt x="1102" y="152"/>
                      </a:cubicBezTo>
                      <a:cubicBezTo>
                        <a:pt x="1002" y="101"/>
                        <a:pt x="895" y="77"/>
                        <a:pt x="789" y="77"/>
                      </a:cubicBezTo>
                      <a:cubicBezTo>
                        <a:pt x="532" y="77"/>
                        <a:pt x="286" y="220"/>
                        <a:pt x="170" y="465"/>
                      </a:cubicBezTo>
                      <a:cubicBezTo>
                        <a:pt x="1" y="817"/>
                        <a:pt x="151" y="1234"/>
                        <a:pt x="503" y="1397"/>
                      </a:cubicBezTo>
                      <a:cubicBezTo>
                        <a:pt x="1005" y="1632"/>
                        <a:pt x="1556" y="1756"/>
                        <a:pt x="2109" y="1756"/>
                      </a:cubicBezTo>
                      <a:cubicBezTo>
                        <a:pt x="2123" y="1756"/>
                        <a:pt x="2138" y="1756"/>
                        <a:pt x="2152" y="1755"/>
                      </a:cubicBezTo>
                      <a:cubicBezTo>
                        <a:pt x="2836" y="1749"/>
                        <a:pt x="3501" y="1606"/>
                        <a:pt x="4127" y="1332"/>
                      </a:cubicBezTo>
                      <a:cubicBezTo>
                        <a:pt x="4485" y="1182"/>
                        <a:pt x="4654" y="771"/>
                        <a:pt x="4498" y="419"/>
                      </a:cubicBezTo>
                      <a:cubicBezTo>
                        <a:pt x="4387" y="155"/>
                        <a:pt x="4131" y="0"/>
                        <a:pt x="38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a:off x="7118368" y="3906680"/>
                  <a:ext cx="38881" cy="118007"/>
                </a:xfrm>
                <a:custGeom>
                  <a:rect b="b" l="l" r="r" t="t"/>
                  <a:pathLst>
                    <a:path extrusionOk="0" h="4674" w="1540">
                      <a:moveTo>
                        <a:pt x="1018" y="1"/>
                      </a:moveTo>
                      <a:lnTo>
                        <a:pt x="1" y="118"/>
                      </a:lnTo>
                      <a:lnTo>
                        <a:pt x="529" y="4674"/>
                      </a:lnTo>
                      <a:lnTo>
                        <a:pt x="1539" y="4557"/>
                      </a:lnTo>
                      <a:lnTo>
                        <a:pt x="10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7122332" y="3882695"/>
                  <a:ext cx="43830" cy="37063"/>
                </a:xfrm>
                <a:custGeom>
                  <a:rect b="b" l="l" r="r" t="t"/>
                  <a:pathLst>
                    <a:path extrusionOk="0" h="1468" w="1736">
                      <a:moveTo>
                        <a:pt x="778" y="1"/>
                      </a:moveTo>
                      <a:cubicBezTo>
                        <a:pt x="750" y="1"/>
                        <a:pt x="721" y="2"/>
                        <a:pt x="691" y="6"/>
                      </a:cubicBezTo>
                      <a:cubicBezTo>
                        <a:pt x="287" y="51"/>
                        <a:pt x="0" y="416"/>
                        <a:pt x="46" y="820"/>
                      </a:cubicBezTo>
                      <a:cubicBezTo>
                        <a:pt x="95" y="1225"/>
                        <a:pt x="433" y="1468"/>
                        <a:pt x="780" y="1468"/>
                      </a:cubicBezTo>
                      <a:cubicBezTo>
                        <a:pt x="987" y="1468"/>
                        <a:pt x="1196" y="1382"/>
                        <a:pt x="1349" y="1192"/>
                      </a:cubicBezTo>
                      <a:cubicBezTo>
                        <a:pt x="1735" y="700"/>
                        <a:pt x="1378" y="1"/>
                        <a:pt x="7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096656" y="3885674"/>
                  <a:ext cx="43981" cy="37013"/>
                </a:xfrm>
                <a:custGeom>
                  <a:rect b="b" l="l" r="r" t="t"/>
                  <a:pathLst>
                    <a:path extrusionOk="0" h="1466" w="1742">
                      <a:moveTo>
                        <a:pt x="784" y="0"/>
                      </a:moveTo>
                      <a:cubicBezTo>
                        <a:pt x="756" y="0"/>
                        <a:pt x="727" y="2"/>
                        <a:pt x="698" y="5"/>
                      </a:cubicBezTo>
                      <a:cubicBezTo>
                        <a:pt x="294" y="51"/>
                        <a:pt x="1" y="416"/>
                        <a:pt x="53" y="820"/>
                      </a:cubicBezTo>
                      <a:cubicBezTo>
                        <a:pt x="97" y="1223"/>
                        <a:pt x="435" y="1466"/>
                        <a:pt x="780" y="1466"/>
                      </a:cubicBezTo>
                      <a:cubicBezTo>
                        <a:pt x="988" y="1466"/>
                        <a:pt x="1198" y="1378"/>
                        <a:pt x="1350" y="1185"/>
                      </a:cubicBezTo>
                      <a:cubicBezTo>
                        <a:pt x="1742" y="699"/>
                        <a:pt x="1379" y="0"/>
                        <a:pt x="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7135991" y="4002015"/>
                  <a:ext cx="43855" cy="37063"/>
                </a:xfrm>
                <a:custGeom>
                  <a:rect b="b" l="l" r="r" t="t"/>
                  <a:pathLst>
                    <a:path extrusionOk="0" h="1468" w="1737">
                      <a:moveTo>
                        <a:pt x="777" y="1"/>
                      </a:moveTo>
                      <a:cubicBezTo>
                        <a:pt x="751" y="1"/>
                        <a:pt x="725" y="2"/>
                        <a:pt x="698" y="5"/>
                      </a:cubicBezTo>
                      <a:cubicBezTo>
                        <a:pt x="294" y="51"/>
                        <a:pt x="0" y="416"/>
                        <a:pt x="46" y="820"/>
                      </a:cubicBezTo>
                      <a:cubicBezTo>
                        <a:pt x="95" y="1224"/>
                        <a:pt x="436" y="1467"/>
                        <a:pt x="783" y="1467"/>
                      </a:cubicBezTo>
                      <a:cubicBezTo>
                        <a:pt x="990" y="1467"/>
                        <a:pt x="1199" y="1381"/>
                        <a:pt x="1349" y="1191"/>
                      </a:cubicBezTo>
                      <a:cubicBezTo>
                        <a:pt x="1737" y="704"/>
                        <a:pt x="1382" y="1"/>
                        <a:pt x="7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7110314" y="4004969"/>
                  <a:ext cx="43981" cy="37063"/>
                </a:xfrm>
                <a:custGeom>
                  <a:rect b="b" l="l" r="r" t="t"/>
                  <a:pathLst>
                    <a:path extrusionOk="0" h="1468" w="1742">
                      <a:moveTo>
                        <a:pt x="784" y="0"/>
                      </a:moveTo>
                      <a:cubicBezTo>
                        <a:pt x="756" y="0"/>
                        <a:pt x="727" y="2"/>
                        <a:pt x="698" y="5"/>
                      </a:cubicBezTo>
                      <a:cubicBezTo>
                        <a:pt x="294" y="51"/>
                        <a:pt x="1" y="416"/>
                        <a:pt x="53" y="820"/>
                      </a:cubicBezTo>
                      <a:cubicBezTo>
                        <a:pt x="98" y="1224"/>
                        <a:pt x="437" y="1467"/>
                        <a:pt x="783" y="1467"/>
                      </a:cubicBezTo>
                      <a:cubicBezTo>
                        <a:pt x="990" y="1467"/>
                        <a:pt x="1199" y="1381"/>
                        <a:pt x="1350" y="1191"/>
                      </a:cubicBezTo>
                      <a:cubicBezTo>
                        <a:pt x="1742" y="700"/>
                        <a:pt x="1379" y="0"/>
                        <a:pt x="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7129906" y="4152515"/>
                  <a:ext cx="21890" cy="99753"/>
                </a:xfrm>
                <a:custGeom>
                  <a:rect b="b" l="l" r="r" t="t"/>
                  <a:pathLst>
                    <a:path extrusionOk="0" h="3951" w="867">
                      <a:moveTo>
                        <a:pt x="78" y="1"/>
                      </a:moveTo>
                      <a:lnTo>
                        <a:pt x="0" y="3938"/>
                      </a:lnTo>
                      <a:lnTo>
                        <a:pt x="789" y="3951"/>
                      </a:lnTo>
                      <a:lnTo>
                        <a:pt x="867" y="21"/>
                      </a:lnTo>
                      <a:lnTo>
                        <a:pt x="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7140207" y="4137543"/>
                  <a:ext cx="36129" cy="30953"/>
                </a:xfrm>
                <a:custGeom>
                  <a:rect b="b" l="l" r="r" t="t"/>
                  <a:pathLst>
                    <a:path extrusionOk="0" h="1226" w="1431">
                      <a:moveTo>
                        <a:pt x="616" y="1"/>
                      </a:moveTo>
                      <a:cubicBezTo>
                        <a:pt x="283" y="1"/>
                        <a:pt x="16" y="266"/>
                        <a:pt x="9" y="600"/>
                      </a:cubicBezTo>
                      <a:cubicBezTo>
                        <a:pt x="0" y="976"/>
                        <a:pt x="304" y="1226"/>
                        <a:pt x="622" y="1226"/>
                      </a:cubicBezTo>
                      <a:cubicBezTo>
                        <a:pt x="768" y="1226"/>
                        <a:pt x="916" y="1173"/>
                        <a:pt x="1039" y="1057"/>
                      </a:cubicBezTo>
                      <a:cubicBezTo>
                        <a:pt x="1430" y="679"/>
                        <a:pt x="1176" y="14"/>
                        <a:pt x="628" y="1"/>
                      </a:cubicBezTo>
                      <a:cubicBezTo>
                        <a:pt x="624" y="1"/>
                        <a:pt x="620" y="1"/>
                        <a:pt x="6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7118924" y="4137215"/>
                  <a:ext cx="36180" cy="30802"/>
                </a:xfrm>
                <a:custGeom>
                  <a:rect b="b" l="l" r="r" t="t"/>
                  <a:pathLst>
                    <a:path extrusionOk="0" h="1220" w="1433">
                      <a:moveTo>
                        <a:pt x="607" y="0"/>
                      </a:moveTo>
                      <a:cubicBezTo>
                        <a:pt x="279" y="0"/>
                        <a:pt x="11" y="269"/>
                        <a:pt x="5" y="594"/>
                      </a:cubicBezTo>
                      <a:cubicBezTo>
                        <a:pt x="0" y="969"/>
                        <a:pt x="306" y="1219"/>
                        <a:pt x="624" y="1219"/>
                      </a:cubicBezTo>
                      <a:cubicBezTo>
                        <a:pt x="770" y="1219"/>
                        <a:pt x="918" y="1167"/>
                        <a:pt x="1041" y="1050"/>
                      </a:cubicBezTo>
                      <a:cubicBezTo>
                        <a:pt x="1432" y="672"/>
                        <a:pt x="1172" y="7"/>
                        <a:pt x="631" y="1"/>
                      </a:cubicBezTo>
                      <a:cubicBezTo>
                        <a:pt x="623" y="1"/>
                        <a:pt x="615" y="0"/>
                        <a:pt x="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p:nvPr/>
              </p:nvSpPr>
              <p:spPr>
                <a:xfrm>
                  <a:off x="7138238" y="4237271"/>
                  <a:ext cx="36281" cy="30852"/>
                </a:xfrm>
                <a:custGeom>
                  <a:rect b="b" l="l" r="r" t="t"/>
                  <a:pathLst>
                    <a:path extrusionOk="0" h="1222" w="1437">
                      <a:moveTo>
                        <a:pt x="605" y="0"/>
                      </a:moveTo>
                      <a:cubicBezTo>
                        <a:pt x="277" y="0"/>
                        <a:pt x="15" y="269"/>
                        <a:pt x="9" y="594"/>
                      </a:cubicBezTo>
                      <a:cubicBezTo>
                        <a:pt x="0" y="969"/>
                        <a:pt x="304" y="1222"/>
                        <a:pt x="622" y="1222"/>
                      </a:cubicBezTo>
                      <a:cubicBezTo>
                        <a:pt x="767" y="1222"/>
                        <a:pt x="916" y="1169"/>
                        <a:pt x="1039" y="1050"/>
                      </a:cubicBezTo>
                      <a:cubicBezTo>
                        <a:pt x="1436" y="672"/>
                        <a:pt x="1176" y="7"/>
                        <a:pt x="628" y="0"/>
                      </a:cubicBezTo>
                      <a:cubicBezTo>
                        <a:pt x="620" y="0"/>
                        <a:pt x="613" y="0"/>
                        <a:pt x="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7116828" y="4236766"/>
                  <a:ext cx="36306" cy="30878"/>
                </a:xfrm>
                <a:custGeom>
                  <a:rect b="b" l="l" r="r" t="t"/>
                  <a:pathLst>
                    <a:path extrusionOk="0" h="1223" w="1438">
                      <a:moveTo>
                        <a:pt x="623" y="1"/>
                      </a:moveTo>
                      <a:cubicBezTo>
                        <a:pt x="290" y="1"/>
                        <a:pt x="16" y="266"/>
                        <a:pt x="10" y="601"/>
                      </a:cubicBezTo>
                      <a:cubicBezTo>
                        <a:pt x="1" y="971"/>
                        <a:pt x="304" y="1222"/>
                        <a:pt x="623" y="1222"/>
                      </a:cubicBezTo>
                      <a:cubicBezTo>
                        <a:pt x="770" y="1222"/>
                        <a:pt x="921" y="1169"/>
                        <a:pt x="1046" y="1050"/>
                      </a:cubicBezTo>
                      <a:cubicBezTo>
                        <a:pt x="1437" y="672"/>
                        <a:pt x="1176" y="14"/>
                        <a:pt x="635" y="1"/>
                      </a:cubicBezTo>
                      <a:cubicBezTo>
                        <a:pt x="631" y="1"/>
                        <a:pt x="627" y="1"/>
                        <a:pt x="6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a:off x="7245742" y="3712350"/>
                  <a:ext cx="54004" cy="108640"/>
                </a:xfrm>
                <a:custGeom>
                  <a:rect b="b" l="l" r="r" t="t"/>
                  <a:pathLst>
                    <a:path extrusionOk="0" h="4303" w="2139">
                      <a:moveTo>
                        <a:pt x="893" y="1"/>
                      </a:moveTo>
                      <a:lnTo>
                        <a:pt x="0" y="274"/>
                      </a:lnTo>
                      <a:lnTo>
                        <a:pt x="1245" y="4302"/>
                      </a:lnTo>
                      <a:lnTo>
                        <a:pt x="2138" y="4028"/>
                      </a:lnTo>
                      <a:lnTo>
                        <a:pt x="8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p:nvPr/>
              </p:nvSpPr>
              <p:spPr>
                <a:xfrm>
                  <a:off x="7246398" y="3690183"/>
                  <a:ext cx="40472" cy="34185"/>
                </a:xfrm>
                <a:custGeom>
                  <a:rect b="b" l="l" r="r" t="t"/>
                  <a:pathLst>
                    <a:path extrusionOk="0" h="1354" w="1603">
                      <a:moveTo>
                        <a:pt x="764" y="0"/>
                      </a:moveTo>
                      <a:cubicBezTo>
                        <a:pt x="698" y="0"/>
                        <a:pt x="630" y="10"/>
                        <a:pt x="561" y="31"/>
                      </a:cubicBezTo>
                      <a:cubicBezTo>
                        <a:pt x="203" y="142"/>
                        <a:pt x="1" y="520"/>
                        <a:pt x="111" y="879"/>
                      </a:cubicBezTo>
                      <a:cubicBezTo>
                        <a:pt x="207" y="1190"/>
                        <a:pt x="483" y="1353"/>
                        <a:pt x="760" y="1353"/>
                      </a:cubicBezTo>
                      <a:cubicBezTo>
                        <a:pt x="994" y="1353"/>
                        <a:pt x="1228" y="1237"/>
                        <a:pt x="1356" y="996"/>
                      </a:cubicBezTo>
                      <a:cubicBezTo>
                        <a:pt x="1603" y="526"/>
                        <a:pt x="1244" y="0"/>
                        <a:pt x="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
                <p:cNvSpPr/>
                <p:nvPr/>
              </p:nvSpPr>
              <p:spPr>
                <a:xfrm>
                  <a:off x="7223852" y="3697202"/>
                  <a:ext cx="40446" cy="34185"/>
                </a:xfrm>
                <a:custGeom>
                  <a:rect b="b" l="l" r="r" t="t"/>
                  <a:pathLst>
                    <a:path extrusionOk="0" h="1354" w="1602">
                      <a:moveTo>
                        <a:pt x="766" y="0"/>
                      </a:moveTo>
                      <a:cubicBezTo>
                        <a:pt x="697" y="0"/>
                        <a:pt x="627" y="11"/>
                        <a:pt x="555" y="34"/>
                      </a:cubicBezTo>
                      <a:cubicBezTo>
                        <a:pt x="196" y="138"/>
                        <a:pt x="1" y="522"/>
                        <a:pt x="111" y="874"/>
                      </a:cubicBezTo>
                      <a:cubicBezTo>
                        <a:pt x="207" y="1189"/>
                        <a:pt x="482" y="1354"/>
                        <a:pt x="759" y="1354"/>
                      </a:cubicBezTo>
                      <a:cubicBezTo>
                        <a:pt x="993" y="1354"/>
                        <a:pt x="1228" y="1236"/>
                        <a:pt x="1356" y="992"/>
                      </a:cubicBezTo>
                      <a:cubicBezTo>
                        <a:pt x="1602" y="524"/>
                        <a:pt x="1247" y="0"/>
                        <a:pt x="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4"/>
                <p:cNvSpPr/>
                <p:nvPr/>
              </p:nvSpPr>
              <p:spPr>
                <a:xfrm>
                  <a:off x="7278993" y="3795642"/>
                  <a:ext cx="40598" cy="34261"/>
                </a:xfrm>
                <a:custGeom>
                  <a:rect b="b" l="l" r="r" t="t"/>
                  <a:pathLst>
                    <a:path extrusionOk="0" h="1357" w="1608">
                      <a:moveTo>
                        <a:pt x="764" y="1"/>
                      </a:moveTo>
                      <a:cubicBezTo>
                        <a:pt x="698" y="1"/>
                        <a:pt x="630" y="11"/>
                        <a:pt x="561" y="32"/>
                      </a:cubicBezTo>
                      <a:cubicBezTo>
                        <a:pt x="202" y="143"/>
                        <a:pt x="0" y="521"/>
                        <a:pt x="111" y="879"/>
                      </a:cubicBezTo>
                      <a:cubicBezTo>
                        <a:pt x="210" y="1191"/>
                        <a:pt x="487" y="1357"/>
                        <a:pt x="764" y="1357"/>
                      </a:cubicBezTo>
                      <a:cubicBezTo>
                        <a:pt x="996" y="1357"/>
                        <a:pt x="1228" y="1240"/>
                        <a:pt x="1356" y="997"/>
                      </a:cubicBezTo>
                      <a:cubicBezTo>
                        <a:pt x="1608" y="527"/>
                        <a:pt x="1245" y="1"/>
                        <a:pt x="7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p:nvPr/>
              </p:nvSpPr>
              <p:spPr>
                <a:xfrm>
                  <a:off x="7256447" y="3802686"/>
                  <a:ext cx="40446" cy="34210"/>
                </a:xfrm>
                <a:custGeom>
                  <a:rect b="b" l="l" r="r" t="t"/>
                  <a:pathLst>
                    <a:path extrusionOk="0" h="1355" w="1602">
                      <a:moveTo>
                        <a:pt x="770" y="0"/>
                      </a:moveTo>
                      <a:cubicBezTo>
                        <a:pt x="702" y="0"/>
                        <a:pt x="632" y="11"/>
                        <a:pt x="561" y="33"/>
                      </a:cubicBezTo>
                      <a:cubicBezTo>
                        <a:pt x="202" y="144"/>
                        <a:pt x="0" y="522"/>
                        <a:pt x="111" y="881"/>
                      </a:cubicBezTo>
                      <a:cubicBezTo>
                        <a:pt x="206" y="1191"/>
                        <a:pt x="481" y="1354"/>
                        <a:pt x="757" y="1354"/>
                      </a:cubicBezTo>
                      <a:cubicBezTo>
                        <a:pt x="991" y="1354"/>
                        <a:pt x="1227" y="1237"/>
                        <a:pt x="1356" y="991"/>
                      </a:cubicBezTo>
                      <a:cubicBezTo>
                        <a:pt x="1601" y="523"/>
                        <a:pt x="1247" y="0"/>
                        <a:pt x="7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7200498" y="3542207"/>
                  <a:ext cx="55469" cy="114220"/>
                </a:xfrm>
                <a:custGeom>
                  <a:rect b="b" l="l" r="r" t="t"/>
                  <a:pathLst>
                    <a:path extrusionOk="0" h="4524" w="2197">
                      <a:moveTo>
                        <a:pt x="945" y="0"/>
                      </a:moveTo>
                      <a:lnTo>
                        <a:pt x="0" y="281"/>
                      </a:lnTo>
                      <a:lnTo>
                        <a:pt x="1252" y="4524"/>
                      </a:lnTo>
                      <a:lnTo>
                        <a:pt x="2197" y="4243"/>
                      </a:lnTo>
                      <a:lnTo>
                        <a:pt x="9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4"/>
                <p:cNvSpPr/>
                <p:nvPr/>
              </p:nvSpPr>
              <p:spPr>
                <a:xfrm>
                  <a:off x="7201483" y="3519409"/>
                  <a:ext cx="42567" cy="35877"/>
                </a:xfrm>
                <a:custGeom>
                  <a:rect b="b" l="l" r="r" t="t"/>
                  <a:pathLst>
                    <a:path extrusionOk="0" h="1421" w="1686">
                      <a:moveTo>
                        <a:pt x="799" y="0"/>
                      </a:moveTo>
                      <a:cubicBezTo>
                        <a:pt x="732" y="0"/>
                        <a:pt x="663" y="10"/>
                        <a:pt x="593" y="30"/>
                      </a:cubicBezTo>
                      <a:cubicBezTo>
                        <a:pt x="215" y="141"/>
                        <a:pt x="0" y="532"/>
                        <a:pt x="111" y="910"/>
                      </a:cubicBezTo>
                      <a:cubicBezTo>
                        <a:pt x="211" y="1242"/>
                        <a:pt x="504" y="1420"/>
                        <a:pt x="797" y="1420"/>
                      </a:cubicBezTo>
                      <a:cubicBezTo>
                        <a:pt x="1038" y="1420"/>
                        <a:pt x="1279" y="1300"/>
                        <a:pt x="1415" y="1047"/>
                      </a:cubicBezTo>
                      <a:cubicBezTo>
                        <a:pt x="1686" y="557"/>
                        <a:pt x="1309" y="0"/>
                        <a:pt x="7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p:nvPr/>
              </p:nvSpPr>
              <p:spPr>
                <a:xfrm>
                  <a:off x="7177776" y="3526428"/>
                  <a:ext cx="42416" cy="35927"/>
                </a:xfrm>
                <a:custGeom>
                  <a:rect b="b" l="l" r="r" t="t"/>
                  <a:pathLst>
                    <a:path extrusionOk="0" h="1423" w="1680">
                      <a:moveTo>
                        <a:pt x="797" y="1"/>
                      </a:moveTo>
                      <a:cubicBezTo>
                        <a:pt x="729" y="1"/>
                        <a:pt x="659" y="11"/>
                        <a:pt x="587" y="32"/>
                      </a:cubicBezTo>
                      <a:cubicBezTo>
                        <a:pt x="216" y="143"/>
                        <a:pt x="1" y="534"/>
                        <a:pt x="105" y="912"/>
                      </a:cubicBezTo>
                      <a:cubicBezTo>
                        <a:pt x="205" y="1245"/>
                        <a:pt x="497" y="1422"/>
                        <a:pt x="792" y="1422"/>
                      </a:cubicBezTo>
                      <a:cubicBezTo>
                        <a:pt x="1034" y="1422"/>
                        <a:pt x="1277" y="1302"/>
                        <a:pt x="1415" y="1049"/>
                      </a:cubicBezTo>
                      <a:cubicBezTo>
                        <a:pt x="1679" y="560"/>
                        <a:pt x="1305" y="1"/>
                        <a:pt x="7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7234229" y="3630473"/>
                  <a:ext cx="42441" cy="35902"/>
                </a:xfrm>
                <a:custGeom>
                  <a:rect b="b" l="l" r="r" t="t"/>
                  <a:pathLst>
                    <a:path extrusionOk="0" h="1422" w="1681">
                      <a:moveTo>
                        <a:pt x="797" y="1"/>
                      </a:moveTo>
                      <a:cubicBezTo>
                        <a:pt x="731" y="1"/>
                        <a:pt x="663" y="10"/>
                        <a:pt x="593" y="30"/>
                      </a:cubicBezTo>
                      <a:cubicBezTo>
                        <a:pt x="215" y="141"/>
                        <a:pt x="0" y="539"/>
                        <a:pt x="111" y="910"/>
                      </a:cubicBezTo>
                      <a:cubicBezTo>
                        <a:pt x="208" y="1244"/>
                        <a:pt x="502" y="1421"/>
                        <a:pt x="797" y="1421"/>
                      </a:cubicBezTo>
                      <a:cubicBezTo>
                        <a:pt x="1038" y="1421"/>
                        <a:pt x="1280" y="1303"/>
                        <a:pt x="1415" y="1054"/>
                      </a:cubicBezTo>
                      <a:cubicBezTo>
                        <a:pt x="1680" y="563"/>
                        <a:pt x="1307" y="1"/>
                        <a:pt x="7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7210370" y="3637517"/>
                  <a:ext cx="42391" cy="35826"/>
                </a:xfrm>
                <a:custGeom>
                  <a:rect b="b" l="l" r="r" t="t"/>
                  <a:pathLst>
                    <a:path extrusionOk="0" h="1419" w="1679">
                      <a:moveTo>
                        <a:pt x="803" y="0"/>
                      </a:moveTo>
                      <a:cubicBezTo>
                        <a:pt x="735" y="0"/>
                        <a:pt x="665" y="10"/>
                        <a:pt x="593" y="32"/>
                      </a:cubicBezTo>
                      <a:cubicBezTo>
                        <a:pt x="215" y="142"/>
                        <a:pt x="0" y="534"/>
                        <a:pt x="111" y="912"/>
                      </a:cubicBezTo>
                      <a:cubicBezTo>
                        <a:pt x="207" y="1243"/>
                        <a:pt x="499" y="1419"/>
                        <a:pt x="793" y="1419"/>
                      </a:cubicBezTo>
                      <a:cubicBezTo>
                        <a:pt x="1035" y="1419"/>
                        <a:pt x="1279" y="1299"/>
                        <a:pt x="1415" y="1048"/>
                      </a:cubicBezTo>
                      <a:cubicBezTo>
                        <a:pt x="1679" y="560"/>
                        <a:pt x="1310" y="0"/>
                        <a:pt x="8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7278993" y="3842021"/>
                  <a:ext cx="47415" cy="37543"/>
                </a:xfrm>
                <a:custGeom>
                  <a:rect b="b" l="l" r="r" t="t"/>
                  <a:pathLst>
                    <a:path extrusionOk="0" h="1487" w="1878">
                      <a:moveTo>
                        <a:pt x="1030" y="0"/>
                      </a:moveTo>
                      <a:cubicBezTo>
                        <a:pt x="0" y="0"/>
                        <a:pt x="0" y="1486"/>
                        <a:pt x="1030" y="1486"/>
                      </a:cubicBezTo>
                      <a:cubicBezTo>
                        <a:pt x="1877" y="1486"/>
                        <a:pt x="1877" y="0"/>
                        <a:pt x="10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7315829" y="3883074"/>
                  <a:ext cx="19239" cy="30045"/>
                </a:xfrm>
                <a:custGeom>
                  <a:rect b="b" l="l" r="r" t="t"/>
                  <a:pathLst>
                    <a:path extrusionOk="0" h="1190" w="762">
                      <a:moveTo>
                        <a:pt x="235" y="0"/>
                      </a:moveTo>
                      <a:cubicBezTo>
                        <a:pt x="137" y="0"/>
                        <a:pt x="40" y="54"/>
                        <a:pt x="21" y="167"/>
                      </a:cubicBezTo>
                      <a:cubicBezTo>
                        <a:pt x="8" y="297"/>
                        <a:pt x="1" y="434"/>
                        <a:pt x="21" y="564"/>
                      </a:cubicBezTo>
                      <a:cubicBezTo>
                        <a:pt x="34" y="714"/>
                        <a:pt x="40" y="897"/>
                        <a:pt x="112" y="1034"/>
                      </a:cubicBezTo>
                      <a:cubicBezTo>
                        <a:pt x="170" y="1141"/>
                        <a:pt x="285" y="1190"/>
                        <a:pt x="400" y="1190"/>
                      </a:cubicBezTo>
                      <a:cubicBezTo>
                        <a:pt x="580" y="1190"/>
                        <a:pt x="761" y="1070"/>
                        <a:pt x="737" y="864"/>
                      </a:cubicBezTo>
                      <a:cubicBezTo>
                        <a:pt x="705" y="610"/>
                        <a:pt x="516" y="388"/>
                        <a:pt x="464" y="167"/>
                      </a:cubicBezTo>
                      <a:cubicBezTo>
                        <a:pt x="441" y="58"/>
                        <a:pt x="337" y="0"/>
                        <a:pt x="2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7286719" y="3892920"/>
                  <a:ext cx="23379" cy="28479"/>
                </a:xfrm>
                <a:custGeom>
                  <a:rect b="b" l="l" r="r" t="t"/>
                  <a:pathLst>
                    <a:path extrusionOk="0" h="1128" w="926">
                      <a:moveTo>
                        <a:pt x="207" y="0"/>
                      </a:moveTo>
                      <a:cubicBezTo>
                        <a:pt x="133" y="0"/>
                        <a:pt x="63" y="49"/>
                        <a:pt x="39" y="129"/>
                      </a:cubicBezTo>
                      <a:cubicBezTo>
                        <a:pt x="7" y="220"/>
                        <a:pt x="0" y="318"/>
                        <a:pt x="20" y="415"/>
                      </a:cubicBezTo>
                      <a:cubicBezTo>
                        <a:pt x="39" y="481"/>
                        <a:pt x="53" y="552"/>
                        <a:pt x="72" y="617"/>
                      </a:cubicBezTo>
                      <a:cubicBezTo>
                        <a:pt x="85" y="676"/>
                        <a:pt x="98" y="728"/>
                        <a:pt x="118" y="780"/>
                      </a:cubicBezTo>
                      <a:cubicBezTo>
                        <a:pt x="115" y="745"/>
                        <a:pt x="113" y="726"/>
                        <a:pt x="113" y="726"/>
                      </a:cubicBezTo>
                      <a:lnTo>
                        <a:pt x="113" y="726"/>
                      </a:lnTo>
                      <a:cubicBezTo>
                        <a:pt x="113" y="726"/>
                        <a:pt x="117" y="761"/>
                        <a:pt x="124" y="833"/>
                      </a:cubicBezTo>
                      <a:lnTo>
                        <a:pt x="163" y="924"/>
                      </a:lnTo>
                      <a:lnTo>
                        <a:pt x="235" y="1015"/>
                      </a:lnTo>
                      <a:cubicBezTo>
                        <a:pt x="297" y="1093"/>
                        <a:pt x="394" y="1128"/>
                        <a:pt x="492" y="1128"/>
                      </a:cubicBezTo>
                      <a:cubicBezTo>
                        <a:pt x="599" y="1128"/>
                        <a:pt x="708" y="1086"/>
                        <a:pt x="776" y="1015"/>
                      </a:cubicBezTo>
                      <a:cubicBezTo>
                        <a:pt x="900" y="891"/>
                        <a:pt x="926" y="702"/>
                        <a:pt x="841" y="552"/>
                      </a:cubicBezTo>
                      <a:cubicBezTo>
                        <a:pt x="809" y="498"/>
                        <a:pt x="772" y="454"/>
                        <a:pt x="724" y="418"/>
                      </a:cubicBezTo>
                      <a:lnTo>
                        <a:pt x="724" y="418"/>
                      </a:lnTo>
                      <a:cubicBezTo>
                        <a:pt x="720" y="413"/>
                        <a:pt x="716" y="408"/>
                        <a:pt x="711" y="402"/>
                      </a:cubicBezTo>
                      <a:cubicBezTo>
                        <a:pt x="672" y="363"/>
                        <a:pt x="633" y="318"/>
                        <a:pt x="600" y="272"/>
                      </a:cubicBezTo>
                      <a:cubicBezTo>
                        <a:pt x="554" y="213"/>
                        <a:pt x="509" y="161"/>
                        <a:pt x="457" y="116"/>
                      </a:cubicBezTo>
                      <a:cubicBezTo>
                        <a:pt x="411" y="70"/>
                        <a:pt x="352" y="44"/>
                        <a:pt x="294" y="24"/>
                      </a:cubicBezTo>
                      <a:cubicBezTo>
                        <a:pt x="266" y="8"/>
                        <a:pt x="236" y="0"/>
                        <a:pt x="2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7107512" y="4057585"/>
                  <a:ext cx="64381" cy="52843"/>
                </a:xfrm>
                <a:custGeom>
                  <a:rect b="b" l="l" r="r" t="t"/>
                  <a:pathLst>
                    <a:path extrusionOk="0" h="2093" w="2550">
                      <a:moveTo>
                        <a:pt x="1356" y="0"/>
                      </a:moveTo>
                      <a:cubicBezTo>
                        <a:pt x="1" y="0"/>
                        <a:pt x="1" y="2092"/>
                        <a:pt x="1356" y="2092"/>
                      </a:cubicBezTo>
                      <a:cubicBezTo>
                        <a:pt x="2549" y="2092"/>
                        <a:pt x="2549" y="0"/>
                        <a:pt x="13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7116071" y="4284837"/>
                  <a:ext cx="47087" cy="36053"/>
                </a:xfrm>
                <a:custGeom>
                  <a:rect b="b" l="l" r="r" t="t"/>
                  <a:pathLst>
                    <a:path extrusionOk="0" h="1428" w="1865">
                      <a:moveTo>
                        <a:pt x="1017" y="0"/>
                      </a:moveTo>
                      <a:cubicBezTo>
                        <a:pt x="1" y="0"/>
                        <a:pt x="1" y="1427"/>
                        <a:pt x="1017" y="1427"/>
                      </a:cubicBezTo>
                      <a:cubicBezTo>
                        <a:pt x="1865" y="1427"/>
                        <a:pt x="1865" y="0"/>
                        <a:pt x="10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7161819" y="4293598"/>
                  <a:ext cx="52767" cy="24010"/>
                </a:xfrm>
                <a:custGeom>
                  <a:rect b="b" l="l" r="r" t="t"/>
                  <a:pathLst>
                    <a:path extrusionOk="0" h="951" w="2090">
                      <a:moveTo>
                        <a:pt x="586" y="1"/>
                      </a:moveTo>
                      <a:cubicBezTo>
                        <a:pt x="486" y="1"/>
                        <a:pt x="381" y="24"/>
                        <a:pt x="268" y="83"/>
                      </a:cubicBezTo>
                      <a:cubicBezTo>
                        <a:pt x="20" y="214"/>
                        <a:pt x="1" y="559"/>
                        <a:pt x="183" y="748"/>
                      </a:cubicBezTo>
                      <a:cubicBezTo>
                        <a:pt x="343" y="916"/>
                        <a:pt x="517" y="950"/>
                        <a:pt x="710" y="950"/>
                      </a:cubicBezTo>
                      <a:cubicBezTo>
                        <a:pt x="809" y="950"/>
                        <a:pt x="914" y="941"/>
                        <a:pt x="1024" y="937"/>
                      </a:cubicBezTo>
                      <a:cubicBezTo>
                        <a:pt x="1161" y="930"/>
                        <a:pt x="1291" y="930"/>
                        <a:pt x="1441" y="930"/>
                      </a:cubicBezTo>
                      <a:cubicBezTo>
                        <a:pt x="1561" y="930"/>
                        <a:pt x="1685" y="897"/>
                        <a:pt x="1807" y="897"/>
                      </a:cubicBezTo>
                      <a:cubicBezTo>
                        <a:pt x="1837" y="897"/>
                        <a:pt x="1867" y="899"/>
                        <a:pt x="1897" y="904"/>
                      </a:cubicBezTo>
                      <a:cubicBezTo>
                        <a:pt x="1907" y="907"/>
                        <a:pt x="1917" y="908"/>
                        <a:pt x="1927" y="908"/>
                      </a:cubicBezTo>
                      <a:cubicBezTo>
                        <a:pt x="2033" y="908"/>
                        <a:pt x="2089" y="755"/>
                        <a:pt x="1982" y="689"/>
                      </a:cubicBezTo>
                      <a:cubicBezTo>
                        <a:pt x="1845" y="598"/>
                        <a:pt x="1741" y="468"/>
                        <a:pt x="1591" y="383"/>
                      </a:cubicBezTo>
                      <a:cubicBezTo>
                        <a:pt x="1467" y="324"/>
                        <a:pt x="1343" y="259"/>
                        <a:pt x="1219" y="207"/>
                      </a:cubicBezTo>
                      <a:cubicBezTo>
                        <a:pt x="994" y="105"/>
                        <a:pt x="799" y="1"/>
                        <a:pt x="5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6988394" y="3906857"/>
                  <a:ext cx="38856" cy="118007"/>
                </a:xfrm>
                <a:custGeom>
                  <a:rect b="b" l="l" r="r" t="t"/>
                  <a:pathLst>
                    <a:path extrusionOk="0" h="4674" w="1539">
                      <a:moveTo>
                        <a:pt x="528" y="0"/>
                      </a:moveTo>
                      <a:lnTo>
                        <a:pt x="0" y="4556"/>
                      </a:lnTo>
                      <a:lnTo>
                        <a:pt x="1017" y="4673"/>
                      </a:lnTo>
                      <a:lnTo>
                        <a:pt x="1538" y="111"/>
                      </a:lnTo>
                      <a:lnTo>
                        <a:pt x="5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6979482" y="3882695"/>
                  <a:ext cx="43981" cy="37063"/>
                </a:xfrm>
                <a:custGeom>
                  <a:rect b="b" l="l" r="r" t="t"/>
                  <a:pathLst>
                    <a:path extrusionOk="0" h="1468" w="1742">
                      <a:moveTo>
                        <a:pt x="958" y="1"/>
                      </a:moveTo>
                      <a:cubicBezTo>
                        <a:pt x="363" y="1"/>
                        <a:pt x="0" y="700"/>
                        <a:pt x="392" y="1192"/>
                      </a:cubicBezTo>
                      <a:cubicBezTo>
                        <a:pt x="543" y="1382"/>
                        <a:pt x="752" y="1468"/>
                        <a:pt x="958" y="1468"/>
                      </a:cubicBezTo>
                      <a:cubicBezTo>
                        <a:pt x="1305" y="1468"/>
                        <a:pt x="1644" y="1225"/>
                        <a:pt x="1689" y="820"/>
                      </a:cubicBezTo>
                      <a:cubicBezTo>
                        <a:pt x="1741" y="416"/>
                        <a:pt x="1448" y="51"/>
                        <a:pt x="1044" y="6"/>
                      </a:cubicBezTo>
                      <a:cubicBezTo>
                        <a:pt x="1015" y="2"/>
                        <a:pt x="986" y="1"/>
                        <a:pt x="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7005133" y="3885674"/>
                  <a:ext cx="43830" cy="37013"/>
                </a:xfrm>
                <a:custGeom>
                  <a:rect b="b" l="l" r="r" t="t"/>
                  <a:pathLst>
                    <a:path extrusionOk="0" h="1466" w="1736">
                      <a:moveTo>
                        <a:pt x="958" y="0"/>
                      </a:moveTo>
                      <a:cubicBezTo>
                        <a:pt x="357" y="0"/>
                        <a:pt x="1" y="699"/>
                        <a:pt x="386" y="1185"/>
                      </a:cubicBezTo>
                      <a:cubicBezTo>
                        <a:pt x="538" y="1378"/>
                        <a:pt x="748" y="1466"/>
                        <a:pt x="956" y="1466"/>
                      </a:cubicBezTo>
                      <a:cubicBezTo>
                        <a:pt x="1302" y="1466"/>
                        <a:pt x="1641" y="1223"/>
                        <a:pt x="1690" y="820"/>
                      </a:cubicBezTo>
                      <a:cubicBezTo>
                        <a:pt x="1735" y="416"/>
                        <a:pt x="1449" y="44"/>
                        <a:pt x="1045" y="5"/>
                      </a:cubicBezTo>
                      <a:cubicBezTo>
                        <a:pt x="1015" y="2"/>
                        <a:pt x="986" y="0"/>
                        <a:pt x="9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6965772" y="4002015"/>
                  <a:ext cx="43855" cy="37063"/>
                </a:xfrm>
                <a:custGeom>
                  <a:rect b="b" l="l" r="r" t="t"/>
                  <a:pathLst>
                    <a:path extrusionOk="0" h="1468" w="1737">
                      <a:moveTo>
                        <a:pt x="960" y="1"/>
                      </a:moveTo>
                      <a:cubicBezTo>
                        <a:pt x="362" y="1"/>
                        <a:pt x="0" y="704"/>
                        <a:pt x="388" y="1191"/>
                      </a:cubicBezTo>
                      <a:cubicBezTo>
                        <a:pt x="541" y="1381"/>
                        <a:pt x="750" y="1467"/>
                        <a:pt x="957" y="1467"/>
                      </a:cubicBezTo>
                      <a:cubicBezTo>
                        <a:pt x="1304" y="1467"/>
                        <a:pt x="1642" y="1224"/>
                        <a:pt x="1691" y="820"/>
                      </a:cubicBezTo>
                      <a:cubicBezTo>
                        <a:pt x="1737" y="416"/>
                        <a:pt x="1443" y="51"/>
                        <a:pt x="1039" y="5"/>
                      </a:cubicBezTo>
                      <a:cubicBezTo>
                        <a:pt x="1013" y="2"/>
                        <a:pt x="986" y="1"/>
                        <a:pt x="9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6991323" y="4004969"/>
                  <a:ext cx="43981" cy="37063"/>
                </a:xfrm>
                <a:custGeom>
                  <a:rect b="b" l="l" r="r" t="t"/>
                  <a:pathLst>
                    <a:path extrusionOk="0" h="1468" w="1742">
                      <a:moveTo>
                        <a:pt x="959" y="0"/>
                      </a:moveTo>
                      <a:cubicBezTo>
                        <a:pt x="363" y="0"/>
                        <a:pt x="0" y="706"/>
                        <a:pt x="392" y="1191"/>
                      </a:cubicBezTo>
                      <a:cubicBezTo>
                        <a:pt x="543" y="1381"/>
                        <a:pt x="752" y="1467"/>
                        <a:pt x="959" y="1467"/>
                      </a:cubicBezTo>
                      <a:cubicBezTo>
                        <a:pt x="1305" y="1467"/>
                        <a:pt x="1644" y="1224"/>
                        <a:pt x="1689" y="820"/>
                      </a:cubicBezTo>
                      <a:cubicBezTo>
                        <a:pt x="1742" y="416"/>
                        <a:pt x="1448" y="51"/>
                        <a:pt x="1044" y="5"/>
                      </a:cubicBezTo>
                      <a:cubicBezTo>
                        <a:pt x="1015" y="2"/>
                        <a:pt x="987" y="0"/>
                        <a:pt x="9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6990187" y="4156151"/>
                  <a:ext cx="21915" cy="99728"/>
                </a:xfrm>
                <a:custGeom>
                  <a:rect b="b" l="l" r="r" t="t"/>
                  <a:pathLst>
                    <a:path extrusionOk="0" h="3950" w="868">
                      <a:moveTo>
                        <a:pt x="783" y="0"/>
                      </a:moveTo>
                      <a:lnTo>
                        <a:pt x="1" y="20"/>
                      </a:lnTo>
                      <a:lnTo>
                        <a:pt x="79" y="3950"/>
                      </a:lnTo>
                      <a:lnTo>
                        <a:pt x="868" y="3937"/>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6969130" y="4137543"/>
                  <a:ext cx="36281" cy="30953"/>
                </a:xfrm>
                <a:custGeom>
                  <a:rect b="b" l="l" r="r" t="t"/>
                  <a:pathLst>
                    <a:path extrusionOk="0" h="1226" w="1437">
                      <a:moveTo>
                        <a:pt x="821" y="1"/>
                      </a:moveTo>
                      <a:cubicBezTo>
                        <a:pt x="817" y="1"/>
                        <a:pt x="813" y="1"/>
                        <a:pt x="809" y="1"/>
                      </a:cubicBezTo>
                      <a:cubicBezTo>
                        <a:pt x="261" y="14"/>
                        <a:pt x="0" y="679"/>
                        <a:pt x="398" y="1057"/>
                      </a:cubicBezTo>
                      <a:cubicBezTo>
                        <a:pt x="521" y="1173"/>
                        <a:pt x="669" y="1226"/>
                        <a:pt x="815" y="1226"/>
                      </a:cubicBezTo>
                      <a:cubicBezTo>
                        <a:pt x="1133" y="1226"/>
                        <a:pt x="1437" y="976"/>
                        <a:pt x="1428" y="600"/>
                      </a:cubicBezTo>
                      <a:cubicBezTo>
                        <a:pt x="1421" y="266"/>
                        <a:pt x="1148" y="1"/>
                        <a:pt x="8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6990515" y="4137215"/>
                  <a:ext cx="36306" cy="30878"/>
                </a:xfrm>
                <a:custGeom>
                  <a:rect b="b" l="l" r="r" t="t"/>
                  <a:pathLst>
                    <a:path extrusionOk="0" h="1223" w="1438">
                      <a:moveTo>
                        <a:pt x="826" y="0"/>
                      </a:moveTo>
                      <a:cubicBezTo>
                        <a:pt x="818" y="0"/>
                        <a:pt x="810" y="1"/>
                        <a:pt x="802" y="1"/>
                      </a:cubicBezTo>
                      <a:cubicBezTo>
                        <a:pt x="261" y="7"/>
                        <a:pt x="1" y="672"/>
                        <a:pt x="392" y="1050"/>
                      </a:cubicBezTo>
                      <a:cubicBezTo>
                        <a:pt x="517" y="1169"/>
                        <a:pt x="667" y="1222"/>
                        <a:pt x="814" y="1222"/>
                      </a:cubicBezTo>
                      <a:cubicBezTo>
                        <a:pt x="1133" y="1222"/>
                        <a:pt x="1437" y="969"/>
                        <a:pt x="1428" y="594"/>
                      </a:cubicBezTo>
                      <a:cubicBezTo>
                        <a:pt x="1422" y="269"/>
                        <a:pt x="1154" y="0"/>
                        <a:pt x="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6971276" y="4237271"/>
                  <a:ext cx="36154" cy="30852"/>
                </a:xfrm>
                <a:custGeom>
                  <a:rect b="b" l="l" r="r" t="t"/>
                  <a:pathLst>
                    <a:path extrusionOk="0" h="1222" w="1432">
                      <a:moveTo>
                        <a:pt x="825" y="0"/>
                      </a:moveTo>
                      <a:cubicBezTo>
                        <a:pt x="817" y="0"/>
                        <a:pt x="810" y="0"/>
                        <a:pt x="802" y="0"/>
                      </a:cubicBezTo>
                      <a:cubicBezTo>
                        <a:pt x="261" y="7"/>
                        <a:pt x="0" y="672"/>
                        <a:pt x="391" y="1050"/>
                      </a:cubicBezTo>
                      <a:cubicBezTo>
                        <a:pt x="514" y="1169"/>
                        <a:pt x="663" y="1222"/>
                        <a:pt x="809" y="1222"/>
                      </a:cubicBezTo>
                      <a:cubicBezTo>
                        <a:pt x="1127" y="1222"/>
                        <a:pt x="1432" y="969"/>
                        <a:pt x="1428" y="594"/>
                      </a:cubicBezTo>
                      <a:cubicBezTo>
                        <a:pt x="1421" y="269"/>
                        <a:pt x="1153" y="0"/>
                        <a:pt x="8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6992661" y="4236766"/>
                  <a:ext cx="36180" cy="30878"/>
                </a:xfrm>
                <a:custGeom>
                  <a:rect b="b" l="l" r="r" t="t"/>
                  <a:pathLst>
                    <a:path extrusionOk="0" h="1223" w="1433">
                      <a:moveTo>
                        <a:pt x="814" y="1"/>
                      </a:moveTo>
                      <a:cubicBezTo>
                        <a:pt x="810" y="1"/>
                        <a:pt x="806" y="1"/>
                        <a:pt x="802" y="1"/>
                      </a:cubicBezTo>
                      <a:cubicBezTo>
                        <a:pt x="255" y="14"/>
                        <a:pt x="0" y="672"/>
                        <a:pt x="392" y="1050"/>
                      </a:cubicBezTo>
                      <a:cubicBezTo>
                        <a:pt x="515" y="1169"/>
                        <a:pt x="664" y="1222"/>
                        <a:pt x="810" y="1222"/>
                      </a:cubicBezTo>
                      <a:cubicBezTo>
                        <a:pt x="1128" y="1222"/>
                        <a:pt x="1432" y="971"/>
                        <a:pt x="1428" y="601"/>
                      </a:cubicBezTo>
                      <a:cubicBezTo>
                        <a:pt x="1415" y="266"/>
                        <a:pt x="1148" y="1"/>
                        <a:pt x="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6845544" y="3711694"/>
                  <a:ext cx="54181" cy="108791"/>
                </a:xfrm>
                <a:custGeom>
                  <a:rect b="b" l="l" r="r" t="t"/>
                  <a:pathLst>
                    <a:path extrusionOk="0" h="4309" w="2146">
                      <a:moveTo>
                        <a:pt x="1246" y="0"/>
                      </a:moveTo>
                      <a:lnTo>
                        <a:pt x="1" y="4028"/>
                      </a:lnTo>
                      <a:lnTo>
                        <a:pt x="894" y="4309"/>
                      </a:lnTo>
                      <a:lnTo>
                        <a:pt x="2145" y="274"/>
                      </a:lnTo>
                      <a:lnTo>
                        <a:pt x="1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6858748" y="3690183"/>
                  <a:ext cx="40472" cy="34185"/>
                </a:xfrm>
                <a:custGeom>
                  <a:rect b="b" l="l" r="r" t="t"/>
                  <a:pathLst>
                    <a:path extrusionOk="0" h="1354" w="1603">
                      <a:moveTo>
                        <a:pt x="844" y="0"/>
                      </a:moveTo>
                      <a:cubicBezTo>
                        <a:pt x="359" y="0"/>
                        <a:pt x="0" y="526"/>
                        <a:pt x="247" y="996"/>
                      </a:cubicBezTo>
                      <a:cubicBezTo>
                        <a:pt x="375" y="1237"/>
                        <a:pt x="609" y="1353"/>
                        <a:pt x="843" y="1353"/>
                      </a:cubicBezTo>
                      <a:cubicBezTo>
                        <a:pt x="1120" y="1353"/>
                        <a:pt x="1396" y="1190"/>
                        <a:pt x="1492" y="879"/>
                      </a:cubicBezTo>
                      <a:cubicBezTo>
                        <a:pt x="1602" y="520"/>
                        <a:pt x="1407" y="142"/>
                        <a:pt x="1048" y="31"/>
                      </a:cubicBezTo>
                      <a:cubicBezTo>
                        <a:pt x="979" y="10"/>
                        <a:pt x="910" y="0"/>
                        <a:pt x="8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6881345" y="3697202"/>
                  <a:ext cx="40573" cy="34185"/>
                </a:xfrm>
                <a:custGeom>
                  <a:rect b="b" l="l" r="r" t="t"/>
                  <a:pathLst>
                    <a:path extrusionOk="0" h="1354" w="1607">
                      <a:moveTo>
                        <a:pt x="837" y="0"/>
                      </a:moveTo>
                      <a:cubicBezTo>
                        <a:pt x="359" y="0"/>
                        <a:pt x="0" y="524"/>
                        <a:pt x="251" y="992"/>
                      </a:cubicBezTo>
                      <a:cubicBezTo>
                        <a:pt x="380" y="1236"/>
                        <a:pt x="613" y="1354"/>
                        <a:pt x="846" y="1354"/>
                      </a:cubicBezTo>
                      <a:cubicBezTo>
                        <a:pt x="1122" y="1354"/>
                        <a:pt x="1397" y="1189"/>
                        <a:pt x="1496" y="874"/>
                      </a:cubicBezTo>
                      <a:cubicBezTo>
                        <a:pt x="1607" y="522"/>
                        <a:pt x="1405" y="138"/>
                        <a:pt x="1046" y="34"/>
                      </a:cubicBezTo>
                      <a:cubicBezTo>
                        <a:pt x="975" y="11"/>
                        <a:pt x="905" y="0"/>
                        <a:pt x="8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6826154" y="3795642"/>
                  <a:ext cx="40472" cy="34311"/>
                </a:xfrm>
                <a:custGeom>
                  <a:rect b="b" l="l" r="r" t="t"/>
                  <a:pathLst>
                    <a:path extrusionOk="0" h="1359" w="1603">
                      <a:moveTo>
                        <a:pt x="844" y="1"/>
                      </a:moveTo>
                      <a:cubicBezTo>
                        <a:pt x="359" y="1"/>
                        <a:pt x="1" y="527"/>
                        <a:pt x="247" y="997"/>
                      </a:cubicBezTo>
                      <a:cubicBezTo>
                        <a:pt x="376" y="1241"/>
                        <a:pt x="610" y="1359"/>
                        <a:pt x="844" y="1359"/>
                      </a:cubicBezTo>
                      <a:cubicBezTo>
                        <a:pt x="1121" y="1359"/>
                        <a:pt x="1397" y="1194"/>
                        <a:pt x="1492" y="879"/>
                      </a:cubicBezTo>
                      <a:cubicBezTo>
                        <a:pt x="1603" y="521"/>
                        <a:pt x="1401" y="143"/>
                        <a:pt x="1049" y="32"/>
                      </a:cubicBezTo>
                      <a:cubicBezTo>
                        <a:pt x="979" y="11"/>
                        <a:pt x="910" y="1"/>
                        <a:pt x="8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6848725" y="3802686"/>
                  <a:ext cx="40446" cy="34210"/>
                </a:xfrm>
                <a:custGeom>
                  <a:rect b="b" l="l" r="r" t="t"/>
                  <a:pathLst>
                    <a:path extrusionOk="0" h="1355" w="1602">
                      <a:moveTo>
                        <a:pt x="837" y="0"/>
                      </a:moveTo>
                      <a:cubicBezTo>
                        <a:pt x="355" y="0"/>
                        <a:pt x="1" y="523"/>
                        <a:pt x="246" y="991"/>
                      </a:cubicBezTo>
                      <a:cubicBezTo>
                        <a:pt x="375" y="1237"/>
                        <a:pt x="611" y="1354"/>
                        <a:pt x="845" y="1354"/>
                      </a:cubicBezTo>
                      <a:cubicBezTo>
                        <a:pt x="1121" y="1354"/>
                        <a:pt x="1396" y="1191"/>
                        <a:pt x="1491" y="881"/>
                      </a:cubicBezTo>
                      <a:cubicBezTo>
                        <a:pt x="1602" y="522"/>
                        <a:pt x="1406" y="144"/>
                        <a:pt x="1048" y="33"/>
                      </a:cubicBezTo>
                      <a:cubicBezTo>
                        <a:pt x="976" y="11"/>
                        <a:pt x="905" y="0"/>
                        <a:pt x="8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6889803" y="3542207"/>
                  <a:ext cx="55317" cy="114220"/>
                </a:xfrm>
                <a:custGeom>
                  <a:rect b="b" l="l" r="r" t="t"/>
                  <a:pathLst>
                    <a:path extrusionOk="0" h="4524" w="2191">
                      <a:moveTo>
                        <a:pt x="1246" y="0"/>
                      </a:moveTo>
                      <a:lnTo>
                        <a:pt x="1" y="4243"/>
                      </a:lnTo>
                      <a:lnTo>
                        <a:pt x="940" y="4524"/>
                      </a:lnTo>
                      <a:lnTo>
                        <a:pt x="2191" y="281"/>
                      </a:lnTo>
                      <a:lnTo>
                        <a:pt x="124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6901593" y="3519358"/>
                  <a:ext cx="42542" cy="35952"/>
                </a:xfrm>
                <a:custGeom>
                  <a:rect b="b" l="l" r="r" t="t"/>
                  <a:pathLst>
                    <a:path extrusionOk="0" h="1424" w="1685">
                      <a:moveTo>
                        <a:pt x="882" y="1"/>
                      </a:moveTo>
                      <a:cubicBezTo>
                        <a:pt x="374" y="1"/>
                        <a:pt x="0" y="561"/>
                        <a:pt x="270" y="1055"/>
                      </a:cubicBezTo>
                      <a:cubicBezTo>
                        <a:pt x="408" y="1304"/>
                        <a:pt x="650" y="1423"/>
                        <a:pt x="891" y="1423"/>
                      </a:cubicBezTo>
                      <a:cubicBezTo>
                        <a:pt x="1185" y="1423"/>
                        <a:pt x="1477" y="1246"/>
                        <a:pt x="1574" y="912"/>
                      </a:cubicBezTo>
                      <a:cubicBezTo>
                        <a:pt x="1685" y="534"/>
                        <a:pt x="1470" y="143"/>
                        <a:pt x="1092" y="32"/>
                      </a:cubicBezTo>
                      <a:cubicBezTo>
                        <a:pt x="1020" y="11"/>
                        <a:pt x="950" y="1"/>
                        <a:pt x="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6925452" y="3526428"/>
                  <a:ext cx="42542" cy="35851"/>
                </a:xfrm>
                <a:custGeom>
                  <a:rect b="b" l="l" r="r" t="t"/>
                  <a:pathLst>
                    <a:path extrusionOk="0" h="1420" w="1685">
                      <a:moveTo>
                        <a:pt x="882" y="1"/>
                      </a:moveTo>
                      <a:cubicBezTo>
                        <a:pt x="374" y="1"/>
                        <a:pt x="0" y="560"/>
                        <a:pt x="271" y="1049"/>
                      </a:cubicBezTo>
                      <a:cubicBezTo>
                        <a:pt x="406" y="1300"/>
                        <a:pt x="650" y="1420"/>
                        <a:pt x="892" y="1420"/>
                      </a:cubicBezTo>
                      <a:cubicBezTo>
                        <a:pt x="1186" y="1420"/>
                        <a:pt x="1478" y="1244"/>
                        <a:pt x="1574" y="912"/>
                      </a:cubicBezTo>
                      <a:cubicBezTo>
                        <a:pt x="1685" y="534"/>
                        <a:pt x="1470" y="137"/>
                        <a:pt x="1092" y="32"/>
                      </a:cubicBezTo>
                      <a:cubicBezTo>
                        <a:pt x="1020" y="11"/>
                        <a:pt x="950" y="1"/>
                        <a:pt x="8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6868974" y="3630473"/>
                  <a:ext cx="42416" cy="35902"/>
                </a:xfrm>
                <a:custGeom>
                  <a:rect b="b" l="l" r="r" t="t"/>
                  <a:pathLst>
                    <a:path extrusionOk="0" h="1422" w="1680">
                      <a:moveTo>
                        <a:pt x="890" y="1"/>
                      </a:moveTo>
                      <a:cubicBezTo>
                        <a:pt x="379" y="1"/>
                        <a:pt x="1" y="563"/>
                        <a:pt x="272" y="1054"/>
                      </a:cubicBezTo>
                      <a:cubicBezTo>
                        <a:pt x="407" y="1303"/>
                        <a:pt x="647" y="1421"/>
                        <a:pt x="887" y="1421"/>
                      </a:cubicBezTo>
                      <a:cubicBezTo>
                        <a:pt x="1181" y="1421"/>
                        <a:pt x="1475" y="1244"/>
                        <a:pt x="1576" y="910"/>
                      </a:cubicBezTo>
                      <a:cubicBezTo>
                        <a:pt x="1680" y="539"/>
                        <a:pt x="1465" y="141"/>
                        <a:pt x="1093" y="30"/>
                      </a:cubicBezTo>
                      <a:cubicBezTo>
                        <a:pt x="1024" y="10"/>
                        <a:pt x="956" y="1"/>
                        <a:pt x="8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6892858" y="3637517"/>
                  <a:ext cx="42391" cy="35826"/>
                </a:xfrm>
                <a:custGeom>
                  <a:rect b="b" l="l" r="r" t="t"/>
                  <a:pathLst>
                    <a:path extrusionOk="0" h="1419" w="1679">
                      <a:moveTo>
                        <a:pt x="881" y="0"/>
                      </a:moveTo>
                      <a:cubicBezTo>
                        <a:pt x="369" y="0"/>
                        <a:pt x="0" y="560"/>
                        <a:pt x="265" y="1048"/>
                      </a:cubicBezTo>
                      <a:cubicBezTo>
                        <a:pt x="403" y="1299"/>
                        <a:pt x="647" y="1419"/>
                        <a:pt x="889" y="1419"/>
                      </a:cubicBezTo>
                      <a:cubicBezTo>
                        <a:pt x="1182" y="1419"/>
                        <a:pt x="1472" y="1243"/>
                        <a:pt x="1568" y="912"/>
                      </a:cubicBezTo>
                      <a:cubicBezTo>
                        <a:pt x="1679" y="534"/>
                        <a:pt x="1464" y="142"/>
                        <a:pt x="1092" y="32"/>
                      </a:cubicBezTo>
                      <a:cubicBezTo>
                        <a:pt x="1020" y="10"/>
                        <a:pt x="949" y="0"/>
                        <a:pt x="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6819892" y="3842021"/>
                  <a:ext cx="47238" cy="37543"/>
                </a:xfrm>
                <a:custGeom>
                  <a:rect b="b" l="l" r="r" t="t"/>
                  <a:pathLst>
                    <a:path extrusionOk="0" h="1487" w="1871">
                      <a:moveTo>
                        <a:pt x="854" y="0"/>
                      </a:moveTo>
                      <a:cubicBezTo>
                        <a:pt x="0" y="0"/>
                        <a:pt x="0" y="1486"/>
                        <a:pt x="854" y="1486"/>
                      </a:cubicBezTo>
                      <a:cubicBezTo>
                        <a:pt x="1871" y="1486"/>
                        <a:pt x="1871" y="0"/>
                        <a:pt x="8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6810728" y="3883074"/>
                  <a:ext cx="19062" cy="30045"/>
                </a:xfrm>
                <a:custGeom>
                  <a:rect b="b" l="l" r="r" t="t"/>
                  <a:pathLst>
                    <a:path extrusionOk="0" h="1190" w="755">
                      <a:moveTo>
                        <a:pt x="525" y="0"/>
                      </a:moveTo>
                      <a:cubicBezTo>
                        <a:pt x="423" y="0"/>
                        <a:pt x="318" y="58"/>
                        <a:pt x="291" y="167"/>
                      </a:cubicBezTo>
                      <a:cubicBezTo>
                        <a:pt x="246" y="388"/>
                        <a:pt x="57" y="610"/>
                        <a:pt x="24" y="864"/>
                      </a:cubicBezTo>
                      <a:cubicBezTo>
                        <a:pt x="0" y="1070"/>
                        <a:pt x="179" y="1190"/>
                        <a:pt x="357" y="1190"/>
                      </a:cubicBezTo>
                      <a:cubicBezTo>
                        <a:pt x="471" y="1190"/>
                        <a:pt x="585" y="1141"/>
                        <a:pt x="643" y="1034"/>
                      </a:cubicBezTo>
                      <a:cubicBezTo>
                        <a:pt x="721" y="897"/>
                        <a:pt x="728" y="714"/>
                        <a:pt x="741" y="564"/>
                      </a:cubicBezTo>
                      <a:cubicBezTo>
                        <a:pt x="754" y="434"/>
                        <a:pt x="754" y="297"/>
                        <a:pt x="735" y="167"/>
                      </a:cubicBezTo>
                      <a:cubicBezTo>
                        <a:pt x="718" y="54"/>
                        <a:pt x="623" y="0"/>
                        <a:pt x="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6835672" y="3892920"/>
                  <a:ext cx="23404" cy="28479"/>
                </a:xfrm>
                <a:custGeom>
                  <a:rect b="b" l="l" r="r" t="t"/>
                  <a:pathLst>
                    <a:path extrusionOk="0" h="1128" w="927">
                      <a:moveTo>
                        <a:pt x="714" y="0"/>
                      </a:moveTo>
                      <a:cubicBezTo>
                        <a:pt x="684" y="0"/>
                        <a:pt x="654" y="8"/>
                        <a:pt x="626" y="24"/>
                      </a:cubicBezTo>
                      <a:cubicBezTo>
                        <a:pt x="568" y="44"/>
                        <a:pt x="509" y="70"/>
                        <a:pt x="463" y="116"/>
                      </a:cubicBezTo>
                      <a:cubicBezTo>
                        <a:pt x="411" y="161"/>
                        <a:pt x="366" y="213"/>
                        <a:pt x="327" y="272"/>
                      </a:cubicBezTo>
                      <a:cubicBezTo>
                        <a:pt x="287" y="318"/>
                        <a:pt x="248" y="363"/>
                        <a:pt x="209" y="402"/>
                      </a:cubicBezTo>
                      <a:cubicBezTo>
                        <a:pt x="199" y="414"/>
                        <a:pt x="193" y="422"/>
                        <a:pt x="190" y="427"/>
                      </a:cubicBezTo>
                      <a:lnTo>
                        <a:pt x="190" y="427"/>
                      </a:lnTo>
                      <a:cubicBezTo>
                        <a:pt x="146" y="461"/>
                        <a:pt x="110" y="503"/>
                        <a:pt x="85" y="552"/>
                      </a:cubicBezTo>
                      <a:cubicBezTo>
                        <a:pt x="1" y="702"/>
                        <a:pt x="27" y="891"/>
                        <a:pt x="144" y="1015"/>
                      </a:cubicBezTo>
                      <a:cubicBezTo>
                        <a:pt x="215" y="1086"/>
                        <a:pt x="324" y="1128"/>
                        <a:pt x="430" y="1128"/>
                      </a:cubicBezTo>
                      <a:cubicBezTo>
                        <a:pt x="528" y="1128"/>
                        <a:pt x="623" y="1093"/>
                        <a:pt x="685" y="1015"/>
                      </a:cubicBezTo>
                      <a:cubicBezTo>
                        <a:pt x="711" y="982"/>
                        <a:pt x="737" y="956"/>
                        <a:pt x="757" y="924"/>
                      </a:cubicBezTo>
                      <a:lnTo>
                        <a:pt x="796" y="833"/>
                      </a:lnTo>
                      <a:cubicBezTo>
                        <a:pt x="803" y="761"/>
                        <a:pt x="809" y="726"/>
                        <a:pt x="811" y="726"/>
                      </a:cubicBezTo>
                      <a:lnTo>
                        <a:pt x="811" y="726"/>
                      </a:lnTo>
                      <a:cubicBezTo>
                        <a:pt x="812" y="726"/>
                        <a:pt x="812" y="745"/>
                        <a:pt x="809" y="780"/>
                      </a:cubicBezTo>
                      <a:cubicBezTo>
                        <a:pt x="822" y="728"/>
                        <a:pt x="835" y="676"/>
                        <a:pt x="855" y="617"/>
                      </a:cubicBezTo>
                      <a:cubicBezTo>
                        <a:pt x="868" y="552"/>
                        <a:pt x="887" y="481"/>
                        <a:pt x="907" y="415"/>
                      </a:cubicBezTo>
                      <a:cubicBezTo>
                        <a:pt x="926" y="318"/>
                        <a:pt x="913" y="220"/>
                        <a:pt x="887" y="129"/>
                      </a:cubicBezTo>
                      <a:cubicBezTo>
                        <a:pt x="864" y="49"/>
                        <a:pt x="790" y="0"/>
                        <a:pt x="7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6974407" y="4057585"/>
                  <a:ext cx="64356" cy="52843"/>
                </a:xfrm>
                <a:custGeom>
                  <a:rect b="b" l="l" r="r" t="t"/>
                  <a:pathLst>
                    <a:path extrusionOk="0" h="2093" w="2549">
                      <a:moveTo>
                        <a:pt x="1193" y="0"/>
                      </a:moveTo>
                      <a:cubicBezTo>
                        <a:pt x="0" y="0"/>
                        <a:pt x="0" y="2092"/>
                        <a:pt x="1193" y="2092"/>
                      </a:cubicBezTo>
                      <a:cubicBezTo>
                        <a:pt x="2548" y="2092"/>
                        <a:pt x="2548" y="0"/>
                        <a:pt x="11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6982941" y="4284837"/>
                  <a:ext cx="47263" cy="36053"/>
                </a:xfrm>
                <a:custGeom>
                  <a:rect b="b" l="l" r="r" t="t"/>
                  <a:pathLst>
                    <a:path extrusionOk="0" h="1428" w="1872">
                      <a:moveTo>
                        <a:pt x="855" y="0"/>
                      </a:moveTo>
                      <a:cubicBezTo>
                        <a:pt x="1" y="0"/>
                        <a:pt x="1" y="1427"/>
                        <a:pt x="855" y="1427"/>
                      </a:cubicBezTo>
                      <a:cubicBezTo>
                        <a:pt x="1871" y="1427"/>
                        <a:pt x="1871" y="0"/>
                        <a:pt x="8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6931310" y="4293598"/>
                  <a:ext cx="52490" cy="24010"/>
                </a:xfrm>
                <a:custGeom>
                  <a:rect b="b" l="l" r="r" t="t"/>
                  <a:pathLst>
                    <a:path extrusionOk="0" h="951" w="2079">
                      <a:moveTo>
                        <a:pt x="1497" y="1"/>
                      </a:moveTo>
                      <a:cubicBezTo>
                        <a:pt x="1283" y="1"/>
                        <a:pt x="1085" y="105"/>
                        <a:pt x="860" y="207"/>
                      </a:cubicBezTo>
                      <a:cubicBezTo>
                        <a:pt x="736" y="259"/>
                        <a:pt x="619" y="324"/>
                        <a:pt x="495" y="383"/>
                      </a:cubicBezTo>
                      <a:cubicBezTo>
                        <a:pt x="338" y="468"/>
                        <a:pt x="241" y="598"/>
                        <a:pt x="97" y="689"/>
                      </a:cubicBezTo>
                      <a:cubicBezTo>
                        <a:pt x="0" y="756"/>
                        <a:pt x="50" y="907"/>
                        <a:pt x="162" y="907"/>
                      </a:cubicBezTo>
                      <a:cubicBezTo>
                        <a:pt x="170" y="907"/>
                        <a:pt x="179" y="906"/>
                        <a:pt x="188" y="904"/>
                      </a:cubicBezTo>
                      <a:cubicBezTo>
                        <a:pt x="218" y="899"/>
                        <a:pt x="248" y="897"/>
                        <a:pt x="278" y="897"/>
                      </a:cubicBezTo>
                      <a:cubicBezTo>
                        <a:pt x="398" y="897"/>
                        <a:pt x="518" y="930"/>
                        <a:pt x="638" y="930"/>
                      </a:cubicBezTo>
                      <a:cubicBezTo>
                        <a:pt x="788" y="930"/>
                        <a:pt x="918" y="930"/>
                        <a:pt x="1062" y="937"/>
                      </a:cubicBezTo>
                      <a:cubicBezTo>
                        <a:pt x="1170" y="941"/>
                        <a:pt x="1273" y="950"/>
                        <a:pt x="1372" y="950"/>
                      </a:cubicBezTo>
                      <a:cubicBezTo>
                        <a:pt x="1566" y="950"/>
                        <a:pt x="1743" y="916"/>
                        <a:pt x="1903" y="748"/>
                      </a:cubicBezTo>
                      <a:cubicBezTo>
                        <a:pt x="2079" y="559"/>
                        <a:pt x="2065" y="214"/>
                        <a:pt x="1818" y="83"/>
                      </a:cubicBezTo>
                      <a:cubicBezTo>
                        <a:pt x="1704" y="24"/>
                        <a:pt x="1599"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6959410" y="3809275"/>
                  <a:ext cx="116038" cy="64684"/>
                </a:xfrm>
                <a:custGeom>
                  <a:rect b="b" l="l" r="r" t="t"/>
                  <a:pathLst>
                    <a:path extrusionOk="0" h="2562" w="4596">
                      <a:moveTo>
                        <a:pt x="1858" y="0"/>
                      </a:moveTo>
                      <a:cubicBezTo>
                        <a:pt x="952" y="0"/>
                        <a:pt x="1" y="1056"/>
                        <a:pt x="816" y="1584"/>
                      </a:cubicBezTo>
                      <a:cubicBezTo>
                        <a:pt x="1630" y="2112"/>
                        <a:pt x="4596" y="2562"/>
                        <a:pt x="4596" y="2562"/>
                      </a:cubicBezTo>
                      <a:lnTo>
                        <a:pt x="4420" y="978"/>
                      </a:lnTo>
                      <a:cubicBezTo>
                        <a:pt x="3814" y="978"/>
                        <a:pt x="2764" y="0"/>
                        <a:pt x="1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7066384" y="3809275"/>
                  <a:ext cx="116038" cy="64684"/>
                </a:xfrm>
                <a:custGeom>
                  <a:rect b="b" l="l" r="r" t="t"/>
                  <a:pathLst>
                    <a:path extrusionOk="0" h="2562" w="4596">
                      <a:moveTo>
                        <a:pt x="2744" y="0"/>
                      </a:moveTo>
                      <a:cubicBezTo>
                        <a:pt x="1838" y="0"/>
                        <a:pt x="782" y="978"/>
                        <a:pt x="183" y="978"/>
                      </a:cubicBezTo>
                      <a:lnTo>
                        <a:pt x="0" y="2562"/>
                      </a:lnTo>
                      <a:cubicBezTo>
                        <a:pt x="0" y="2562"/>
                        <a:pt x="2966" y="2112"/>
                        <a:pt x="3781" y="1584"/>
                      </a:cubicBezTo>
                      <a:cubicBezTo>
                        <a:pt x="4595" y="1056"/>
                        <a:pt x="3644" y="0"/>
                        <a:pt x="2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34"/>
              <p:cNvGrpSpPr/>
              <p:nvPr/>
            </p:nvGrpSpPr>
            <p:grpSpPr>
              <a:xfrm>
                <a:off x="6922902" y="3131329"/>
                <a:ext cx="300496" cy="274642"/>
                <a:chOff x="6922902" y="3131329"/>
                <a:chExt cx="300496" cy="274642"/>
              </a:xfrm>
            </p:grpSpPr>
            <p:sp>
              <p:nvSpPr>
                <p:cNvPr id="479" name="Google Shape;479;p34"/>
                <p:cNvSpPr/>
                <p:nvPr/>
              </p:nvSpPr>
              <p:spPr>
                <a:xfrm>
                  <a:off x="6922902" y="3131329"/>
                  <a:ext cx="300496" cy="214604"/>
                </a:xfrm>
                <a:custGeom>
                  <a:rect b="b" l="l" r="r" t="t"/>
                  <a:pathLst>
                    <a:path extrusionOk="0" h="8500" w="11902">
                      <a:moveTo>
                        <a:pt x="3281" y="4076"/>
                      </a:moveTo>
                      <a:cubicBezTo>
                        <a:pt x="3975" y="4076"/>
                        <a:pt x="4641" y="4618"/>
                        <a:pt x="4641" y="5436"/>
                      </a:cubicBezTo>
                      <a:cubicBezTo>
                        <a:pt x="4634" y="6172"/>
                        <a:pt x="4034" y="6778"/>
                        <a:pt x="3291" y="6778"/>
                      </a:cubicBezTo>
                      <a:cubicBezTo>
                        <a:pt x="2092" y="6772"/>
                        <a:pt x="1486" y="5318"/>
                        <a:pt x="2340" y="4471"/>
                      </a:cubicBezTo>
                      <a:cubicBezTo>
                        <a:pt x="2615" y="4198"/>
                        <a:pt x="2951" y="4076"/>
                        <a:pt x="3281" y="4076"/>
                      </a:cubicBezTo>
                      <a:close/>
                      <a:moveTo>
                        <a:pt x="8548" y="4076"/>
                      </a:moveTo>
                      <a:cubicBezTo>
                        <a:pt x="9244" y="4076"/>
                        <a:pt x="9911" y="4618"/>
                        <a:pt x="9907" y="5436"/>
                      </a:cubicBezTo>
                      <a:cubicBezTo>
                        <a:pt x="9907" y="6172"/>
                        <a:pt x="9301" y="6778"/>
                        <a:pt x="8558" y="6778"/>
                      </a:cubicBezTo>
                      <a:cubicBezTo>
                        <a:pt x="7358" y="6772"/>
                        <a:pt x="6759" y="5318"/>
                        <a:pt x="7606" y="4471"/>
                      </a:cubicBezTo>
                      <a:cubicBezTo>
                        <a:pt x="7881" y="4198"/>
                        <a:pt x="8218" y="4076"/>
                        <a:pt x="8548" y="4076"/>
                      </a:cubicBezTo>
                      <a:close/>
                      <a:moveTo>
                        <a:pt x="4204" y="0"/>
                      </a:moveTo>
                      <a:cubicBezTo>
                        <a:pt x="1884" y="0"/>
                        <a:pt x="0" y="1884"/>
                        <a:pt x="0" y="4211"/>
                      </a:cubicBezTo>
                      <a:lnTo>
                        <a:pt x="0" y="4295"/>
                      </a:lnTo>
                      <a:cubicBezTo>
                        <a:pt x="0" y="6615"/>
                        <a:pt x="1884" y="8499"/>
                        <a:pt x="4210" y="8499"/>
                      </a:cubicBezTo>
                      <a:lnTo>
                        <a:pt x="7691" y="8499"/>
                      </a:lnTo>
                      <a:cubicBezTo>
                        <a:pt x="10011" y="8499"/>
                        <a:pt x="11895" y="6615"/>
                        <a:pt x="11895" y="4295"/>
                      </a:cubicBezTo>
                      <a:lnTo>
                        <a:pt x="11895" y="4211"/>
                      </a:lnTo>
                      <a:cubicBezTo>
                        <a:pt x="11901" y="1884"/>
                        <a:pt x="10018" y="0"/>
                        <a:pt x="76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6995792" y="3277285"/>
                  <a:ext cx="150248" cy="128687"/>
                </a:xfrm>
                <a:custGeom>
                  <a:rect b="b" l="l" r="r" t="t"/>
                  <a:pathLst>
                    <a:path extrusionOk="0" h="5097" w="5951">
                      <a:moveTo>
                        <a:pt x="3057" y="424"/>
                      </a:moveTo>
                      <a:cubicBezTo>
                        <a:pt x="3429" y="424"/>
                        <a:pt x="3722" y="1232"/>
                        <a:pt x="3722" y="1597"/>
                      </a:cubicBezTo>
                      <a:cubicBezTo>
                        <a:pt x="3735" y="1975"/>
                        <a:pt x="3435" y="2288"/>
                        <a:pt x="3057" y="2288"/>
                      </a:cubicBezTo>
                      <a:cubicBezTo>
                        <a:pt x="2679" y="2288"/>
                        <a:pt x="2379" y="1975"/>
                        <a:pt x="2392" y="1597"/>
                      </a:cubicBezTo>
                      <a:cubicBezTo>
                        <a:pt x="2392" y="1232"/>
                        <a:pt x="2692" y="424"/>
                        <a:pt x="3057" y="424"/>
                      </a:cubicBezTo>
                      <a:close/>
                      <a:moveTo>
                        <a:pt x="1206" y="2835"/>
                      </a:moveTo>
                      <a:cubicBezTo>
                        <a:pt x="1447" y="2835"/>
                        <a:pt x="1649" y="3109"/>
                        <a:pt x="1669" y="3455"/>
                      </a:cubicBezTo>
                      <a:lnTo>
                        <a:pt x="750" y="3455"/>
                      </a:lnTo>
                      <a:cubicBezTo>
                        <a:pt x="769" y="3109"/>
                        <a:pt x="965" y="2835"/>
                        <a:pt x="1206" y="2835"/>
                      </a:cubicBezTo>
                      <a:close/>
                      <a:moveTo>
                        <a:pt x="4882" y="2835"/>
                      </a:moveTo>
                      <a:cubicBezTo>
                        <a:pt x="5123" y="2835"/>
                        <a:pt x="5319" y="3109"/>
                        <a:pt x="5338" y="3455"/>
                      </a:cubicBezTo>
                      <a:lnTo>
                        <a:pt x="4419" y="3455"/>
                      </a:lnTo>
                      <a:cubicBezTo>
                        <a:pt x="4439" y="3109"/>
                        <a:pt x="4641" y="2835"/>
                        <a:pt x="4882" y="2835"/>
                      </a:cubicBezTo>
                      <a:close/>
                      <a:moveTo>
                        <a:pt x="2431" y="3005"/>
                      </a:moveTo>
                      <a:cubicBezTo>
                        <a:pt x="2673" y="3005"/>
                        <a:pt x="2868" y="3279"/>
                        <a:pt x="2888" y="3624"/>
                      </a:cubicBezTo>
                      <a:lnTo>
                        <a:pt x="1975" y="3624"/>
                      </a:lnTo>
                      <a:cubicBezTo>
                        <a:pt x="1995" y="3279"/>
                        <a:pt x="2190" y="3005"/>
                        <a:pt x="2431" y="3005"/>
                      </a:cubicBezTo>
                      <a:close/>
                      <a:moveTo>
                        <a:pt x="3722" y="3005"/>
                      </a:moveTo>
                      <a:cubicBezTo>
                        <a:pt x="3963" y="3005"/>
                        <a:pt x="4165" y="3279"/>
                        <a:pt x="4185" y="3624"/>
                      </a:cubicBezTo>
                      <a:lnTo>
                        <a:pt x="3266" y="3624"/>
                      </a:lnTo>
                      <a:cubicBezTo>
                        <a:pt x="3285" y="3279"/>
                        <a:pt x="3481" y="3005"/>
                        <a:pt x="3722" y="3005"/>
                      </a:cubicBezTo>
                      <a:close/>
                      <a:moveTo>
                        <a:pt x="2542" y="0"/>
                      </a:moveTo>
                      <a:cubicBezTo>
                        <a:pt x="1141" y="0"/>
                        <a:pt x="0" y="1134"/>
                        <a:pt x="0" y="2542"/>
                      </a:cubicBezTo>
                      <a:lnTo>
                        <a:pt x="0" y="2562"/>
                      </a:lnTo>
                      <a:cubicBezTo>
                        <a:pt x="0" y="3963"/>
                        <a:pt x="1141" y="5097"/>
                        <a:pt x="2542" y="5097"/>
                      </a:cubicBezTo>
                      <a:lnTo>
                        <a:pt x="3409" y="5097"/>
                      </a:lnTo>
                      <a:cubicBezTo>
                        <a:pt x="4817" y="5097"/>
                        <a:pt x="5951" y="3963"/>
                        <a:pt x="5951" y="2562"/>
                      </a:cubicBezTo>
                      <a:lnTo>
                        <a:pt x="5951" y="2542"/>
                      </a:lnTo>
                      <a:cubicBezTo>
                        <a:pt x="5951" y="1134"/>
                        <a:pt x="4817" y="0"/>
                        <a:pt x="34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7056007" y="3287965"/>
                  <a:ext cx="34261" cy="47087"/>
                </a:xfrm>
                <a:custGeom>
                  <a:rect b="b" l="l" r="r" t="t"/>
                  <a:pathLst>
                    <a:path extrusionOk="0" h="1865" w="1357">
                      <a:moveTo>
                        <a:pt x="679" y="1"/>
                      </a:moveTo>
                      <a:cubicBezTo>
                        <a:pt x="307" y="1"/>
                        <a:pt x="14" y="809"/>
                        <a:pt x="14" y="1174"/>
                      </a:cubicBezTo>
                      <a:cubicBezTo>
                        <a:pt x="1" y="1552"/>
                        <a:pt x="301" y="1865"/>
                        <a:pt x="679" y="1865"/>
                      </a:cubicBezTo>
                      <a:cubicBezTo>
                        <a:pt x="1050" y="1865"/>
                        <a:pt x="1356" y="1552"/>
                        <a:pt x="1343" y="1174"/>
                      </a:cubicBezTo>
                      <a:cubicBezTo>
                        <a:pt x="1343" y="809"/>
                        <a:pt x="1044" y="1"/>
                        <a:pt x="679"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82" name="Google Shape;482;p34"/>
          <p:cNvSpPr/>
          <p:nvPr/>
        </p:nvSpPr>
        <p:spPr>
          <a:xfrm>
            <a:off x="7275554" y="3248509"/>
            <a:ext cx="682" cy="25"/>
          </a:xfrm>
          <a:custGeom>
            <a:rect b="b" l="l" r="r" t="t"/>
            <a:pathLst>
              <a:path extrusionOk="0" h="1" w="27">
                <a:moveTo>
                  <a:pt x="0" y="0"/>
                </a:moveTo>
                <a:lnTo>
                  <a:pt x="26" y="0"/>
                </a:lnTo>
                <a:cubicBezTo>
                  <a:pt x="13" y="0"/>
                  <a:pt x="7" y="0"/>
                  <a:pt x="0"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34"/>
          <p:cNvGrpSpPr/>
          <p:nvPr/>
        </p:nvGrpSpPr>
        <p:grpSpPr>
          <a:xfrm>
            <a:off x="7047140" y="3064707"/>
            <a:ext cx="550951" cy="1310497"/>
            <a:chOff x="5904140" y="3050537"/>
            <a:chExt cx="550951" cy="1310497"/>
          </a:xfrm>
        </p:grpSpPr>
        <p:sp>
          <p:nvSpPr>
            <p:cNvPr id="484" name="Google Shape;484;p34"/>
            <p:cNvSpPr/>
            <p:nvPr/>
          </p:nvSpPr>
          <p:spPr>
            <a:xfrm>
              <a:off x="5953020" y="4311978"/>
              <a:ext cx="453041" cy="49056"/>
            </a:xfrm>
            <a:custGeom>
              <a:rect b="b" l="l" r="r" t="t"/>
              <a:pathLst>
                <a:path extrusionOk="0" h="1943" w="17944">
                  <a:moveTo>
                    <a:pt x="8975" y="0"/>
                  </a:moveTo>
                  <a:cubicBezTo>
                    <a:pt x="4022" y="0"/>
                    <a:pt x="0" y="437"/>
                    <a:pt x="0" y="972"/>
                  </a:cubicBezTo>
                  <a:cubicBezTo>
                    <a:pt x="0" y="1506"/>
                    <a:pt x="4022" y="1943"/>
                    <a:pt x="8975" y="1943"/>
                  </a:cubicBezTo>
                  <a:cubicBezTo>
                    <a:pt x="13928" y="1943"/>
                    <a:pt x="17943" y="1506"/>
                    <a:pt x="17943" y="972"/>
                  </a:cubicBezTo>
                  <a:cubicBezTo>
                    <a:pt x="17943" y="437"/>
                    <a:pt x="13928" y="0"/>
                    <a:pt x="8975" y="0"/>
                  </a:cubicBezTo>
                  <a:close/>
                </a:path>
              </a:pathLst>
            </a:custGeom>
            <a:solidFill>
              <a:srgbClr val="778C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5" name="Google Shape;485;p34"/>
            <p:cNvGrpSpPr/>
            <p:nvPr/>
          </p:nvGrpSpPr>
          <p:grpSpPr>
            <a:xfrm>
              <a:off x="5904140" y="3050537"/>
              <a:ext cx="550951" cy="1278256"/>
              <a:chOff x="5904140" y="3050537"/>
              <a:chExt cx="550951" cy="1278256"/>
            </a:xfrm>
          </p:grpSpPr>
          <p:sp>
            <p:nvSpPr>
              <p:cNvPr id="486" name="Google Shape;486;p34"/>
              <p:cNvSpPr/>
              <p:nvPr/>
            </p:nvSpPr>
            <p:spPr>
              <a:xfrm>
                <a:off x="5904140" y="3050537"/>
                <a:ext cx="550951" cy="1278256"/>
              </a:xfrm>
              <a:custGeom>
                <a:rect b="b" l="l" r="r" t="t"/>
                <a:pathLst>
                  <a:path extrusionOk="0" h="50629" w="21822">
                    <a:moveTo>
                      <a:pt x="3781" y="7802"/>
                    </a:moveTo>
                    <a:lnTo>
                      <a:pt x="3781" y="7834"/>
                    </a:lnTo>
                    <a:lnTo>
                      <a:pt x="3761" y="7834"/>
                    </a:lnTo>
                    <a:lnTo>
                      <a:pt x="3781" y="7802"/>
                    </a:lnTo>
                    <a:close/>
                    <a:moveTo>
                      <a:pt x="10690" y="0"/>
                    </a:moveTo>
                    <a:cubicBezTo>
                      <a:pt x="6753" y="0"/>
                      <a:pt x="3559" y="3187"/>
                      <a:pt x="3559" y="7130"/>
                    </a:cubicBezTo>
                    <a:cubicBezTo>
                      <a:pt x="3559" y="7365"/>
                      <a:pt x="3572" y="7600"/>
                      <a:pt x="3605" y="7834"/>
                    </a:cubicBezTo>
                    <a:cubicBezTo>
                      <a:pt x="2973" y="7906"/>
                      <a:pt x="2543" y="8512"/>
                      <a:pt x="2699" y="9131"/>
                    </a:cubicBezTo>
                    <a:cubicBezTo>
                      <a:pt x="2821" y="9609"/>
                      <a:pt x="3251" y="9920"/>
                      <a:pt x="3713" y="9920"/>
                    </a:cubicBezTo>
                    <a:cubicBezTo>
                      <a:pt x="3844" y="9920"/>
                      <a:pt x="3977" y="9895"/>
                      <a:pt x="4107" y="9842"/>
                    </a:cubicBezTo>
                    <a:cubicBezTo>
                      <a:pt x="4837" y="12044"/>
                      <a:pt x="6681" y="13804"/>
                      <a:pt x="8747" y="14560"/>
                    </a:cubicBezTo>
                    <a:cubicBezTo>
                      <a:pt x="8793" y="14573"/>
                      <a:pt x="8878" y="14593"/>
                      <a:pt x="8878" y="14606"/>
                    </a:cubicBezTo>
                    <a:lnTo>
                      <a:pt x="8878" y="16620"/>
                    </a:lnTo>
                    <a:lnTo>
                      <a:pt x="5651" y="16620"/>
                    </a:lnTo>
                    <a:cubicBezTo>
                      <a:pt x="5651" y="16620"/>
                      <a:pt x="5645" y="16685"/>
                      <a:pt x="5625" y="16698"/>
                    </a:cubicBezTo>
                    <a:cubicBezTo>
                      <a:pt x="5052" y="16705"/>
                      <a:pt x="4543" y="17076"/>
                      <a:pt x="4361" y="17623"/>
                    </a:cubicBezTo>
                    <a:lnTo>
                      <a:pt x="216" y="33239"/>
                    </a:lnTo>
                    <a:cubicBezTo>
                      <a:pt x="1" y="33872"/>
                      <a:pt x="294" y="34563"/>
                      <a:pt x="900" y="34849"/>
                    </a:cubicBezTo>
                    <a:cubicBezTo>
                      <a:pt x="1081" y="34936"/>
                      <a:pt x="1274" y="34977"/>
                      <a:pt x="1464" y="34977"/>
                    </a:cubicBezTo>
                    <a:cubicBezTo>
                      <a:pt x="1904" y="34977"/>
                      <a:pt x="2331" y="34756"/>
                      <a:pt x="2582" y="34360"/>
                    </a:cubicBezTo>
                    <a:cubicBezTo>
                      <a:pt x="2621" y="34387"/>
                      <a:pt x="2673" y="34413"/>
                      <a:pt x="2719" y="34419"/>
                    </a:cubicBezTo>
                    <a:cubicBezTo>
                      <a:pt x="2750" y="34427"/>
                      <a:pt x="2782" y="34430"/>
                      <a:pt x="2813" y="34430"/>
                    </a:cubicBezTo>
                    <a:cubicBezTo>
                      <a:pt x="2999" y="34430"/>
                      <a:pt x="3163" y="34303"/>
                      <a:pt x="3207" y="34119"/>
                    </a:cubicBezTo>
                    <a:lnTo>
                      <a:pt x="3559" y="32542"/>
                    </a:lnTo>
                    <a:cubicBezTo>
                      <a:pt x="3605" y="32347"/>
                      <a:pt x="3481" y="32040"/>
                      <a:pt x="3299" y="31949"/>
                    </a:cubicBezTo>
                    <a:lnTo>
                      <a:pt x="6336" y="20954"/>
                    </a:lnTo>
                    <a:cubicBezTo>
                      <a:pt x="6336" y="22844"/>
                      <a:pt x="6381" y="26507"/>
                      <a:pt x="6453" y="30567"/>
                    </a:cubicBezTo>
                    <a:lnTo>
                      <a:pt x="6401" y="30567"/>
                    </a:lnTo>
                    <a:lnTo>
                      <a:pt x="6466" y="32360"/>
                    </a:lnTo>
                    <a:lnTo>
                      <a:pt x="6486" y="32360"/>
                    </a:lnTo>
                    <a:cubicBezTo>
                      <a:pt x="6623" y="40194"/>
                      <a:pt x="6805" y="48732"/>
                      <a:pt x="6805" y="48732"/>
                    </a:cubicBezTo>
                    <a:cubicBezTo>
                      <a:pt x="6805" y="48732"/>
                      <a:pt x="4517" y="49090"/>
                      <a:pt x="4517" y="50622"/>
                    </a:cubicBezTo>
                    <a:lnTo>
                      <a:pt x="8936" y="50622"/>
                    </a:lnTo>
                    <a:lnTo>
                      <a:pt x="10631" y="33435"/>
                    </a:lnTo>
                    <a:lnTo>
                      <a:pt x="10663" y="33461"/>
                    </a:lnTo>
                    <a:lnTo>
                      <a:pt x="11035" y="33461"/>
                    </a:lnTo>
                    <a:lnTo>
                      <a:pt x="11035" y="33455"/>
                    </a:lnTo>
                    <a:lnTo>
                      <a:pt x="12892" y="50628"/>
                    </a:lnTo>
                    <a:lnTo>
                      <a:pt x="17311" y="50628"/>
                    </a:lnTo>
                    <a:cubicBezTo>
                      <a:pt x="17311" y="49097"/>
                      <a:pt x="15030" y="48738"/>
                      <a:pt x="15030" y="48738"/>
                    </a:cubicBezTo>
                    <a:cubicBezTo>
                      <a:pt x="15030" y="48738"/>
                      <a:pt x="15193" y="40102"/>
                      <a:pt x="15324" y="32216"/>
                    </a:cubicBezTo>
                    <a:cubicBezTo>
                      <a:pt x="15330" y="31897"/>
                      <a:pt x="15356" y="30574"/>
                      <a:pt x="15356" y="30574"/>
                    </a:cubicBezTo>
                    <a:lnTo>
                      <a:pt x="15350" y="30574"/>
                    </a:lnTo>
                    <a:cubicBezTo>
                      <a:pt x="15408" y="26481"/>
                      <a:pt x="15454" y="22785"/>
                      <a:pt x="15454" y="20863"/>
                    </a:cubicBezTo>
                    <a:lnTo>
                      <a:pt x="18517" y="31929"/>
                    </a:lnTo>
                    <a:cubicBezTo>
                      <a:pt x="18309" y="31995"/>
                      <a:pt x="18159" y="32334"/>
                      <a:pt x="18204" y="32542"/>
                    </a:cubicBezTo>
                    <a:lnTo>
                      <a:pt x="18563" y="34119"/>
                    </a:lnTo>
                    <a:cubicBezTo>
                      <a:pt x="18606" y="34317"/>
                      <a:pt x="18779" y="34435"/>
                      <a:pt x="18957" y="34435"/>
                    </a:cubicBezTo>
                    <a:cubicBezTo>
                      <a:pt x="19049" y="34435"/>
                      <a:pt x="19143" y="34403"/>
                      <a:pt x="19221" y="34334"/>
                    </a:cubicBezTo>
                    <a:cubicBezTo>
                      <a:pt x="19468" y="34749"/>
                      <a:pt x="19908" y="34984"/>
                      <a:pt x="20363" y="34984"/>
                    </a:cubicBezTo>
                    <a:cubicBezTo>
                      <a:pt x="20545" y="34984"/>
                      <a:pt x="20728" y="34947"/>
                      <a:pt x="20903" y="34869"/>
                    </a:cubicBezTo>
                    <a:cubicBezTo>
                      <a:pt x="21515" y="34589"/>
                      <a:pt x="21822" y="33891"/>
                      <a:pt x="21606" y="33252"/>
                    </a:cubicBezTo>
                    <a:lnTo>
                      <a:pt x="21600" y="33246"/>
                    </a:lnTo>
                    <a:lnTo>
                      <a:pt x="17292" y="17663"/>
                    </a:lnTo>
                    <a:cubicBezTo>
                      <a:pt x="17122" y="17141"/>
                      <a:pt x="16653" y="16744"/>
                      <a:pt x="16138" y="16705"/>
                    </a:cubicBezTo>
                    <a:cubicBezTo>
                      <a:pt x="16125" y="16691"/>
                      <a:pt x="16112" y="16626"/>
                      <a:pt x="16112" y="16626"/>
                    </a:cubicBezTo>
                    <a:lnTo>
                      <a:pt x="12612" y="16626"/>
                    </a:lnTo>
                    <a:lnTo>
                      <a:pt x="12612" y="14704"/>
                    </a:lnTo>
                    <a:cubicBezTo>
                      <a:pt x="12612" y="14704"/>
                      <a:pt x="12645" y="14697"/>
                      <a:pt x="12651" y="14691"/>
                    </a:cubicBezTo>
                    <a:cubicBezTo>
                      <a:pt x="12664" y="14691"/>
                      <a:pt x="12684" y="14684"/>
                      <a:pt x="12703" y="14678"/>
                    </a:cubicBezTo>
                    <a:cubicBezTo>
                      <a:pt x="14893" y="14013"/>
                      <a:pt x="16914" y="12194"/>
                      <a:pt x="17696" y="9887"/>
                    </a:cubicBezTo>
                    <a:cubicBezTo>
                      <a:pt x="17774" y="9907"/>
                      <a:pt x="17859" y="9920"/>
                      <a:pt x="17944" y="9920"/>
                    </a:cubicBezTo>
                    <a:cubicBezTo>
                      <a:pt x="17948" y="9920"/>
                      <a:pt x="17952" y="9920"/>
                      <a:pt x="17956" y="9920"/>
                    </a:cubicBezTo>
                    <a:cubicBezTo>
                      <a:pt x="18517" y="9920"/>
                      <a:pt x="18974" y="9485"/>
                      <a:pt x="19006" y="8929"/>
                    </a:cubicBezTo>
                    <a:cubicBezTo>
                      <a:pt x="19032" y="8369"/>
                      <a:pt x="18615" y="7880"/>
                      <a:pt x="18054" y="7834"/>
                    </a:cubicBezTo>
                    <a:lnTo>
                      <a:pt x="18054" y="7828"/>
                    </a:lnTo>
                    <a:cubicBezTo>
                      <a:pt x="18054" y="7815"/>
                      <a:pt x="18048" y="7802"/>
                      <a:pt x="18048" y="7789"/>
                    </a:cubicBezTo>
                    <a:cubicBezTo>
                      <a:pt x="18035" y="6061"/>
                      <a:pt x="17631" y="4295"/>
                      <a:pt x="16686" y="2992"/>
                    </a:cubicBezTo>
                    <a:cubicBezTo>
                      <a:pt x="17657" y="2464"/>
                      <a:pt x="17774" y="1786"/>
                      <a:pt x="18152" y="1147"/>
                    </a:cubicBezTo>
                    <a:lnTo>
                      <a:pt x="18152" y="1147"/>
                    </a:lnTo>
                    <a:cubicBezTo>
                      <a:pt x="17943" y="1170"/>
                      <a:pt x="17732" y="1181"/>
                      <a:pt x="17520" y="1181"/>
                    </a:cubicBezTo>
                    <a:cubicBezTo>
                      <a:pt x="15277" y="1181"/>
                      <a:pt x="12899" y="0"/>
                      <a:pt x="10690" y="0"/>
                    </a:cubicBez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34"/>
              <p:cNvGrpSpPr/>
              <p:nvPr/>
            </p:nvGrpSpPr>
            <p:grpSpPr>
              <a:xfrm>
                <a:off x="5952515" y="3084268"/>
                <a:ext cx="450087" cy="1165046"/>
                <a:chOff x="5952515" y="3084268"/>
                <a:chExt cx="450087" cy="1165046"/>
              </a:xfrm>
            </p:grpSpPr>
            <p:grpSp>
              <p:nvGrpSpPr>
                <p:cNvPr id="488" name="Google Shape;488;p34"/>
                <p:cNvGrpSpPr/>
                <p:nvPr/>
              </p:nvGrpSpPr>
              <p:grpSpPr>
                <a:xfrm>
                  <a:off x="5952515" y="3225780"/>
                  <a:ext cx="450087" cy="1023534"/>
                  <a:chOff x="5952515" y="3225780"/>
                  <a:chExt cx="450087" cy="1023534"/>
                </a:xfrm>
              </p:grpSpPr>
              <p:sp>
                <p:nvSpPr>
                  <p:cNvPr id="489" name="Google Shape;489;p34"/>
                  <p:cNvSpPr/>
                  <p:nvPr/>
                </p:nvSpPr>
                <p:spPr>
                  <a:xfrm>
                    <a:off x="5952515" y="3489819"/>
                    <a:ext cx="227758" cy="348946"/>
                  </a:xfrm>
                  <a:custGeom>
                    <a:rect b="b" l="l" r="r" t="t"/>
                    <a:pathLst>
                      <a:path extrusionOk="0" h="13821" w="9021">
                        <a:moveTo>
                          <a:pt x="7318" y="0"/>
                        </a:moveTo>
                        <a:cubicBezTo>
                          <a:pt x="5897" y="0"/>
                          <a:pt x="3871" y="328"/>
                          <a:pt x="3260" y="2095"/>
                        </a:cubicBezTo>
                        <a:cubicBezTo>
                          <a:pt x="2360" y="4695"/>
                          <a:pt x="47" y="13481"/>
                          <a:pt x="27" y="13572"/>
                        </a:cubicBezTo>
                        <a:cubicBezTo>
                          <a:pt x="1" y="13677"/>
                          <a:pt x="60" y="13781"/>
                          <a:pt x="164" y="13807"/>
                        </a:cubicBezTo>
                        <a:cubicBezTo>
                          <a:pt x="183" y="13814"/>
                          <a:pt x="203" y="13814"/>
                          <a:pt x="216" y="13820"/>
                        </a:cubicBezTo>
                        <a:cubicBezTo>
                          <a:pt x="307" y="13814"/>
                          <a:pt x="385" y="13755"/>
                          <a:pt x="405" y="13670"/>
                        </a:cubicBezTo>
                        <a:cubicBezTo>
                          <a:pt x="431" y="13579"/>
                          <a:pt x="2738" y="4806"/>
                          <a:pt x="3631" y="2225"/>
                        </a:cubicBezTo>
                        <a:cubicBezTo>
                          <a:pt x="4164" y="685"/>
                          <a:pt x="6044" y="401"/>
                          <a:pt x="7360" y="401"/>
                        </a:cubicBezTo>
                        <a:cubicBezTo>
                          <a:pt x="8121" y="401"/>
                          <a:pt x="8694" y="496"/>
                          <a:pt x="8708" y="498"/>
                        </a:cubicBezTo>
                        <a:cubicBezTo>
                          <a:pt x="8723" y="501"/>
                          <a:pt x="8737" y="502"/>
                          <a:pt x="8750" y="502"/>
                        </a:cubicBezTo>
                        <a:cubicBezTo>
                          <a:pt x="8975" y="502"/>
                          <a:pt x="9020" y="157"/>
                          <a:pt x="8780" y="114"/>
                        </a:cubicBezTo>
                        <a:cubicBezTo>
                          <a:pt x="8712" y="102"/>
                          <a:pt x="8109" y="0"/>
                          <a:pt x="731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6083170" y="3518576"/>
                    <a:ext cx="99500" cy="38300"/>
                  </a:xfrm>
                  <a:custGeom>
                    <a:rect b="b" l="l" r="r" t="t"/>
                    <a:pathLst>
                      <a:path extrusionOk="0" h="1517" w="3941">
                        <a:moveTo>
                          <a:pt x="2367" y="1"/>
                        </a:moveTo>
                        <a:cubicBezTo>
                          <a:pt x="1653" y="1"/>
                          <a:pt x="786" y="249"/>
                          <a:pt x="92" y="1204"/>
                        </a:cubicBezTo>
                        <a:cubicBezTo>
                          <a:pt x="1" y="1334"/>
                          <a:pt x="92" y="1517"/>
                          <a:pt x="255" y="1517"/>
                        </a:cubicBezTo>
                        <a:cubicBezTo>
                          <a:pt x="314" y="1517"/>
                          <a:pt x="379" y="1484"/>
                          <a:pt x="411" y="1438"/>
                        </a:cubicBezTo>
                        <a:cubicBezTo>
                          <a:pt x="1018" y="606"/>
                          <a:pt x="1764" y="389"/>
                          <a:pt x="2378" y="389"/>
                        </a:cubicBezTo>
                        <a:cubicBezTo>
                          <a:pt x="3025" y="389"/>
                          <a:pt x="3526" y="630"/>
                          <a:pt x="3566" y="650"/>
                        </a:cubicBezTo>
                        <a:cubicBezTo>
                          <a:pt x="3597" y="663"/>
                          <a:pt x="3626" y="669"/>
                          <a:pt x="3654" y="669"/>
                        </a:cubicBezTo>
                        <a:cubicBezTo>
                          <a:pt x="3838" y="669"/>
                          <a:pt x="3940" y="399"/>
                          <a:pt x="3742" y="291"/>
                        </a:cubicBezTo>
                        <a:cubicBezTo>
                          <a:pt x="3728" y="288"/>
                          <a:pt x="3136" y="1"/>
                          <a:pt x="23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6083170" y="3557255"/>
                    <a:ext cx="99627" cy="38300"/>
                  </a:xfrm>
                  <a:custGeom>
                    <a:rect b="b" l="l" r="r" t="t"/>
                    <a:pathLst>
                      <a:path extrusionOk="0" h="1517" w="3946">
                        <a:moveTo>
                          <a:pt x="2367" y="1"/>
                        </a:moveTo>
                        <a:cubicBezTo>
                          <a:pt x="1653" y="1"/>
                          <a:pt x="786" y="249"/>
                          <a:pt x="92" y="1203"/>
                        </a:cubicBezTo>
                        <a:cubicBezTo>
                          <a:pt x="1" y="1334"/>
                          <a:pt x="92" y="1516"/>
                          <a:pt x="255" y="1516"/>
                        </a:cubicBezTo>
                        <a:cubicBezTo>
                          <a:pt x="314" y="1516"/>
                          <a:pt x="379" y="1484"/>
                          <a:pt x="411" y="1438"/>
                        </a:cubicBezTo>
                        <a:cubicBezTo>
                          <a:pt x="1018" y="606"/>
                          <a:pt x="1764" y="388"/>
                          <a:pt x="2378" y="388"/>
                        </a:cubicBezTo>
                        <a:cubicBezTo>
                          <a:pt x="3025" y="388"/>
                          <a:pt x="3526" y="629"/>
                          <a:pt x="3566" y="649"/>
                        </a:cubicBezTo>
                        <a:cubicBezTo>
                          <a:pt x="3597" y="664"/>
                          <a:pt x="3627" y="671"/>
                          <a:pt x="3656" y="671"/>
                        </a:cubicBezTo>
                        <a:cubicBezTo>
                          <a:pt x="3840" y="671"/>
                          <a:pt x="3945" y="393"/>
                          <a:pt x="3742" y="291"/>
                        </a:cubicBezTo>
                        <a:cubicBezTo>
                          <a:pt x="3728" y="287"/>
                          <a:pt x="3136" y="1"/>
                          <a:pt x="23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6083170" y="3595782"/>
                    <a:ext cx="99475" cy="38275"/>
                  </a:xfrm>
                  <a:custGeom>
                    <a:rect b="b" l="l" r="r" t="t"/>
                    <a:pathLst>
                      <a:path extrusionOk="0" h="1516" w="3940">
                        <a:moveTo>
                          <a:pt x="2367" y="0"/>
                        </a:moveTo>
                        <a:cubicBezTo>
                          <a:pt x="1653" y="0"/>
                          <a:pt x="788" y="249"/>
                          <a:pt x="92" y="1202"/>
                        </a:cubicBezTo>
                        <a:cubicBezTo>
                          <a:pt x="1" y="1333"/>
                          <a:pt x="92" y="1515"/>
                          <a:pt x="255" y="1515"/>
                        </a:cubicBezTo>
                        <a:cubicBezTo>
                          <a:pt x="314" y="1515"/>
                          <a:pt x="379" y="1489"/>
                          <a:pt x="411" y="1437"/>
                        </a:cubicBezTo>
                        <a:cubicBezTo>
                          <a:pt x="1018" y="605"/>
                          <a:pt x="1764" y="387"/>
                          <a:pt x="2378" y="387"/>
                        </a:cubicBezTo>
                        <a:cubicBezTo>
                          <a:pt x="3025" y="387"/>
                          <a:pt x="3526" y="628"/>
                          <a:pt x="3566" y="648"/>
                        </a:cubicBezTo>
                        <a:cubicBezTo>
                          <a:pt x="3598" y="663"/>
                          <a:pt x="3628" y="670"/>
                          <a:pt x="3657" y="670"/>
                        </a:cubicBezTo>
                        <a:cubicBezTo>
                          <a:pt x="3839" y="670"/>
                          <a:pt x="3939" y="398"/>
                          <a:pt x="3742" y="296"/>
                        </a:cubicBezTo>
                        <a:cubicBezTo>
                          <a:pt x="3728" y="290"/>
                          <a:pt x="3136" y="0"/>
                          <a:pt x="236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6083170" y="3634462"/>
                    <a:ext cx="99500" cy="38250"/>
                  </a:xfrm>
                  <a:custGeom>
                    <a:rect b="b" l="l" r="r" t="t"/>
                    <a:pathLst>
                      <a:path extrusionOk="0" h="1515" w="3941">
                        <a:moveTo>
                          <a:pt x="2364" y="0"/>
                        </a:moveTo>
                        <a:cubicBezTo>
                          <a:pt x="1650" y="0"/>
                          <a:pt x="785" y="249"/>
                          <a:pt x="92" y="1202"/>
                        </a:cubicBezTo>
                        <a:cubicBezTo>
                          <a:pt x="1" y="1332"/>
                          <a:pt x="92" y="1515"/>
                          <a:pt x="255" y="1515"/>
                        </a:cubicBezTo>
                        <a:cubicBezTo>
                          <a:pt x="314" y="1515"/>
                          <a:pt x="379" y="1482"/>
                          <a:pt x="411" y="1437"/>
                        </a:cubicBezTo>
                        <a:cubicBezTo>
                          <a:pt x="1018" y="605"/>
                          <a:pt x="1764" y="387"/>
                          <a:pt x="2378" y="387"/>
                        </a:cubicBezTo>
                        <a:cubicBezTo>
                          <a:pt x="3025" y="387"/>
                          <a:pt x="3526" y="628"/>
                          <a:pt x="3566" y="648"/>
                        </a:cubicBezTo>
                        <a:cubicBezTo>
                          <a:pt x="3597" y="662"/>
                          <a:pt x="3626" y="668"/>
                          <a:pt x="3654" y="668"/>
                        </a:cubicBezTo>
                        <a:cubicBezTo>
                          <a:pt x="3838" y="668"/>
                          <a:pt x="3940" y="398"/>
                          <a:pt x="3742" y="296"/>
                        </a:cubicBezTo>
                        <a:cubicBezTo>
                          <a:pt x="3728" y="289"/>
                          <a:pt x="3134" y="0"/>
                          <a:pt x="236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6083170" y="3673090"/>
                    <a:ext cx="99450" cy="38300"/>
                  </a:xfrm>
                  <a:custGeom>
                    <a:rect b="b" l="l" r="r" t="t"/>
                    <a:pathLst>
                      <a:path extrusionOk="0" h="1517" w="3939">
                        <a:moveTo>
                          <a:pt x="2367" y="1"/>
                        </a:moveTo>
                        <a:cubicBezTo>
                          <a:pt x="1653" y="1"/>
                          <a:pt x="786" y="249"/>
                          <a:pt x="92" y="1204"/>
                        </a:cubicBezTo>
                        <a:cubicBezTo>
                          <a:pt x="1" y="1334"/>
                          <a:pt x="92" y="1516"/>
                          <a:pt x="255" y="1516"/>
                        </a:cubicBezTo>
                        <a:cubicBezTo>
                          <a:pt x="314" y="1516"/>
                          <a:pt x="379" y="1484"/>
                          <a:pt x="411" y="1432"/>
                        </a:cubicBezTo>
                        <a:cubicBezTo>
                          <a:pt x="1018" y="600"/>
                          <a:pt x="1764" y="382"/>
                          <a:pt x="2378" y="382"/>
                        </a:cubicBezTo>
                        <a:cubicBezTo>
                          <a:pt x="3025" y="382"/>
                          <a:pt x="3526" y="623"/>
                          <a:pt x="3566" y="643"/>
                        </a:cubicBezTo>
                        <a:cubicBezTo>
                          <a:pt x="3598" y="658"/>
                          <a:pt x="3629" y="665"/>
                          <a:pt x="3658" y="665"/>
                        </a:cubicBezTo>
                        <a:cubicBezTo>
                          <a:pt x="3840" y="665"/>
                          <a:pt x="3939" y="398"/>
                          <a:pt x="3742" y="291"/>
                        </a:cubicBezTo>
                        <a:cubicBezTo>
                          <a:pt x="3728" y="288"/>
                          <a:pt x="3136" y="1"/>
                          <a:pt x="23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6083170" y="3711719"/>
                    <a:ext cx="99475" cy="38351"/>
                  </a:xfrm>
                  <a:custGeom>
                    <a:rect b="b" l="l" r="r" t="t"/>
                    <a:pathLst>
                      <a:path extrusionOk="0" h="1519" w="3940">
                        <a:moveTo>
                          <a:pt x="2373" y="0"/>
                        </a:moveTo>
                        <a:cubicBezTo>
                          <a:pt x="1659" y="0"/>
                          <a:pt x="790" y="249"/>
                          <a:pt x="92" y="1205"/>
                        </a:cubicBezTo>
                        <a:cubicBezTo>
                          <a:pt x="1" y="1329"/>
                          <a:pt x="92" y="1518"/>
                          <a:pt x="255" y="1518"/>
                        </a:cubicBezTo>
                        <a:cubicBezTo>
                          <a:pt x="314" y="1518"/>
                          <a:pt x="379" y="1485"/>
                          <a:pt x="411" y="1433"/>
                        </a:cubicBezTo>
                        <a:cubicBezTo>
                          <a:pt x="1018" y="601"/>
                          <a:pt x="1764" y="384"/>
                          <a:pt x="2378" y="384"/>
                        </a:cubicBezTo>
                        <a:cubicBezTo>
                          <a:pt x="3025" y="384"/>
                          <a:pt x="3526" y="625"/>
                          <a:pt x="3566" y="645"/>
                        </a:cubicBezTo>
                        <a:cubicBezTo>
                          <a:pt x="3598" y="660"/>
                          <a:pt x="3628" y="666"/>
                          <a:pt x="3657" y="666"/>
                        </a:cubicBezTo>
                        <a:cubicBezTo>
                          <a:pt x="3839" y="666"/>
                          <a:pt x="3939" y="394"/>
                          <a:pt x="3742" y="293"/>
                        </a:cubicBezTo>
                        <a:cubicBezTo>
                          <a:pt x="3728" y="286"/>
                          <a:pt x="3139" y="0"/>
                          <a:pt x="237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6083170" y="3750272"/>
                    <a:ext cx="99500" cy="38300"/>
                  </a:xfrm>
                  <a:custGeom>
                    <a:rect b="b" l="l" r="r" t="t"/>
                    <a:pathLst>
                      <a:path extrusionOk="0" h="1517" w="3941">
                        <a:moveTo>
                          <a:pt x="2367" y="1"/>
                        </a:moveTo>
                        <a:cubicBezTo>
                          <a:pt x="1653" y="1"/>
                          <a:pt x="786" y="249"/>
                          <a:pt x="92" y="1203"/>
                        </a:cubicBezTo>
                        <a:cubicBezTo>
                          <a:pt x="1" y="1334"/>
                          <a:pt x="92" y="1516"/>
                          <a:pt x="255" y="1516"/>
                        </a:cubicBezTo>
                        <a:cubicBezTo>
                          <a:pt x="314" y="1516"/>
                          <a:pt x="379" y="1490"/>
                          <a:pt x="411" y="1438"/>
                        </a:cubicBezTo>
                        <a:cubicBezTo>
                          <a:pt x="1018" y="606"/>
                          <a:pt x="1764" y="388"/>
                          <a:pt x="2378" y="388"/>
                        </a:cubicBezTo>
                        <a:cubicBezTo>
                          <a:pt x="3025" y="388"/>
                          <a:pt x="3526" y="629"/>
                          <a:pt x="3566" y="649"/>
                        </a:cubicBezTo>
                        <a:cubicBezTo>
                          <a:pt x="3597" y="663"/>
                          <a:pt x="3626" y="669"/>
                          <a:pt x="3654" y="669"/>
                        </a:cubicBezTo>
                        <a:cubicBezTo>
                          <a:pt x="3838" y="669"/>
                          <a:pt x="3940" y="399"/>
                          <a:pt x="3742" y="291"/>
                        </a:cubicBezTo>
                        <a:cubicBezTo>
                          <a:pt x="3728" y="288"/>
                          <a:pt x="3136" y="1"/>
                          <a:pt x="236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6101778" y="3786679"/>
                    <a:ext cx="78242" cy="462458"/>
                  </a:xfrm>
                  <a:custGeom>
                    <a:rect b="b" l="l" r="r" t="t"/>
                    <a:pathLst>
                      <a:path extrusionOk="0" h="18317" w="3099">
                        <a:moveTo>
                          <a:pt x="2521" y="0"/>
                        </a:moveTo>
                        <a:cubicBezTo>
                          <a:pt x="2148" y="0"/>
                          <a:pt x="1538" y="70"/>
                          <a:pt x="1043" y="459"/>
                        </a:cubicBezTo>
                        <a:cubicBezTo>
                          <a:pt x="593" y="817"/>
                          <a:pt x="339" y="1358"/>
                          <a:pt x="287" y="2069"/>
                        </a:cubicBezTo>
                        <a:cubicBezTo>
                          <a:pt x="118" y="4265"/>
                          <a:pt x="0" y="17978"/>
                          <a:pt x="0" y="18121"/>
                        </a:cubicBezTo>
                        <a:cubicBezTo>
                          <a:pt x="0" y="18225"/>
                          <a:pt x="85" y="18317"/>
                          <a:pt x="196" y="18317"/>
                        </a:cubicBezTo>
                        <a:cubicBezTo>
                          <a:pt x="307" y="18317"/>
                          <a:pt x="398" y="18232"/>
                          <a:pt x="398" y="18121"/>
                        </a:cubicBezTo>
                        <a:cubicBezTo>
                          <a:pt x="398" y="17978"/>
                          <a:pt x="509" y="4278"/>
                          <a:pt x="678" y="2101"/>
                        </a:cubicBezTo>
                        <a:cubicBezTo>
                          <a:pt x="724" y="1502"/>
                          <a:pt x="926" y="1058"/>
                          <a:pt x="1291" y="772"/>
                        </a:cubicBezTo>
                        <a:cubicBezTo>
                          <a:pt x="1697" y="447"/>
                          <a:pt x="2225" y="393"/>
                          <a:pt x="2537" y="393"/>
                        </a:cubicBezTo>
                        <a:cubicBezTo>
                          <a:pt x="2695" y="393"/>
                          <a:pt x="2798" y="407"/>
                          <a:pt x="2803" y="407"/>
                        </a:cubicBezTo>
                        <a:cubicBezTo>
                          <a:pt x="2814" y="408"/>
                          <a:pt x="2824" y="409"/>
                          <a:pt x="2834" y="409"/>
                        </a:cubicBezTo>
                        <a:cubicBezTo>
                          <a:pt x="3061" y="409"/>
                          <a:pt x="3099" y="66"/>
                          <a:pt x="2862" y="22"/>
                        </a:cubicBezTo>
                        <a:cubicBezTo>
                          <a:pt x="2848" y="20"/>
                          <a:pt x="2718" y="0"/>
                          <a:pt x="252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6105312" y="3937305"/>
                    <a:ext cx="36634" cy="80161"/>
                  </a:xfrm>
                  <a:custGeom>
                    <a:rect b="b" l="l" r="r" t="t"/>
                    <a:pathLst>
                      <a:path extrusionOk="0" h="3175" w="1451">
                        <a:moveTo>
                          <a:pt x="284" y="0"/>
                        </a:moveTo>
                        <a:cubicBezTo>
                          <a:pt x="128" y="0"/>
                          <a:pt x="1" y="204"/>
                          <a:pt x="147" y="345"/>
                        </a:cubicBezTo>
                        <a:cubicBezTo>
                          <a:pt x="154" y="352"/>
                          <a:pt x="942" y="1121"/>
                          <a:pt x="1047" y="2985"/>
                        </a:cubicBezTo>
                        <a:cubicBezTo>
                          <a:pt x="1053" y="3089"/>
                          <a:pt x="1144" y="3174"/>
                          <a:pt x="1249" y="3174"/>
                        </a:cubicBezTo>
                        <a:lnTo>
                          <a:pt x="1255" y="3174"/>
                        </a:lnTo>
                        <a:cubicBezTo>
                          <a:pt x="1366" y="3168"/>
                          <a:pt x="1451" y="3076"/>
                          <a:pt x="1444" y="2965"/>
                        </a:cubicBezTo>
                        <a:cubicBezTo>
                          <a:pt x="1327" y="926"/>
                          <a:pt x="453" y="91"/>
                          <a:pt x="421" y="59"/>
                        </a:cubicBezTo>
                        <a:cubicBezTo>
                          <a:pt x="377" y="18"/>
                          <a:pt x="329" y="0"/>
                          <a:pt x="28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6108292" y="3860073"/>
                    <a:ext cx="50596" cy="64735"/>
                  </a:xfrm>
                  <a:custGeom>
                    <a:rect b="b" l="l" r="r" t="t"/>
                    <a:pathLst>
                      <a:path extrusionOk="0" h="2564" w="2004">
                        <a:moveTo>
                          <a:pt x="272" y="0"/>
                        </a:moveTo>
                        <a:cubicBezTo>
                          <a:pt x="32" y="0"/>
                          <a:pt x="0" y="362"/>
                          <a:pt x="251" y="393"/>
                        </a:cubicBezTo>
                        <a:cubicBezTo>
                          <a:pt x="309" y="406"/>
                          <a:pt x="1606" y="589"/>
                          <a:pt x="1554" y="2362"/>
                        </a:cubicBezTo>
                        <a:cubicBezTo>
                          <a:pt x="1554" y="2472"/>
                          <a:pt x="1639" y="2564"/>
                          <a:pt x="1743" y="2564"/>
                        </a:cubicBezTo>
                        <a:lnTo>
                          <a:pt x="1750" y="2564"/>
                        </a:lnTo>
                        <a:cubicBezTo>
                          <a:pt x="1854" y="2564"/>
                          <a:pt x="1945" y="2479"/>
                          <a:pt x="1945" y="2375"/>
                        </a:cubicBezTo>
                        <a:cubicBezTo>
                          <a:pt x="2004" y="250"/>
                          <a:pt x="316" y="2"/>
                          <a:pt x="303" y="2"/>
                        </a:cubicBezTo>
                        <a:cubicBezTo>
                          <a:pt x="292" y="1"/>
                          <a:pt x="282" y="0"/>
                          <a:pt x="2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6102914" y="4067557"/>
                    <a:ext cx="36079" cy="81549"/>
                  </a:xfrm>
                  <a:custGeom>
                    <a:rect b="b" l="l" r="r" t="t"/>
                    <a:pathLst>
                      <a:path extrusionOk="0" h="3230" w="1429">
                        <a:moveTo>
                          <a:pt x="225" y="1"/>
                        </a:moveTo>
                        <a:cubicBezTo>
                          <a:pt x="167" y="1"/>
                          <a:pt x="110" y="26"/>
                          <a:pt x="73" y="75"/>
                        </a:cubicBezTo>
                        <a:cubicBezTo>
                          <a:pt x="1" y="159"/>
                          <a:pt x="14" y="283"/>
                          <a:pt x="99" y="348"/>
                        </a:cubicBezTo>
                        <a:cubicBezTo>
                          <a:pt x="112" y="361"/>
                          <a:pt x="1024" y="1124"/>
                          <a:pt x="972" y="3021"/>
                        </a:cubicBezTo>
                        <a:cubicBezTo>
                          <a:pt x="972" y="3131"/>
                          <a:pt x="1057" y="3223"/>
                          <a:pt x="1168" y="3229"/>
                        </a:cubicBezTo>
                        <a:lnTo>
                          <a:pt x="1174" y="3229"/>
                        </a:lnTo>
                        <a:cubicBezTo>
                          <a:pt x="1278" y="3229"/>
                          <a:pt x="1363" y="3144"/>
                          <a:pt x="1370" y="3034"/>
                        </a:cubicBezTo>
                        <a:cubicBezTo>
                          <a:pt x="1428" y="922"/>
                          <a:pt x="392" y="75"/>
                          <a:pt x="346" y="42"/>
                        </a:cubicBezTo>
                        <a:cubicBezTo>
                          <a:pt x="310" y="14"/>
                          <a:pt x="267" y="1"/>
                          <a:pt x="22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6081706" y="3893097"/>
                    <a:ext cx="34236" cy="64305"/>
                  </a:xfrm>
                  <a:custGeom>
                    <a:rect b="b" l="l" r="r" t="t"/>
                    <a:pathLst>
                      <a:path extrusionOk="0" h="2547" w="1356">
                        <a:moveTo>
                          <a:pt x="1072" y="0"/>
                        </a:moveTo>
                        <a:cubicBezTo>
                          <a:pt x="1042" y="0"/>
                          <a:pt x="1011" y="8"/>
                          <a:pt x="978" y="24"/>
                        </a:cubicBezTo>
                        <a:cubicBezTo>
                          <a:pt x="939" y="37"/>
                          <a:pt x="59" y="487"/>
                          <a:pt x="0" y="2344"/>
                        </a:cubicBezTo>
                        <a:cubicBezTo>
                          <a:pt x="0" y="2448"/>
                          <a:pt x="85" y="2540"/>
                          <a:pt x="189" y="2546"/>
                        </a:cubicBezTo>
                        <a:lnTo>
                          <a:pt x="196" y="2546"/>
                        </a:lnTo>
                        <a:cubicBezTo>
                          <a:pt x="307" y="2546"/>
                          <a:pt x="391" y="2461"/>
                          <a:pt x="398" y="2357"/>
                        </a:cubicBezTo>
                        <a:cubicBezTo>
                          <a:pt x="450" y="773"/>
                          <a:pt x="1134" y="382"/>
                          <a:pt x="1154" y="376"/>
                        </a:cubicBezTo>
                        <a:cubicBezTo>
                          <a:pt x="1356" y="275"/>
                          <a:pt x="1254" y="0"/>
                          <a:pt x="1072"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5971374" y="3754842"/>
                    <a:ext cx="29060" cy="66628"/>
                  </a:xfrm>
                  <a:custGeom>
                    <a:rect b="b" l="l" r="r" t="t"/>
                    <a:pathLst>
                      <a:path extrusionOk="0" h="2639" w="1151">
                        <a:moveTo>
                          <a:pt x="259" y="0"/>
                        </a:moveTo>
                        <a:cubicBezTo>
                          <a:pt x="126" y="0"/>
                          <a:pt x="0" y="138"/>
                          <a:pt x="82" y="292"/>
                        </a:cubicBezTo>
                        <a:cubicBezTo>
                          <a:pt x="88" y="305"/>
                          <a:pt x="727" y="1355"/>
                          <a:pt x="414" y="2385"/>
                        </a:cubicBezTo>
                        <a:cubicBezTo>
                          <a:pt x="381" y="2489"/>
                          <a:pt x="440" y="2600"/>
                          <a:pt x="544" y="2632"/>
                        </a:cubicBezTo>
                        <a:cubicBezTo>
                          <a:pt x="564" y="2639"/>
                          <a:pt x="583" y="2639"/>
                          <a:pt x="603" y="2639"/>
                        </a:cubicBezTo>
                        <a:cubicBezTo>
                          <a:pt x="688" y="2639"/>
                          <a:pt x="766" y="2587"/>
                          <a:pt x="792" y="2502"/>
                        </a:cubicBezTo>
                        <a:cubicBezTo>
                          <a:pt x="1150" y="1296"/>
                          <a:pt x="447" y="136"/>
                          <a:pt x="421" y="90"/>
                        </a:cubicBezTo>
                        <a:cubicBezTo>
                          <a:pt x="377" y="27"/>
                          <a:pt x="317" y="0"/>
                          <a:pt x="25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5969632" y="3672914"/>
                    <a:ext cx="37442" cy="39310"/>
                  </a:xfrm>
                  <a:custGeom>
                    <a:rect b="b" l="l" r="r" t="t"/>
                    <a:pathLst>
                      <a:path extrusionOk="0" h="1557" w="1483">
                        <a:moveTo>
                          <a:pt x="1165" y="0"/>
                        </a:moveTo>
                        <a:cubicBezTo>
                          <a:pt x="952" y="0"/>
                          <a:pt x="297" y="106"/>
                          <a:pt x="27" y="1321"/>
                        </a:cubicBezTo>
                        <a:cubicBezTo>
                          <a:pt x="1" y="1426"/>
                          <a:pt x="66" y="1530"/>
                          <a:pt x="177" y="1556"/>
                        </a:cubicBezTo>
                        <a:lnTo>
                          <a:pt x="216" y="1556"/>
                        </a:lnTo>
                        <a:cubicBezTo>
                          <a:pt x="314" y="1556"/>
                          <a:pt x="392" y="1497"/>
                          <a:pt x="411" y="1406"/>
                        </a:cubicBezTo>
                        <a:cubicBezTo>
                          <a:pt x="630" y="430"/>
                          <a:pt x="1085" y="396"/>
                          <a:pt x="1168" y="396"/>
                        </a:cubicBezTo>
                        <a:cubicBezTo>
                          <a:pt x="1174" y="396"/>
                          <a:pt x="1179" y="396"/>
                          <a:pt x="1180" y="396"/>
                        </a:cubicBezTo>
                        <a:cubicBezTo>
                          <a:pt x="1191" y="397"/>
                          <a:pt x="1201" y="398"/>
                          <a:pt x="1211" y="398"/>
                        </a:cubicBezTo>
                        <a:cubicBezTo>
                          <a:pt x="1445" y="398"/>
                          <a:pt x="1483" y="36"/>
                          <a:pt x="1233" y="5"/>
                        </a:cubicBezTo>
                        <a:cubicBezTo>
                          <a:pt x="1228" y="4"/>
                          <a:pt x="1204" y="0"/>
                          <a:pt x="1165"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6015356" y="3608936"/>
                    <a:ext cx="28025" cy="46683"/>
                  </a:xfrm>
                  <a:custGeom>
                    <a:rect b="b" l="l" r="r" t="t"/>
                    <a:pathLst>
                      <a:path extrusionOk="0" h="1849" w="1110">
                        <a:moveTo>
                          <a:pt x="272" y="1"/>
                        </a:moveTo>
                        <a:cubicBezTo>
                          <a:pt x="42" y="1"/>
                          <a:pt x="1" y="357"/>
                          <a:pt x="249" y="395"/>
                        </a:cubicBezTo>
                        <a:cubicBezTo>
                          <a:pt x="393" y="427"/>
                          <a:pt x="516" y="518"/>
                          <a:pt x="588" y="642"/>
                        </a:cubicBezTo>
                        <a:cubicBezTo>
                          <a:pt x="705" y="844"/>
                          <a:pt x="673" y="1170"/>
                          <a:pt x="510" y="1574"/>
                        </a:cubicBezTo>
                        <a:cubicBezTo>
                          <a:pt x="471" y="1679"/>
                          <a:pt x="523" y="1789"/>
                          <a:pt x="621" y="1835"/>
                        </a:cubicBezTo>
                        <a:cubicBezTo>
                          <a:pt x="647" y="1842"/>
                          <a:pt x="673" y="1848"/>
                          <a:pt x="699" y="1848"/>
                        </a:cubicBezTo>
                        <a:cubicBezTo>
                          <a:pt x="777" y="1848"/>
                          <a:pt x="849" y="1796"/>
                          <a:pt x="875" y="1718"/>
                        </a:cubicBezTo>
                        <a:cubicBezTo>
                          <a:pt x="1090" y="1190"/>
                          <a:pt x="1110" y="760"/>
                          <a:pt x="927" y="440"/>
                        </a:cubicBezTo>
                        <a:cubicBezTo>
                          <a:pt x="797" y="212"/>
                          <a:pt x="569" y="56"/>
                          <a:pt x="308" y="4"/>
                        </a:cubicBezTo>
                        <a:cubicBezTo>
                          <a:pt x="296" y="2"/>
                          <a:pt x="284" y="1"/>
                          <a:pt x="27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6001066" y="3539077"/>
                    <a:ext cx="45370" cy="39361"/>
                  </a:xfrm>
                  <a:custGeom>
                    <a:rect b="b" l="l" r="r" t="t"/>
                    <a:pathLst>
                      <a:path extrusionOk="0" h="1559" w="1797">
                        <a:moveTo>
                          <a:pt x="1387" y="1"/>
                        </a:moveTo>
                        <a:cubicBezTo>
                          <a:pt x="1067" y="1"/>
                          <a:pt x="411" y="153"/>
                          <a:pt x="33" y="1298"/>
                        </a:cubicBezTo>
                        <a:cubicBezTo>
                          <a:pt x="1" y="1395"/>
                          <a:pt x="53" y="1513"/>
                          <a:pt x="157" y="1545"/>
                        </a:cubicBezTo>
                        <a:cubicBezTo>
                          <a:pt x="177" y="1552"/>
                          <a:pt x="196" y="1552"/>
                          <a:pt x="222" y="1558"/>
                        </a:cubicBezTo>
                        <a:cubicBezTo>
                          <a:pt x="307" y="1552"/>
                          <a:pt x="379" y="1500"/>
                          <a:pt x="405" y="1421"/>
                        </a:cubicBezTo>
                        <a:cubicBezTo>
                          <a:pt x="715" y="490"/>
                          <a:pt x="1204" y="391"/>
                          <a:pt x="1398" y="391"/>
                        </a:cubicBezTo>
                        <a:cubicBezTo>
                          <a:pt x="1444" y="391"/>
                          <a:pt x="1474" y="397"/>
                          <a:pt x="1480" y="398"/>
                        </a:cubicBezTo>
                        <a:cubicBezTo>
                          <a:pt x="1496" y="402"/>
                          <a:pt x="1512" y="403"/>
                          <a:pt x="1527" y="403"/>
                        </a:cubicBezTo>
                        <a:cubicBezTo>
                          <a:pt x="1738" y="403"/>
                          <a:pt x="1796" y="81"/>
                          <a:pt x="1571" y="20"/>
                        </a:cubicBezTo>
                        <a:cubicBezTo>
                          <a:pt x="1560" y="17"/>
                          <a:pt x="1492" y="1"/>
                          <a:pt x="138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6074788" y="4163397"/>
                    <a:ext cx="34261" cy="58599"/>
                  </a:xfrm>
                  <a:custGeom>
                    <a:rect b="b" l="l" r="r" t="t"/>
                    <a:pathLst>
                      <a:path extrusionOk="0" h="2321" w="1357">
                        <a:moveTo>
                          <a:pt x="1167" y="0"/>
                        </a:moveTo>
                        <a:cubicBezTo>
                          <a:pt x="919" y="7"/>
                          <a:pt x="678" y="104"/>
                          <a:pt x="509" y="287"/>
                        </a:cubicBezTo>
                        <a:cubicBezTo>
                          <a:pt x="157" y="639"/>
                          <a:pt x="0" y="1265"/>
                          <a:pt x="53" y="2131"/>
                        </a:cubicBezTo>
                        <a:cubicBezTo>
                          <a:pt x="59" y="2236"/>
                          <a:pt x="144" y="2320"/>
                          <a:pt x="248" y="2320"/>
                        </a:cubicBezTo>
                        <a:lnTo>
                          <a:pt x="261" y="2320"/>
                        </a:lnTo>
                        <a:cubicBezTo>
                          <a:pt x="365" y="2314"/>
                          <a:pt x="450" y="2223"/>
                          <a:pt x="444" y="2118"/>
                        </a:cubicBezTo>
                        <a:cubicBezTo>
                          <a:pt x="391" y="1186"/>
                          <a:pt x="594" y="769"/>
                          <a:pt x="776" y="580"/>
                        </a:cubicBezTo>
                        <a:cubicBezTo>
                          <a:pt x="874" y="476"/>
                          <a:pt x="1004" y="411"/>
                          <a:pt x="1148" y="404"/>
                        </a:cubicBezTo>
                        <a:cubicBezTo>
                          <a:pt x="1252" y="404"/>
                          <a:pt x="1343" y="319"/>
                          <a:pt x="1350" y="209"/>
                        </a:cubicBezTo>
                        <a:cubicBezTo>
                          <a:pt x="1356" y="104"/>
                          <a:pt x="1278" y="7"/>
                          <a:pt x="1167"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6081529" y="4015547"/>
                    <a:ext cx="34463" cy="59180"/>
                  </a:xfrm>
                  <a:custGeom>
                    <a:rect b="b" l="l" r="r" t="t"/>
                    <a:pathLst>
                      <a:path extrusionOk="0" h="2344" w="1365">
                        <a:moveTo>
                          <a:pt x="1077" y="1"/>
                        </a:moveTo>
                        <a:cubicBezTo>
                          <a:pt x="1048" y="1"/>
                          <a:pt x="1017" y="8"/>
                          <a:pt x="985" y="23"/>
                        </a:cubicBezTo>
                        <a:cubicBezTo>
                          <a:pt x="946" y="42"/>
                          <a:pt x="66" y="505"/>
                          <a:pt x="7" y="2135"/>
                        </a:cubicBezTo>
                        <a:cubicBezTo>
                          <a:pt x="1" y="2245"/>
                          <a:pt x="92" y="2337"/>
                          <a:pt x="196" y="2343"/>
                        </a:cubicBezTo>
                        <a:lnTo>
                          <a:pt x="203" y="2343"/>
                        </a:lnTo>
                        <a:cubicBezTo>
                          <a:pt x="314" y="2343"/>
                          <a:pt x="405" y="2258"/>
                          <a:pt x="405" y="2148"/>
                        </a:cubicBezTo>
                        <a:cubicBezTo>
                          <a:pt x="457" y="779"/>
                          <a:pt x="1135" y="394"/>
                          <a:pt x="1167" y="375"/>
                        </a:cubicBezTo>
                        <a:cubicBezTo>
                          <a:pt x="1364" y="268"/>
                          <a:pt x="1260" y="1"/>
                          <a:pt x="1077"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6083473" y="3225780"/>
                    <a:ext cx="183726" cy="588443"/>
                  </a:xfrm>
                  <a:custGeom>
                    <a:rect b="b" l="l" r="r" t="t"/>
                    <a:pathLst>
                      <a:path extrusionOk="0" h="23307" w="7277">
                        <a:moveTo>
                          <a:pt x="5001" y="0"/>
                        </a:moveTo>
                        <a:lnTo>
                          <a:pt x="1970" y="333"/>
                        </a:lnTo>
                        <a:cubicBezTo>
                          <a:pt x="2185" y="346"/>
                          <a:pt x="2902" y="1102"/>
                          <a:pt x="3319" y="2738"/>
                        </a:cubicBezTo>
                        <a:cubicBezTo>
                          <a:pt x="2589" y="2874"/>
                          <a:pt x="712" y="3363"/>
                          <a:pt x="61" y="4791"/>
                        </a:cubicBezTo>
                        <a:cubicBezTo>
                          <a:pt x="0" y="4941"/>
                          <a:pt x="127" y="5058"/>
                          <a:pt x="253" y="5058"/>
                        </a:cubicBezTo>
                        <a:cubicBezTo>
                          <a:pt x="317" y="5058"/>
                          <a:pt x="381" y="5027"/>
                          <a:pt x="419" y="4954"/>
                        </a:cubicBezTo>
                        <a:cubicBezTo>
                          <a:pt x="999" y="3696"/>
                          <a:pt x="2752" y="3246"/>
                          <a:pt x="3411" y="3122"/>
                        </a:cubicBezTo>
                        <a:cubicBezTo>
                          <a:pt x="3424" y="3174"/>
                          <a:pt x="3430" y="3233"/>
                          <a:pt x="3443" y="3285"/>
                        </a:cubicBezTo>
                        <a:lnTo>
                          <a:pt x="3443" y="4569"/>
                        </a:lnTo>
                        <a:cubicBezTo>
                          <a:pt x="3437" y="4569"/>
                          <a:pt x="3430" y="4563"/>
                          <a:pt x="3424" y="4563"/>
                        </a:cubicBezTo>
                        <a:cubicBezTo>
                          <a:pt x="3414" y="4560"/>
                          <a:pt x="3349" y="4547"/>
                          <a:pt x="3242" y="4547"/>
                        </a:cubicBezTo>
                        <a:cubicBezTo>
                          <a:pt x="2861" y="4547"/>
                          <a:pt x="1945" y="4710"/>
                          <a:pt x="1025" y="6062"/>
                        </a:cubicBezTo>
                        <a:cubicBezTo>
                          <a:pt x="923" y="6215"/>
                          <a:pt x="1059" y="6371"/>
                          <a:pt x="1197" y="6371"/>
                        </a:cubicBezTo>
                        <a:cubicBezTo>
                          <a:pt x="1253" y="6371"/>
                          <a:pt x="1310" y="6345"/>
                          <a:pt x="1351" y="6283"/>
                        </a:cubicBezTo>
                        <a:cubicBezTo>
                          <a:pt x="2184" y="5060"/>
                          <a:pt x="2960" y="4940"/>
                          <a:pt x="3238" y="4940"/>
                        </a:cubicBezTo>
                        <a:cubicBezTo>
                          <a:pt x="3300" y="4940"/>
                          <a:pt x="3337" y="4946"/>
                          <a:pt x="3345" y="4947"/>
                        </a:cubicBezTo>
                        <a:cubicBezTo>
                          <a:pt x="3359" y="4950"/>
                          <a:pt x="3372" y="4951"/>
                          <a:pt x="3386" y="4951"/>
                        </a:cubicBezTo>
                        <a:cubicBezTo>
                          <a:pt x="3405" y="4951"/>
                          <a:pt x="3424" y="4948"/>
                          <a:pt x="3443" y="4941"/>
                        </a:cubicBezTo>
                        <a:lnTo>
                          <a:pt x="3443" y="23111"/>
                        </a:lnTo>
                        <a:cubicBezTo>
                          <a:pt x="3443" y="23242"/>
                          <a:pt x="3543" y="23307"/>
                          <a:pt x="3641" y="23307"/>
                        </a:cubicBezTo>
                        <a:cubicBezTo>
                          <a:pt x="3740" y="23307"/>
                          <a:pt x="3837" y="23242"/>
                          <a:pt x="3834" y="23111"/>
                        </a:cubicBezTo>
                        <a:lnTo>
                          <a:pt x="3834" y="4941"/>
                        </a:lnTo>
                        <a:cubicBezTo>
                          <a:pt x="3848" y="4940"/>
                          <a:pt x="3862" y="4939"/>
                          <a:pt x="3879" y="4939"/>
                        </a:cubicBezTo>
                        <a:cubicBezTo>
                          <a:pt x="4169" y="4939"/>
                          <a:pt x="4937" y="5074"/>
                          <a:pt x="5757" y="6283"/>
                        </a:cubicBezTo>
                        <a:cubicBezTo>
                          <a:pt x="5800" y="6345"/>
                          <a:pt x="5858" y="6371"/>
                          <a:pt x="5915" y="6371"/>
                        </a:cubicBezTo>
                        <a:cubicBezTo>
                          <a:pt x="6055" y="6371"/>
                          <a:pt x="6189" y="6215"/>
                          <a:pt x="6083" y="6062"/>
                        </a:cubicBezTo>
                        <a:cubicBezTo>
                          <a:pt x="5175" y="4722"/>
                          <a:pt x="4273" y="4549"/>
                          <a:pt x="3880" y="4549"/>
                        </a:cubicBezTo>
                        <a:cubicBezTo>
                          <a:pt x="3864" y="4549"/>
                          <a:pt x="3849" y="4549"/>
                          <a:pt x="3834" y="4549"/>
                        </a:cubicBezTo>
                        <a:lnTo>
                          <a:pt x="3834" y="3122"/>
                        </a:lnTo>
                        <a:cubicBezTo>
                          <a:pt x="4466" y="3239"/>
                          <a:pt x="6272" y="3676"/>
                          <a:pt x="6858" y="4954"/>
                        </a:cubicBezTo>
                        <a:cubicBezTo>
                          <a:pt x="6899" y="5030"/>
                          <a:pt x="6964" y="5062"/>
                          <a:pt x="7030" y="5062"/>
                        </a:cubicBezTo>
                        <a:cubicBezTo>
                          <a:pt x="7154" y="5062"/>
                          <a:pt x="7277" y="4945"/>
                          <a:pt x="7217" y="4791"/>
                        </a:cubicBezTo>
                        <a:cubicBezTo>
                          <a:pt x="6526" y="3272"/>
                          <a:pt x="4460" y="2822"/>
                          <a:pt x="3841" y="2718"/>
                        </a:cubicBezTo>
                        <a:cubicBezTo>
                          <a:pt x="4023" y="1695"/>
                          <a:pt x="4362" y="639"/>
                          <a:pt x="5001"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6174869" y="3489819"/>
                    <a:ext cx="227732" cy="348946"/>
                  </a:xfrm>
                  <a:custGeom>
                    <a:rect b="b" l="l" r="r" t="t"/>
                    <a:pathLst>
                      <a:path extrusionOk="0" h="13821" w="9020">
                        <a:moveTo>
                          <a:pt x="1703" y="0"/>
                        </a:moveTo>
                        <a:cubicBezTo>
                          <a:pt x="912" y="0"/>
                          <a:pt x="308" y="102"/>
                          <a:pt x="240" y="114"/>
                        </a:cubicBezTo>
                        <a:cubicBezTo>
                          <a:pt x="0" y="157"/>
                          <a:pt x="45" y="502"/>
                          <a:pt x="270" y="502"/>
                        </a:cubicBezTo>
                        <a:cubicBezTo>
                          <a:pt x="283" y="502"/>
                          <a:pt x="297" y="501"/>
                          <a:pt x="312" y="498"/>
                        </a:cubicBezTo>
                        <a:cubicBezTo>
                          <a:pt x="326" y="496"/>
                          <a:pt x="898" y="401"/>
                          <a:pt x="1658" y="401"/>
                        </a:cubicBezTo>
                        <a:cubicBezTo>
                          <a:pt x="2973" y="401"/>
                          <a:pt x="4850" y="685"/>
                          <a:pt x="5383" y="2225"/>
                        </a:cubicBezTo>
                        <a:cubicBezTo>
                          <a:pt x="6282" y="4806"/>
                          <a:pt x="8589" y="13579"/>
                          <a:pt x="8609" y="13670"/>
                        </a:cubicBezTo>
                        <a:cubicBezTo>
                          <a:pt x="8635" y="13755"/>
                          <a:pt x="8713" y="13820"/>
                          <a:pt x="8804" y="13820"/>
                        </a:cubicBezTo>
                        <a:cubicBezTo>
                          <a:pt x="8817" y="13814"/>
                          <a:pt x="8837" y="13814"/>
                          <a:pt x="8850" y="13807"/>
                        </a:cubicBezTo>
                        <a:cubicBezTo>
                          <a:pt x="8954" y="13781"/>
                          <a:pt x="9019" y="13677"/>
                          <a:pt x="8993" y="13572"/>
                        </a:cubicBezTo>
                        <a:cubicBezTo>
                          <a:pt x="8967" y="13481"/>
                          <a:pt x="6654" y="4695"/>
                          <a:pt x="5761" y="2095"/>
                        </a:cubicBezTo>
                        <a:cubicBezTo>
                          <a:pt x="5149" y="328"/>
                          <a:pt x="3124" y="0"/>
                          <a:pt x="170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6172345" y="3518576"/>
                    <a:ext cx="99425" cy="38300"/>
                  </a:xfrm>
                  <a:custGeom>
                    <a:rect b="b" l="l" r="r" t="t"/>
                    <a:pathLst>
                      <a:path extrusionOk="0" h="1517" w="3938">
                        <a:moveTo>
                          <a:pt x="1572" y="1"/>
                        </a:moveTo>
                        <a:cubicBezTo>
                          <a:pt x="803" y="1"/>
                          <a:pt x="210" y="288"/>
                          <a:pt x="197" y="291"/>
                        </a:cubicBezTo>
                        <a:cubicBezTo>
                          <a:pt x="0" y="398"/>
                          <a:pt x="104" y="665"/>
                          <a:pt x="283" y="665"/>
                        </a:cubicBezTo>
                        <a:cubicBezTo>
                          <a:pt x="311" y="665"/>
                          <a:pt x="342" y="658"/>
                          <a:pt x="373" y="643"/>
                        </a:cubicBezTo>
                        <a:cubicBezTo>
                          <a:pt x="413" y="626"/>
                          <a:pt x="914" y="385"/>
                          <a:pt x="1561" y="385"/>
                        </a:cubicBezTo>
                        <a:cubicBezTo>
                          <a:pt x="2175" y="385"/>
                          <a:pt x="2921" y="603"/>
                          <a:pt x="3527" y="1438"/>
                        </a:cubicBezTo>
                        <a:cubicBezTo>
                          <a:pt x="3566" y="1490"/>
                          <a:pt x="3623" y="1516"/>
                          <a:pt x="3687" y="1516"/>
                        </a:cubicBezTo>
                        <a:lnTo>
                          <a:pt x="3687" y="1516"/>
                        </a:lnTo>
                        <a:cubicBezTo>
                          <a:pt x="3848" y="1514"/>
                          <a:pt x="3937" y="1333"/>
                          <a:pt x="3847" y="1204"/>
                        </a:cubicBezTo>
                        <a:cubicBezTo>
                          <a:pt x="3153" y="249"/>
                          <a:pt x="2286" y="1"/>
                          <a:pt x="1572" y="1"/>
                        </a:cubicBezTo>
                        <a:close/>
                        <a:moveTo>
                          <a:pt x="3687" y="1516"/>
                        </a:moveTo>
                        <a:lnTo>
                          <a:pt x="3687" y="1516"/>
                        </a:lnTo>
                        <a:cubicBezTo>
                          <a:pt x="3686" y="1517"/>
                          <a:pt x="3685" y="1517"/>
                          <a:pt x="3684" y="1517"/>
                        </a:cubicBezTo>
                        <a:lnTo>
                          <a:pt x="3690" y="1517"/>
                        </a:lnTo>
                        <a:cubicBezTo>
                          <a:pt x="3689" y="1517"/>
                          <a:pt x="3688" y="1517"/>
                          <a:pt x="3687" y="1516"/>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6172168" y="3557255"/>
                    <a:ext cx="99601" cy="38300"/>
                  </a:xfrm>
                  <a:custGeom>
                    <a:rect b="b" l="l" r="r" t="t"/>
                    <a:pathLst>
                      <a:path extrusionOk="0" h="1517" w="3945">
                        <a:moveTo>
                          <a:pt x="1579" y="1"/>
                        </a:moveTo>
                        <a:cubicBezTo>
                          <a:pt x="810" y="1"/>
                          <a:pt x="217" y="287"/>
                          <a:pt x="204" y="291"/>
                        </a:cubicBezTo>
                        <a:cubicBezTo>
                          <a:pt x="0" y="393"/>
                          <a:pt x="106" y="671"/>
                          <a:pt x="290" y="671"/>
                        </a:cubicBezTo>
                        <a:cubicBezTo>
                          <a:pt x="318" y="671"/>
                          <a:pt x="349" y="664"/>
                          <a:pt x="380" y="649"/>
                        </a:cubicBezTo>
                        <a:cubicBezTo>
                          <a:pt x="420" y="629"/>
                          <a:pt x="923" y="386"/>
                          <a:pt x="1571" y="386"/>
                        </a:cubicBezTo>
                        <a:cubicBezTo>
                          <a:pt x="2185" y="386"/>
                          <a:pt x="2929" y="604"/>
                          <a:pt x="3534" y="1438"/>
                        </a:cubicBezTo>
                        <a:cubicBezTo>
                          <a:pt x="3573" y="1489"/>
                          <a:pt x="3630" y="1515"/>
                          <a:pt x="3694" y="1516"/>
                        </a:cubicBezTo>
                        <a:lnTo>
                          <a:pt x="3694" y="1516"/>
                        </a:lnTo>
                        <a:cubicBezTo>
                          <a:pt x="3855" y="1514"/>
                          <a:pt x="3944" y="1333"/>
                          <a:pt x="3854" y="1203"/>
                        </a:cubicBezTo>
                        <a:cubicBezTo>
                          <a:pt x="3160" y="249"/>
                          <a:pt x="2293" y="1"/>
                          <a:pt x="1579" y="1"/>
                        </a:cubicBezTo>
                        <a:close/>
                        <a:moveTo>
                          <a:pt x="3694" y="1516"/>
                        </a:moveTo>
                        <a:lnTo>
                          <a:pt x="3694" y="1516"/>
                        </a:lnTo>
                        <a:cubicBezTo>
                          <a:pt x="3693" y="1516"/>
                          <a:pt x="3692" y="1516"/>
                          <a:pt x="3691" y="1516"/>
                        </a:cubicBezTo>
                        <a:lnTo>
                          <a:pt x="3697" y="1516"/>
                        </a:lnTo>
                        <a:cubicBezTo>
                          <a:pt x="3696" y="1516"/>
                          <a:pt x="3695" y="1516"/>
                          <a:pt x="3694" y="1516"/>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6172319" y="3595782"/>
                    <a:ext cx="99425" cy="38300"/>
                  </a:xfrm>
                  <a:custGeom>
                    <a:rect b="b" l="l" r="r" t="t"/>
                    <a:pathLst>
                      <a:path extrusionOk="0" h="1517" w="3938">
                        <a:moveTo>
                          <a:pt x="1576" y="0"/>
                        </a:moveTo>
                        <a:cubicBezTo>
                          <a:pt x="806" y="0"/>
                          <a:pt x="211" y="290"/>
                          <a:pt x="198" y="296"/>
                        </a:cubicBezTo>
                        <a:cubicBezTo>
                          <a:pt x="1" y="398"/>
                          <a:pt x="106" y="670"/>
                          <a:pt x="285" y="670"/>
                        </a:cubicBezTo>
                        <a:cubicBezTo>
                          <a:pt x="313" y="670"/>
                          <a:pt x="343" y="663"/>
                          <a:pt x="374" y="648"/>
                        </a:cubicBezTo>
                        <a:cubicBezTo>
                          <a:pt x="414" y="628"/>
                          <a:pt x="917" y="385"/>
                          <a:pt x="1565" y="385"/>
                        </a:cubicBezTo>
                        <a:cubicBezTo>
                          <a:pt x="2179" y="385"/>
                          <a:pt x="2923" y="603"/>
                          <a:pt x="3528" y="1437"/>
                        </a:cubicBezTo>
                        <a:cubicBezTo>
                          <a:pt x="3564" y="1485"/>
                          <a:pt x="3616" y="1516"/>
                          <a:pt x="3675" y="1516"/>
                        </a:cubicBezTo>
                        <a:cubicBezTo>
                          <a:pt x="3680" y="1516"/>
                          <a:pt x="3685" y="1516"/>
                          <a:pt x="3690" y="1515"/>
                        </a:cubicBezTo>
                        <a:lnTo>
                          <a:pt x="3690" y="1515"/>
                        </a:lnTo>
                        <a:cubicBezTo>
                          <a:pt x="3691" y="1515"/>
                          <a:pt x="3692" y="1515"/>
                          <a:pt x="3693" y="1515"/>
                        </a:cubicBezTo>
                        <a:cubicBezTo>
                          <a:pt x="3851" y="1515"/>
                          <a:pt x="3937" y="1331"/>
                          <a:pt x="3848" y="1202"/>
                        </a:cubicBezTo>
                        <a:cubicBezTo>
                          <a:pt x="3155" y="249"/>
                          <a:pt x="2290" y="0"/>
                          <a:pt x="157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6172294" y="3634436"/>
                    <a:ext cx="99450" cy="38275"/>
                  </a:xfrm>
                  <a:custGeom>
                    <a:rect b="b" l="l" r="r" t="t"/>
                    <a:pathLst>
                      <a:path extrusionOk="0" h="1516" w="3939">
                        <a:moveTo>
                          <a:pt x="1574" y="0"/>
                        </a:moveTo>
                        <a:cubicBezTo>
                          <a:pt x="805" y="0"/>
                          <a:pt x="212" y="287"/>
                          <a:pt x="199" y="291"/>
                        </a:cubicBezTo>
                        <a:cubicBezTo>
                          <a:pt x="0" y="398"/>
                          <a:pt x="108" y="669"/>
                          <a:pt x="289" y="669"/>
                        </a:cubicBezTo>
                        <a:cubicBezTo>
                          <a:pt x="316" y="669"/>
                          <a:pt x="345" y="663"/>
                          <a:pt x="375" y="649"/>
                        </a:cubicBezTo>
                        <a:cubicBezTo>
                          <a:pt x="415" y="629"/>
                          <a:pt x="918" y="385"/>
                          <a:pt x="1566" y="385"/>
                        </a:cubicBezTo>
                        <a:cubicBezTo>
                          <a:pt x="2180" y="385"/>
                          <a:pt x="2924" y="604"/>
                          <a:pt x="3529" y="1438"/>
                        </a:cubicBezTo>
                        <a:cubicBezTo>
                          <a:pt x="3568" y="1490"/>
                          <a:pt x="3627" y="1516"/>
                          <a:pt x="3692" y="1516"/>
                        </a:cubicBezTo>
                        <a:lnTo>
                          <a:pt x="3686" y="1516"/>
                        </a:lnTo>
                        <a:cubicBezTo>
                          <a:pt x="3689" y="1516"/>
                          <a:pt x="3691" y="1516"/>
                          <a:pt x="3694" y="1516"/>
                        </a:cubicBezTo>
                        <a:cubicBezTo>
                          <a:pt x="3852" y="1516"/>
                          <a:pt x="3938" y="1331"/>
                          <a:pt x="3849" y="1203"/>
                        </a:cubicBezTo>
                        <a:cubicBezTo>
                          <a:pt x="3155" y="248"/>
                          <a:pt x="2288" y="0"/>
                          <a:pt x="1574"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6172319" y="3673040"/>
                    <a:ext cx="99450" cy="38351"/>
                  </a:xfrm>
                  <a:custGeom>
                    <a:rect b="b" l="l" r="r" t="t"/>
                    <a:pathLst>
                      <a:path extrusionOk="0" h="1519" w="3939">
                        <a:moveTo>
                          <a:pt x="1569" y="1"/>
                        </a:moveTo>
                        <a:cubicBezTo>
                          <a:pt x="802" y="1"/>
                          <a:pt x="211" y="286"/>
                          <a:pt x="198" y="293"/>
                        </a:cubicBezTo>
                        <a:cubicBezTo>
                          <a:pt x="1" y="395"/>
                          <a:pt x="106" y="667"/>
                          <a:pt x="285" y="667"/>
                        </a:cubicBezTo>
                        <a:cubicBezTo>
                          <a:pt x="313" y="667"/>
                          <a:pt x="343" y="660"/>
                          <a:pt x="374" y="645"/>
                        </a:cubicBezTo>
                        <a:cubicBezTo>
                          <a:pt x="414" y="625"/>
                          <a:pt x="915" y="384"/>
                          <a:pt x="1562" y="384"/>
                        </a:cubicBezTo>
                        <a:cubicBezTo>
                          <a:pt x="2176" y="384"/>
                          <a:pt x="2922" y="602"/>
                          <a:pt x="3528" y="1434"/>
                        </a:cubicBezTo>
                        <a:cubicBezTo>
                          <a:pt x="3567" y="1485"/>
                          <a:pt x="3624" y="1517"/>
                          <a:pt x="3688" y="1518"/>
                        </a:cubicBezTo>
                        <a:lnTo>
                          <a:pt x="3688" y="1518"/>
                        </a:lnTo>
                        <a:cubicBezTo>
                          <a:pt x="3849" y="1516"/>
                          <a:pt x="3938" y="1335"/>
                          <a:pt x="3848" y="1206"/>
                        </a:cubicBezTo>
                        <a:cubicBezTo>
                          <a:pt x="3153" y="249"/>
                          <a:pt x="2284" y="1"/>
                          <a:pt x="1569" y="1"/>
                        </a:cubicBezTo>
                        <a:close/>
                        <a:moveTo>
                          <a:pt x="3688" y="1518"/>
                        </a:moveTo>
                        <a:lnTo>
                          <a:pt x="3688" y="1518"/>
                        </a:lnTo>
                        <a:cubicBezTo>
                          <a:pt x="3687" y="1518"/>
                          <a:pt x="3686" y="1518"/>
                          <a:pt x="3685" y="1518"/>
                        </a:cubicBezTo>
                        <a:lnTo>
                          <a:pt x="3691" y="1518"/>
                        </a:lnTo>
                        <a:cubicBezTo>
                          <a:pt x="3690" y="1518"/>
                          <a:pt x="3689" y="1518"/>
                          <a:pt x="3688" y="1518"/>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6172319" y="3711643"/>
                    <a:ext cx="99450" cy="38427"/>
                  </a:xfrm>
                  <a:custGeom>
                    <a:rect b="b" l="l" r="r" t="t"/>
                    <a:pathLst>
                      <a:path extrusionOk="0" h="1522" w="3939">
                        <a:moveTo>
                          <a:pt x="1572" y="1"/>
                        </a:moveTo>
                        <a:cubicBezTo>
                          <a:pt x="804" y="1"/>
                          <a:pt x="211" y="289"/>
                          <a:pt x="198" y="296"/>
                        </a:cubicBezTo>
                        <a:cubicBezTo>
                          <a:pt x="1" y="397"/>
                          <a:pt x="106" y="669"/>
                          <a:pt x="285" y="669"/>
                        </a:cubicBezTo>
                        <a:cubicBezTo>
                          <a:pt x="313" y="669"/>
                          <a:pt x="343" y="663"/>
                          <a:pt x="374" y="648"/>
                        </a:cubicBezTo>
                        <a:cubicBezTo>
                          <a:pt x="414" y="628"/>
                          <a:pt x="915" y="387"/>
                          <a:pt x="1562" y="387"/>
                        </a:cubicBezTo>
                        <a:cubicBezTo>
                          <a:pt x="2176" y="387"/>
                          <a:pt x="2922" y="604"/>
                          <a:pt x="3528" y="1436"/>
                        </a:cubicBezTo>
                        <a:cubicBezTo>
                          <a:pt x="3567" y="1488"/>
                          <a:pt x="3624" y="1520"/>
                          <a:pt x="3688" y="1521"/>
                        </a:cubicBezTo>
                        <a:lnTo>
                          <a:pt x="3688" y="1521"/>
                        </a:lnTo>
                        <a:cubicBezTo>
                          <a:pt x="3849" y="1519"/>
                          <a:pt x="3938" y="1338"/>
                          <a:pt x="3848" y="1208"/>
                        </a:cubicBezTo>
                        <a:cubicBezTo>
                          <a:pt x="3154" y="250"/>
                          <a:pt x="2287" y="1"/>
                          <a:pt x="1572" y="1"/>
                        </a:cubicBezTo>
                        <a:close/>
                        <a:moveTo>
                          <a:pt x="3688" y="1521"/>
                        </a:moveTo>
                        <a:lnTo>
                          <a:pt x="3688" y="1521"/>
                        </a:lnTo>
                        <a:cubicBezTo>
                          <a:pt x="3687" y="1521"/>
                          <a:pt x="3686" y="1521"/>
                          <a:pt x="3685" y="1521"/>
                        </a:cubicBezTo>
                        <a:lnTo>
                          <a:pt x="3691" y="1521"/>
                        </a:lnTo>
                        <a:cubicBezTo>
                          <a:pt x="3690" y="1521"/>
                          <a:pt x="3689" y="1521"/>
                          <a:pt x="3688" y="152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72345" y="3750272"/>
                    <a:ext cx="99425" cy="38300"/>
                  </a:xfrm>
                  <a:custGeom>
                    <a:rect b="b" l="l" r="r" t="t"/>
                    <a:pathLst>
                      <a:path extrusionOk="0" h="1517" w="3938">
                        <a:moveTo>
                          <a:pt x="1572" y="1"/>
                        </a:moveTo>
                        <a:cubicBezTo>
                          <a:pt x="803" y="1"/>
                          <a:pt x="210" y="288"/>
                          <a:pt x="197" y="291"/>
                        </a:cubicBezTo>
                        <a:cubicBezTo>
                          <a:pt x="0" y="398"/>
                          <a:pt x="104" y="665"/>
                          <a:pt x="283" y="665"/>
                        </a:cubicBezTo>
                        <a:cubicBezTo>
                          <a:pt x="311" y="665"/>
                          <a:pt x="342" y="658"/>
                          <a:pt x="373" y="643"/>
                        </a:cubicBezTo>
                        <a:cubicBezTo>
                          <a:pt x="413" y="626"/>
                          <a:pt x="914" y="385"/>
                          <a:pt x="1561" y="385"/>
                        </a:cubicBezTo>
                        <a:cubicBezTo>
                          <a:pt x="2175" y="385"/>
                          <a:pt x="2921" y="603"/>
                          <a:pt x="3527" y="1438"/>
                        </a:cubicBezTo>
                        <a:cubicBezTo>
                          <a:pt x="3566" y="1489"/>
                          <a:pt x="3623" y="1515"/>
                          <a:pt x="3687" y="1516"/>
                        </a:cubicBezTo>
                        <a:lnTo>
                          <a:pt x="3687" y="1516"/>
                        </a:lnTo>
                        <a:cubicBezTo>
                          <a:pt x="3848" y="1514"/>
                          <a:pt x="3937" y="1333"/>
                          <a:pt x="3847" y="1203"/>
                        </a:cubicBezTo>
                        <a:cubicBezTo>
                          <a:pt x="3153" y="249"/>
                          <a:pt x="2286" y="1"/>
                          <a:pt x="1572" y="1"/>
                        </a:cubicBezTo>
                        <a:close/>
                        <a:moveTo>
                          <a:pt x="3687" y="1516"/>
                        </a:moveTo>
                        <a:cubicBezTo>
                          <a:pt x="3686" y="1516"/>
                          <a:pt x="3685" y="1516"/>
                          <a:pt x="3684" y="1516"/>
                        </a:cubicBezTo>
                        <a:lnTo>
                          <a:pt x="3690" y="1516"/>
                        </a:lnTo>
                        <a:cubicBezTo>
                          <a:pt x="3689" y="1516"/>
                          <a:pt x="3688" y="1516"/>
                          <a:pt x="3687" y="1516"/>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6175097" y="3786679"/>
                    <a:ext cx="78242" cy="462635"/>
                  </a:xfrm>
                  <a:custGeom>
                    <a:rect b="b" l="l" r="r" t="t"/>
                    <a:pathLst>
                      <a:path extrusionOk="0" h="18324" w="3099">
                        <a:moveTo>
                          <a:pt x="572" y="1"/>
                        </a:moveTo>
                        <a:cubicBezTo>
                          <a:pt x="379" y="1"/>
                          <a:pt x="251" y="20"/>
                          <a:pt x="238" y="22"/>
                        </a:cubicBezTo>
                        <a:cubicBezTo>
                          <a:pt x="1" y="72"/>
                          <a:pt x="38" y="415"/>
                          <a:pt x="266" y="415"/>
                        </a:cubicBezTo>
                        <a:cubicBezTo>
                          <a:pt x="276" y="415"/>
                          <a:pt x="286" y="414"/>
                          <a:pt x="296" y="413"/>
                        </a:cubicBezTo>
                        <a:cubicBezTo>
                          <a:pt x="299" y="413"/>
                          <a:pt x="407" y="397"/>
                          <a:pt x="574" y="397"/>
                        </a:cubicBezTo>
                        <a:cubicBezTo>
                          <a:pt x="887" y="397"/>
                          <a:pt x="1405" y="453"/>
                          <a:pt x="1809" y="772"/>
                        </a:cubicBezTo>
                        <a:cubicBezTo>
                          <a:pt x="2167" y="1058"/>
                          <a:pt x="2376" y="1508"/>
                          <a:pt x="2421" y="2101"/>
                        </a:cubicBezTo>
                        <a:cubicBezTo>
                          <a:pt x="2591" y="4278"/>
                          <a:pt x="2701" y="17984"/>
                          <a:pt x="2701" y="18121"/>
                        </a:cubicBezTo>
                        <a:cubicBezTo>
                          <a:pt x="2708" y="18232"/>
                          <a:pt x="2793" y="18317"/>
                          <a:pt x="2903" y="18317"/>
                        </a:cubicBezTo>
                        <a:lnTo>
                          <a:pt x="2903" y="18323"/>
                        </a:lnTo>
                        <a:cubicBezTo>
                          <a:pt x="3014" y="18317"/>
                          <a:pt x="3099" y="18232"/>
                          <a:pt x="3099" y="18121"/>
                        </a:cubicBezTo>
                        <a:cubicBezTo>
                          <a:pt x="3099" y="17978"/>
                          <a:pt x="2982" y="4265"/>
                          <a:pt x="2812" y="2075"/>
                        </a:cubicBezTo>
                        <a:cubicBezTo>
                          <a:pt x="2760" y="1358"/>
                          <a:pt x="2506" y="824"/>
                          <a:pt x="2050" y="465"/>
                        </a:cubicBezTo>
                        <a:cubicBezTo>
                          <a:pt x="1553" y="71"/>
                          <a:pt x="943" y="1"/>
                          <a:pt x="57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6213170" y="3937356"/>
                    <a:ext cx="36533" cy="80110"/>
                  </a:xfrm>
                  <a:custGeom>
                    <a:rect b="b" l="l" r="r" t="t"/>
                    <a:pathLst>
                      <a:path extrusionOk="0" h="3173" w="1447">
                        <a:moveTo>
                          <a:pt x="1165" y="1"/>
                        </a:moveTo>
                        <a:cubicBezTo>
                          <a:pt x="1121" y="1"/>
                          <a:pt x="1074" y="17"/>
                          <a:pt x="1030" y="57"/>
                        </a:cubicBezTo>
                        <a:cubicBezTo>
                          <a:pt x="998" y="89"/>
                          <a:pt x="125" y="930"/>
                          <a:pt x="7" y="2963"/>
                        </a:cubicBezTo>
                        <a:cubicBezTo>
                          <a:pt x="1" y="3074"/>
                          <a:pt x="85" y="3166"/>
                          <a:pt x="190" y="3172"/>
                        </a:cubicBezTo>
                        <a:lnTo>
                          <a:pt x="203" y="3172"/>
                        </a:lnTo>
                        <a:cubicBezTo>
                          <a:pt x="307" y="3172"/>
                          <a:pt x="392" y="3087"/>
                          <a:pt x="398" y="2983"/>
                        </a:cubicBezTo>
                        <a:cubicBezTo>
                          <a:pt x="509" y="1126"/>
                          <a:pt x="1291" y="356"/>
                          <a:pt x="1304" y="343"/>
                        </a:cubicBezTo>
                        <a:cubicBezTo>
                          <a:pt x="1446" y="202"/>
                          <a:pt x="1320" y="1"/>
                          <a:pt x="1165"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6196052" y="3860099"/>
                    <a:ext cx="50672" cy="64709"/>
                  </a:xfrm>
                  <a:custGeom>
                    <a:rect b="b" l="l" r="r" t="t"/>
                    <a:pathLst>
                      <a:path extrusionOk="0" h="2563" w="2007">
                        <a:moveTo>
                          <a:pt x="1733" y="0"/>
                        </a:moveTo>
                        <a:cubicBezTo>
                          <a:pt x="1725" y="0"/>
                          <a:pt x="1717" y="0"/>
                          <a:pt x="1708" y="1"/>
                        </a:cubicBezTo>
                        <a:cubicBezTo>
                          <a:pt x="1689" y="8"/>
                          <a:pt x="1" y="249"/>
                          <a:pt x="60" y="2374"/>
                        </a:cubicBezTo>
                        <a:cubicBezTo>
                          <a:pt x="66" y="2478"/>
                          <a:pt x="151" y="2563"/>
                          <a:pt x="255" y="2563"/>
                        </a:cubicBezTo>
                        <a:lnTo>
                          <a:pt x="262" y="2563"/>
                        </a:lnTo>
                        <a:cubicBezTo>
                          <a:pt x="372" y="2563"/>
                          <a:pt x="457" y="2471"/>
                          <a:pt x="451" y="2361"/>
                        </a:cubicBezTo>
                        <a:cubicBezTo>
                          <a:pt x="405" y="607"/>
                          <a:pt x="1695" y="405"/>
                          <a:pt x="1754" y="392"/>
                        </a:cubicBezTo>
                        <a:cubicBezTo>
                          <a:pt x="2006" y="361"/>
                          <a:pt x="1966" y="0"/>
                          <a:pt x="1733"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16149" y="4067254"/>
                    <a:ext cx="37997" cy="81852"/>
                  </a:xfrm>
                  <a:custGeom>
                    <a:rect b="b" l="l" r="r" t="t"/>
                    <a:pathLst>
                      <a:path extrusionOk="0" h="3242" w="1505">
                        <a:moveTo>
                          <a:pt x="1212" y="1"/>
                        </a:moveTo>
                        <a:cubicBezTo>
                          <a:pt x="1170" y="1"/>
                          <a:pt x="1125" y="17"/>
                          <a:pt x="1082" y="54"/>
                        </a:cubicBezTo>
                        <a:cubicBezTo>
                          <a:pt x="1036" y="87"/>
                          <a:pt x="0" y="927"/>
                          <a:pt x="59" y="3046"/>
                        </a:cubicBezTo>
                        <a:cubicBezTo>
                          <a:pt x="59" y="3156"/>
                          <a:pt x="150" y="3241"/>
                          <a:pt x="254" y="3241"/>
                        </a:cubicBezTo>
                        <a:lnTo>
                          <a:pt x="261" y="3241"/>
                        </a:lnTo>
                        <a:cubicBezTo>
                          <a:pt x="372" y="3235"/>
                          <a:pt x="456" y="3143"/>
                          <a:pt x="450" y="3033"/>
                        </a:cubicBezTo>
                        <a:cubicBezTo>
                          <a:pt x="398" y="1142"/>
                          <a:pt x="1310" y="380"/>
                          <a:pt x="1323" y="367"/>
                        </a:cubicBezTo>
                        <a:cubicBezTo>
                          <a:pt x="1504" y="237"/>
                          <a:pt x="1377" y="1"/>
                          <a:pt x="121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240816" y="3893097"/>
                    <a:ext cx="32620" cy="64305"/>
                  </a:xfrm>
                  <a:custGeom>
                    <a:rect b="b" l="l" r="r" t="t"/>
                    <a:pathLst>
                      <a:path extrusionOk="0" h="2547" w="1292">
                        <a:moveTo>
                          <a:pt x="222" y="1"/>
                        </a:moveTo>
                        <a:cubicBezTo>
                          <a:pt x="151" y="1"/>
                          <a:pt x="85" y="40"/>
                          <a:pt x="53" y="109"/>
                        </a:cubicBezTo>
                        <a:cubicBezTo>
                          <a:pt x="1" y="206"/>
                          <a:pt x="40" y="324"/>
                          <a:pt x="138" y="376"/>
                        </a:cubicBezTo>
                        <a:cubicBezTo>
                          <a:pt x="144" y="376"/>
                          <a:pt x="841" y="760"/>
                          <a:pt x="894" y="2357"/>
                        </a:cubicBezTo>
                        <a:cubicBezTo>
                          <a:pt x="900" y="2461"/>
                          <a:pt x="985" y="2546"/>
                          <a:pt x="1089" y="2546"/>
                        </a:cubicBezTo>
                        <a:lnTo>
                          <a:pt x="1096" y="2546"/>
                        </a:lnTo>
                        <a:cubicBezTo>
                          <a:pt x="1206" y="2540"/>
                          <a:pt x="1291" y="2448"/>
                          <a:pt x="1291" y="2344"/>
                        </a:cubicBezTo>
                        <a:cubicBezTo>
                          <a:pt x="1226" y="487"/>
                          <a:pt x="346" y="37"/>
                          <a:pt x="314" y="24"/>
                        </a:cubicBezTo>
                        <a:cubicBezTo>
                          <a:pt x="284" y="8"/>
                          <a:pt x="253" y="1"/>
                          <a:pt x="22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6354531" y="3754539"/>
                    <a:ext cx="29413" cy="66931"/>
                  </a:xfrm>
                  <a:custGeom>
                    <a:rect b="b" l="l" r="r" t="t"/>
                    <a:pathLst>
                      <a:path extrusionOk="0" h="2651" w="1165">
                        <a:moveTo>
                          <a:pt x="898" y="0"/>
                        </a:moveTo>
                        <a:cubicBezTo>
                          <a:pt x="839" y="0"/>
                          <a:pt x="779" y="28"/>
                          <a:pt x="737" y="96"/>
                        </a:cubicBezTo>
                        <a:cubicBezTo>
                          <a:pt x="704" y="148"/>
                          <a:pt x="0" y="1308"/>
                          <a:pt x="365" y="2507"/>
                        </a:cubicBezTo>
                        <a:cubicBezTo>
                          <a:pt x="391" y="2592"/>
                          <a:pt x="463" y="2651"/>
                          <a:pt x="554" y="2651"/>
                        </a:cubicBezTo>
                        <a:cubicBezTo>
                          <a:pt x="574" y="2651"/>
                          <a:pt x="593" y="2651"/>
                          <a:pt x="606" y="2644"/>
                        </a:cubicBezTo>
                        <a:cubicBezTo>
                          <a:pt x="711" y="2612"/>
                          <a:pt x="769" y="2501"/>
                          <a:pt x="743" y="2397"/>
                        </a:cubicBezTo>
                        <a:cubicBezTo>
                          <a:pt x="430" y="1360"/>
                          <a:pt x="1063" y="317"/>
                          <a:pt x="1069" y="304"/>
                        </a:cubicBezTo>
                        <a:cubicBezTo>
                          <a:pt x="1164" y="146"/>
                          <a:pt x="1033" y="0"/>
                          <a:pt x="898"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6349759" y="3672914"/>
                    <a:ext cx="35725" cy="39462"/>
                  </a:xfrm>
                  <a:custGeom>
                    <a:rect b="b" l="l" r="r" t="t"/>
                    <a:pathLst>
                      <a:path extrusionOk="0" h="1563" w="1415">
                        <a:moveTo>
                          <a:pt x="246" y="0"/>
                        </a:moveTo>
                        <a:cubicBezTo>
                          <a:pt x="207" y="0"/>
                          <a:pt x="182" y="4"/>
                          <a:pt x="176" y="5"/>
                        </a:cubicBezTo>
                        <a:cubicBezTo>
                          <a:pt x="72" y="18"/>
                          <a:pt x="0" y="116"/>
                          <a:pt x="13" y="220"/>
                        </a:cubicBezTo>
                        <a:cubicBezTo>
                          <a:pt x="32" y="326"/>
                          <a:pt x="117" y="396"/>
                          <a:pt x="221" y="396"/>
                        </a:cubicBezTo>
                        <a:cubicBezTo>
                          <a:pt x="226" y="396"/>
                          <a:pt x="230" y="396"/>
                          <a:pt x="235" y="396"/>
                        </a:cubicBezTo>
                        <a:cubicBezTo>
                          <a:pt x="237" y="395"/>
                          <a:pt x="245" y="394"/>
                          <a:pt x="258" y="394"/>
                        </a:cubicBezTo>
                        <a:cubicBezTo>
                          <a:pt x="365" y="394"/>
                          <a:pt x="795" y="467"/>
                          <a:pt x="1004" y="1406"/>
                        </a:cubicBezTo>
                        <a:cubicBezTo>
                          <a:pt x="1024" y="1497"/>
                          <a:pt x="1102" y="1556"/>
                          <a:pt x="1193" y="1556"/>
                        </a:cubicBezTo>
                        <a:lnTo>
                          <a:pt x="1193" y="1563"/>
                        </a:lnTo>
                        <a:cubicBezTo>
                          <a:pt x="1323" y="1563"/>
                          <a:pt x="1415" y="1445"/>
                          <a:pt x="1389" y="1321"/>
                        </a:cubicBezTo>
                        <a:cubicBezTo>
                          <a:pt x="1118" y="106"/>
                          <a:pt x="463" y="0"/>
                          <a:pt x="246"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6311585" y="3609138"/>
                    <a:ext cx="26510" cy="46481"/>
                  </a:xfrm>
                  <a:custGeom>
                    <a:rect b="b" l="l" r="r" t="t"/>
                    <a:pathLst>
                      <a:path extrusionOk="0" h="1841" w="1050">
                        <a:moveTo>
                          <a:pt x="833" y="1"/>
                        </a:moveTo>
                        <a:cubicBezTo>
                          <a:pt x="825" y="1"/>
                          <a:pt x="817" y="1"/>
                          <a:pt x="808" y="2"/>
                        </a:cubicBezTo>
                        <a:cubicBezTo>
                          <a:pt x="548" y="48"/>
                          <a:pt x="320" y="211"/>
                          <a:pt x="183" y="439"/>
                        </a:cubicBezTo>
                        <a:cubicBezTo>
                          <a:pt x="0" y="758"/>
                          <a:pt x="20" y="1188"/>
                          <a:pt x="235" y="1716"/>
                        </a:cubicBezTo>
                        <a:cubicBezTo>
                          <a:pt x="267" y="1788"/>
                          <a:pt x="339" y="1840"/>
                          <a:pt x="417" y="1840"/>
                        </a:cubicBezTo>
                        <a:cubicBezTo>
                          <a:pt x="443" y="1840"/>
                          <a:pt x="469" y="1834"/>
                          <a:pt x="496" y="1820"/>
                        </a:cubicBezTo>
                        <a:cubicBezTo>
                          <a:pt x="593" y="1781"/>
                          <a:pt x="645" y="1664"/>
                          <a:pt x="606" y="1566"/>
                        </a:cubicBezTo>
                        <a:cubicBezTo>
                          <a:pt x="437" y="1162"/>
                          <a:pt x="411" y="836"/>
                          <a:pt x="528" y="634"/>
                        </a:cubicBezTo>
                        <a:cubicBezTo>
                          <a:pt x="600" y="504"/>
                          <a:pt x="724" y="419"/>
                          <a:pt x="867" y="387"/>
                        </a:cubicBezTo>
                        <a:cubicBezTo>
                          <a:pt x="978" y="374"/>
                          <a:pt x="1050" y="269"/>
                          <a:pt x="1030" y="165"/>
                        </a:cubicBezTo>
                        <a:cubicBezTo>
                          <a:pt x="1018" y="69"/>
                          <a:pt x="929" y="1"/>
                          <a:pt x="83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6310095" y="3539077"/>
                    <a:ext cx="43956" cy="39361"/>
                  </a:xfrm>
                  <a:custGeom>
                    <a:rect b="b" l="l" r="r" t="t"/>
                    <a:pathLst>
                      <a:path extrusionOk="0" h="1559" w="1741">
                        <a:moveTo>
                          <a:pt x="351" y="1"/>
                        </a:moveTo>
                        <a:cubicBezTo>
                          <a:pt x="247" y="1"/>
                          <a:pt x="180" y="17"/>
                          <a:pt x="170" y="20"/>
                        </a:cubicBezTo>
                        <a:cubicBezTo>
                          <a:pt x="66" y="46"/>
                          <a:pt x="1" y="151"/>
                          <a:pt x="27" y="255"/>
                        </a:cubicBezTo>
                        <a:cubicBezTo>
                          <a:pt x="49" y="344"/>
                          <a:pt x="128" y="404"/>
                          <a:pt x="215" y="404"/>
                        </a:cubicBezTo>
                        <a:cubicBezTo>
                          <a:pt x="230" y="404"/>
                          <a:pt x="246" y="402"/>
                          <a:pt x="261" y="398"/>
                        </a:cubicBezTo>
                        <a:cubicBezTo>
                          <a:pt x="266" y="398"/>
                          <a:pt x="292" y="394"/>
                          <a:pt x="334" y="394"/>
                        </a:cubicBezTo>
                        <a:cubicBezTo>
                          <a:pt x="521" y="394"/>
                          <a:pt x="1017" y="480"/>
                          <a:pt x="1330" y="1421"/>
                        </a:cubicBezTo>
                        <a:cubicBezTo>
                          <a:pt x="1356" y="1500"/>
                          <a:pt x="1434" y="1552"/>
                          <a:pt x="1519" y="1558"/>
                        </a:cubicBezTo>
                        <a:cubicBezTo>
                          <a:pt x="1539" y="1558"/>
                          <a:pt x="1565" y="1552"/>
                          <a:pt x="1584" y="1545"/>
                        </a:cubicBezTo>
                        <a:cubicBezTo>
                          <a:pt x="1682" y="1513"/>
                          <a:pt x="1741" y="1395"/>
                          <a:pt x="1708" y="1298"/>
                        </a:cubicBezTo>
                        <a:cubicBezTo>
                          <a:pt x="1325" y="153"/>
                          <a:pt x="668" y="1"/>
                          <a:pt x="351"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6246092" y="4163548"/>
                    <a:ext cx="34236" cy="58448"/>
                  </a:xfrm>
                  <a:custGeom>
                    <a:rect b="b" l="l" r="r" t="t"/>
                    <a:pathLst>
                      <a:path extrusionOk="0" h="2315" w="1356">
                        <a:moveTo>
                          <a:pt x="189" y="1"/>
                        </a:moveTo>
                        <a:cubicBezTo>
                          <a:pt x="85" y="1"/>
                          <a:pt x="0" y="92"/>
                          <a:pt x="7" y="203"/>
                        </a:cubicBezTo>
                        <a:cubicBezTo>
                          <a:pt x="13" y="307"/>
                          <a:pt x="98" y="392"/>
                          <a:pt x="202" y="392"/>
                        </a:cubicBezTo>
                        <a:lnTo>
                          <a:pt x="209" y="392"/>
                        </a:lnTo>
                        <a:cubicBezTo>
                          <a:pt x="352" y="398"/>
                          <a:pt x="483" y="463"/>
                          <a:pt x="580" y="568"/>
                        </a:cubicBezTo>
                        <a:cubicBezTo>
                          <a:pt x="763" y="757"/>
                          <a:pt x="965" y="1174"/>
                          <a:pt x="913" y="2106"/>
                        </a:cubicBezTo>
                        <a:cubicBezTo>
                          <a:pt x="906" y="2217"/>
                          <a:pt x="991" y="2308"/>
                          <a:pt x="1095" y="2314"/>
                        </a:cubicBezTo>
                        <a:lnTo>
                          <a:pt x="1108" y="2314"/>
                        </a:lnTo>
                        <a:cubicBezTo>
                          <a:pt x="1213" y="2314"/>
                          <a:pt x="1297" y="2230"/>
                          <a:pt x="1304" y="2125"/>
                        </a:cubicBezTo>
                        <a:cubicBezTo>
                          <a:pt x="1356" y="1259"/>
                          <a:pt x="1199" y="633"/>
                          <a:pt x="848" y="281"/>
                        </a:cubicBezTo>
                        <a:cubicBezTo>
                          <a:pt x="678" y="98"/>
                          <a:pt x="437" y="1"/>
                          <a:pt x="189"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6239175" y="4015497"/>
                    <a:ext cx="34261" cy="59231"/>
                  </a:xfrm>
                  <a:custGeom>
                    <a:rect b="b" l="l" r="r" t="t"/>
                    <a:pathLst>
                      <a:path extrusionOk="0" h="2346" w="1357">
                        <a:moveTo>
                          <a:pt x="283" y="1"/>
                        </a:moveTo>
                        <a:cubicBezTo>
                          <a:pt x="102" y="1"/>
                          <a:pt x="0" y="271"/>
                          <a:pt x="196" y="377"/>
                        </a:cubicBezTo>
                        <a:cubicBezTo>
                          <a:pt x="229" y="390"/>
                          <a:pt x="906" y="774"/>
                          <a:pt x="959" y="2156"/>
                        </a:cubicBezTo>
                        <a:cubicBezTo>
                          <a:pt x="965" y="2260"/>
                          <a:pt x="1050" y="2345"/>
                          <a:pt x="1154" y="2345"/>
                        </a:cubicBezTo>
                        <a:lnTo>
                          <a:pt x="1161" y="2345"/>
                        </a:lnTo>
                        <a:cubicBezTo>
                          <a:pt x="1271" y="2339"/>
                          <a:pt x="1356" y="2247"/>
                          <a:pt x="1356" y="2137"/>
                        </a:cubicBezTo>
                        <a:cubicBezTo>
                          <a:pt x="1291" y="514"/>
                          <a:pt x="418" y="44"/>
                          <a:pt x="379" y="25"/>
                        </a:cubicBezTo>
                        <a:cubicBezTo>
                          <a:pt x="345" y="8"/>
                          <a:pt x="313" y="1"/>
                          <a:pt x="283"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34"/>
                <p:cNvSpPr/>
                <p:nvPr/>
              </p:nvSpPr>
              <p:spPr>
                <a:xfrm>
                  <a:off x="6020481" y="3084268"/>
                  <a:ext cx="321880" cy="160978"/>
                </a:xfrm>
                <a:custGeom>
                  <a:rect b="b" l="l" r="r" t="t"/>
                  <a:pathLst>
                    <a:path extrusionOk="0" h="6376" w="12749">
                      <a:moveTo>
                        <a:pt x="5795" y="0"/>
                      </a:moveTo>
                      <a:cubicBezTo>
                        <a:pt x="5039" y="0"/>
                        <a:pt x="4543" y="404"/>
                        <a:pt x="4309" y="939"/>
                      </a:cubicBezTo>
                      <a:cubicBezTo>
                        <a:pt x="4056" y="756"/>
                        <a:pt x="3755" y="658"/>
                        <a:pt x="3446" y="658"/>
                      </a:cubicBezTo>
                      <a:cubicBezTo>
                        <a:pt x="3436" y="658"/>
                        <a:pt x="3426" y="658"/>
                        <a:pt x="3416" y="658"/>
                      </a:cubicBezTo>
                      <a:cubicBezTo>
                        <a:pt x="2243" y="658"/>
                        <a:pt x="1760" y="1727"/>
                        <a:pt x="1969" y="2607"/>
                      </a:cubicBezTo>
                      <a:cubicBezTo>
                        <a:pt x="1806" y="2627"/>
                        <a:pt x="1650" y="2672"/>
                        <a:pt x="1513" y="2757"/>
                      </a:cubicBezTo>
                      <a:cubicBezTo>
                        <a:pt x="1461" y="2783"/>
                        <a:pt x="1415" y="2816"/>
                        <a:pt x="1376" y="2848"/>
                      </a:cubicBezTo>
                      <a:cubicBezTo>
                        <a:pt x="1" y="3467"/>
                        <a:pt x="235" y="5944"/>
                        <a:pt x="2054" y="5944"/>
                      </a:cubicBezTo>
                      <a:cubicBezTo>
                        <a:pt x="2065" y="5944"/>
                        <a:pt x="2075" y="5944"/>
                        <a:pt x="2086" y="5944"/>
                      </a:cubicBezTo>
                      <a:cubicBezTo>
                        <a:pt x="2401" y="5944"/>
                        <a:pt x="2708" y="5853"/>
                        <a:pt x="2966" y="5677"/>
                      </a:cubicBezTo>
                      <a:cubicBezTo>
                        <a:pt x="3255" y="6078"/>
                        <a:pt x="3718" y="6317"/>
                        <a:pt x="4206" y="6317"/>
                      </a:cubicBezTo>
                      <a:cubicBezTo>
                        <a:pt x="4225" y="6317"/>
                        <a:pt x="4244" y="6316"/>
                        <a:pt x="4263" y="6316"/>
                      </a:cubicBezTo>
                      <a:cubicBezTo>
                        <a:pt x="4824" y="6316"/>
                        <a:pt x="5254" y="6114"/>
                        <a:pt x="5554" y="5801"/>
                      </a:cubicBezTo>
                      <a:cubicBezTo>
                        <a:pt x="5841" y="6069"/>
                        <a:pt x="6221" y="6212"/>
                        <a:pt x="6616" y="6212"/>
                      </a:cubicBezTo>
                      <a:cubicBezTo>
                        <a:pt x="6624" y="6212"/>
                        <a:pt x="6633" y="6212"/>
                        <a:pt x="6642" y="6211"/>
                      </a:cubicBezTo>
                      <a:cubicBezTo>
                        <a:pt x="6654" y="6212"/>
                        <a:pt x="6665" y="6212"/>
                        <a:pt x="6677" y="6212"/>
                      </a:cubicBezTo>
                      <a:cubicBezTo>
                        <a:pt x="7011" y="6212"/>
                        <a:pt x="7343" y="6121"/>
                        <a:pt x="7626" y="5951"/>
                      </a:cubicBezTo>
                      <a:cubicBezTo>
                        <a:pt x="7822" y="6107"/>
                        <a:pt x="8043" y="6231"/>
                        <a:pt x="8291" y="6303"/>
                      </a:cubicBezTo>
                      <a:lnTo>
                        <a:pt x="8324" y="6309"/>
                      </a:lnTo>
                      <a:cubicBezTo>
                        <a:pt x="8480" y="6353"/>
                        <a:pt x="8642" y="6375"/>
                        <a:pt x="8803" y="6375"/>
                      </a:cubicBezTo>
                      <a:cubicBezTo>
                        <a:pt x="9116" y="6375"/>
                        <a:pt x="9427" y="6293"/>
                        <a:pt x="9699" y="6133"/>
                      </a:cubicBezTo>
                      <a:lnTo>
                        <a:pt x="10064" y="5853"/>
                      </a:lnTo>
                      <a:cubicBezTo>
                        <a:pt x="10207" y="5703"/>
                        <a:pt x="10331" y="5534"/>
                        <a:pt x="10416" y="5345"/>
                      </a:cubicBezTo>
                      <a:cubicBezTo>
                        <a:pt x="10596" y="5463"/>
                        <a:pt x="10812" y="5527"/>
                        <a:pt x="11030" y="5527"/>
                      </a:cubicBezTo>
                      <a:cubicBezTo>
                        <a:pt x="11040" y="5527"/>
                        <a:pt x="11051" y="5527"/>
                        <a:pt x="11061" y="5527"/>
                      </a:cubicBezTo>
                      <a:cubicBezTo>
                        <a:pt x="12612" y="5527"/>
                        <a:pt x="12749" y="3552"/>
                        <a:pt x="11478" y="3194"/>
                      </a:cubicBezTo>
                      <a:cubicBezTo>
                        <a:pt x="11543" y="2490"/>
                        <a:pt x="11120" y="1740"/>
                        <a:pt x="10214" y="1740"/>
                      </a:cubicBezTo>
                      <a:cubicBezTo>
                        <a:pt x="10044" y="1740"/>
                        <a:pt x="9875" y="1773"/>
                        <a:pt x="9712" y="1832"/>
                      </a:cubicBezTo>
                      <a:cubicBezTo>
                        <a:pt x="9679" y="971"/>
                        <a:pt x="8969" y="287"/>
                        <a:pt x="8109" y="280"/>
                      </a:cubicBezTo>
                      <a:cubicBezTo>
                        <a:pt x="7744" y="280"/>
                        <a:pt x="7392" y="404"/>
                        <a:pt x="7111" y="639"/>
                      </a:cubicBezTo>
                      <a:cubicBezTo>
                        <a:pt x="6838" y="261"/>
                        <a:pt x="6401" y="0"/>
                        <a:pt x="5795" y="0"/>
                      </a:cubicBezTo>
                      <a:close/>
                    </a:path>
                  </a:pathLst>
                </a:custGeom>
                <a:solidFill>
                  <a:srgbClr val="D4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29" name="Google Shape;529;p34"/>
          <p:cNvSpPr/>
          <p:nvPr/>
        </p:nvSpPr>
        <p:spPr>
          <a:xfrm>
            <a:off x="5345226" y="4326883"/>
            <a:ext cx="452864" cy="49056"/>
          </a:xfrm>
          <a:custGeom>
            <a:rect b="b" l="l" r="r" t="t"/>
            <a:pathLst>
              <a:path extrusionOk="0" h="1943" w="17937">
                <a:moveTo>
                  <a:pt x="8969" y="1"/>
                </a:moveTo>
                <a:cubicBezTo>
                  <a:pt x="4015" y="1"/>
                  <a:pt x="0" y="437"/>
                  <a:pt x="0" y="972"/>
                </a:cubicBezTo>
                <a:cubicBezTo>
                  <a:pt x="0" y="1506"/>
                  <a:pt x="4009" y="1943"/>
                  <a:pt x="8962" y="1943"/>
                </a:cubicBezTo>
                <a:cubicBezTo>
                  <a:pt x="13915" y="1943"/>
                  <a:pt x="17937" y="1506"/>
                  <a:pt x="17937" y="972"/>
                </a:cubicBezTo>
                <a:cubicBezTo>
                  <a:pt x="17937" y="437"/>
                  <a:pt x="13922" y="1"/>
                  <a:pt x="8969" y="1"/>
                </a:cubicBezTo>
                <a:close/>
              </a:path>
            </a:pathLst>
          </a:custGeom>
          <a:solidFill>
            <a:srgbClr val="778C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5296019" y="3065442"/>
            <a:ext cx="550774" cy="1277927"/>
          </a:xfrm>
          <a:custGeom>
            <a:rect b="b" l="l" r="r" t="t"/>
            <a:pathLst>
              <a:path extrusionOk="0" h="50616" w="21815">
                <a:moveTo>
                  <a:pt x="3781" y="7802"/>
                </a:moveTo>
                <a:lnTo>
                  <a:pt x="3781" y="7834"/>
                </a:lnTo>
                <a:lnTo>
                  <a:pt x="3761" y="7834"/>
                </a:lnTo>
                <a:cubicBezTo>
                  <a:pt x="3768" y="7821"/>
                  <a:pt x="3774" y="7808"/>
                  <a:pt x="3781" y="7802"/>
                </a:cubicBezTo>
                <a:close/>
                <a:moveTo>
                  <a:pt x="10696" y="0"/>
                </a:moveTo>
                <a:cubicBezTo>
                  <a:pt x="6759" y="0"/>
                  <a:pt x="3566" y="3194"/>
                  <a:pt x="3566" y="7131"/>
                </a:cubicBezTo>
                <a:cubicBezTo>
                  <a:pt x="3566" y="7365"/>
                  <a:pt x="3579" y="7600"/>
                  <a:pt x="3611" y="7834"/>
                </a:cubicBezTo>
                <a:cubicBezTo>
                  <a:pt x="2979" y="7906"/>
                  <a:pt x="2555" y="8512"/>
                  <a:pt x="2712" y="9131"/>
                </a:cubicBezTo>
                <a:cubicBezTo>
                  <a:pt x="2829" y="9609"/>
                  <a:pt x="3258" y="9920"/>
                  <a:pt x="3720" y="9920"/>
                </a:cubicBezTo>
                <a:cubicBezTo>
                  <a:pt x="3850" y="9920"/>
                  <a:pt x="3984" y="9895"/>
                  <a:pt x="4113" y="9842"/>
                </a:cubicBezTo>
                <a:cubicBezTo>
                  <a:pt x="4843" y="12045"/>
                  <a:pt x="6688" y="13805"/>
                  <a:pt x="8754" y="14561"/>
                </a:cubicBezTo>
                <a:cubicBezTo>
                  <a:pt x="8799" y="14574"/>
                  <a:pt x="8891" y="14593"/>
                  <a:pt x="8891" y="14606"/>
                </a:cubicBezTo>
                <a:lnTo>
                  <a:pt x="8891" y="16627"/>
                </a:lnTo>
                <a:lnTo>
                  <a:pt x="5651" y="16627"/>
                </a:lnTo>
                <a:cubicBezTo>
                  <a:pt x="5651" y="16627"/>
                  <a:pt x="5645" y="16692"/>
                  <a:pt x="5632" y="16698"/>
                </a:cubicBezTo>
                <a:cubicBezTo>
                  <a:pt x="5052" y="16705"/>
                  <a:pt x="4543" y="17083"/>
                  <a:pt x="4367" y="17630"/>
                </a:cubicBezTo>
                <a:lnTo>
                  <a:pt x="216" y="33233"/>
                </a:lnTo>
                <a:cubicBezTo>
                  <a:pt x="1" y="33865"/>
                  <a:pt x="294" y="34563"/>
                  <a:pt x="900" y="34850"/>
                </a:cubicBezTo>
                <a:cubicBezTo>
                  <a:pt x="1081" y="34935"/>
                  <a:pt x="1273" y="34976"/>
                  <a:pt x="1462" y="34976"/>
                </a:cubicBezTo>
                <a:cubicBezTo>
                  <a:pt x="1906" y="34976"/>
                  <a:pt x="2335" y="34752"/>
                  <a:pt x="2582" y="34354"/>
                </a:cubicBezTo>
                <a:cubicBezTo>
                  <a:pt x="2652" y="34403"/>
                  <a:pt x="2730" y="34426"/>
                  <a:pt x="2808" y="34426"/>
                </a:cubicBezTo>
                <a:cubicBezTo>
                  <a:pt x="2988" y="34426"/>
                  <a:pt x="3162" y="34303"/>
                  <a:pt x="3207" y="34107"/>
                </a:cubicBezTo>
                <a:lnTo>
                  <a:pt x="3566" y="32529"/>
                </a:lnTo>
                <a:cubicBezTo>
                  <a:pt x="3611" y="32334"/>
                  <a:pt x="3481" y="32034"/>
                  <a:pt x="3305" y="31936"/>
                </a:cubicBezTo>
                <a:lnTo>
                  <a:pt x="6336" y="20948"/>
                </a:lnTo>
                <a:cubicBezTo>
                  <a:pt x="6336" y="22838"/>
                  <a:pt x="6388" y="26501"/>
                  <a:pt x="6453" y="30561"/>
                </a:cubicBezTo>
                <a:lnTo>
                  <a:pt x="6407" y="30561"/>
                </a:lnTo>
                <a:lnTo>
                  <a:pt x="6466" y="32353"/>
                </a:lnTo>
                <a:lnTo>
                  <a:pt x="6486" y="32353"/>
                </a:lnTo>
                <a:cubicBezTo>
                  <a:pt x="6622" y="40181"/>
                  <a:pt x="6805" y="48719"/>
                  <a:pt x="6805" y="48719"/>
                </a:cubicBezTo>
                <a:cubicBezTo>
                  <a:pt x="6805" y="48719"/>
                  <a:pt x="4517" y="49084"/>
                  <a:pt x="4517" y="50609"/>
                </a:cubicBezTo>
                <a:lnTo>
                  <a:pt x="8936" y="50609"/>
                </a:lnTo>
                <a:lnTo>
                  <a:pt x="10631" y="33422"/>
                </a:lnTo>
                <a:lnTo>
                  <a:pt x="10670" y="33448"/>
                </a:lnTo>
                <a:lnTo>
                  <a:pt x="11035" y="33448"/>
                </a:lnTo>
                <a:lnTo>
                  <a:pt x="11041" y="33442"/>
                </a:lnTo>
                <a:lnTo>
                  <a:pt x="12892" y="50616"/>
                </a:lnTo>
                <a:lnTo>
                  <a:pt x="17311" y="50616"/>
                </a:lnTo>
                <a:cubicBezTo>
                  <a:pt x="17311" y="49084"/>
                  <a:pt x="15024" y="48725"/>
                  <a:pt x="15024" y="48725"/>
                </a:cubicBezTo>
                <a:cubicBezTo>
                  <a:pt x="15024" y="48725"/>
                  <a:pt x="15193" y="40090"/>
                  <a:pt x="15317" y="32210"/>
                </a:cubicBezTo>
                <a:cubicBezTo>
                  <a:pt x="15323" y="31891"/>
                  <a:pt x="15356" y="30561"/>
                  <a:pt x="15356" y="30561"/>
                </a:cubicBezTo>
                <a:lnTo>
                  <a:pt x="15343" y="30561"/>
                </a:lnTo>
                <a:cubicBezTo>
                  <a:pt x="15408" y="26468"/>
                  <a:pt x="15454" y="22773"/>
                  <a:pt x="15454" y="20856"/>
                </a:cubicBezTo>
                <a:lnTo>
                  <a:pt x="18510" y="31917"/>
                </a:lnTo>
                <a:cubicBezTo>
                  <a:pt x="18308" y="31982"/>
                  <a:pt x="18159" y="32321"/>
                  <a:pt x="18204" y="32536"/>
                </a:cubicBezTo>
                <a:lnTo>
                  <a:pt x="18563" y="34107"/>
                </a:lnTo>
                <a:cubicBezTo>
                  <a:pt x="18608" y="34299"/>
                  <a:pt x="18775" y="34422"/>
                  <a:pt x="18959" y="34422"/>
                </a:cubicBezTo>
                <a:cubicBezTo>
                  <a:pt x="18987" y="34422"/>
                  <a:pt x="19016" y="34419"/>
                  <a:pt x="19045" y="34413"/>
                </a:cubicBezTo>
                <a:cubicBezTo>
                  <a:pt x="19110" y="34400"/>
                  <a:pt x="19169" y="34367"/>
                  <a:pt x="19221" y="34322"/>
                </a:cubicBezTo>
                <a:cubicBezTo>
                  <a:pt x="19463" y="34736"/>
                  <a:pt x="19901" y="34974"/>
                  <a:pt x="20355" y="34974"/>
                </a:cubicBezTo>
                <a:cubicBezTo>
                  <a:pt x="20537" y="34974"/>
                  <a:pt x="20721" y="34936"/>
                  <a:pt x="20896" y="34856"/>
                </a:cubicBezTo>
                <a:cubicBezTo>
                  <a:pt x="21515" y="34582"/>
                  <a:pt x="21815" y="33885"/>
                  <a:pt x="21606" y="33246"/>
                </a:cubicBezTo>
                <a:lnTo>
                  <a:pt x="17298" y="17663"/>
                </a:lnTo>
                <a:cubicBezTo>
                  <a:pt x="17122" y="17141"/>
                  <a:pt x="16659" y="16744"/>
                  <a:pt x="16145" y="16705"/>
                </a:cubicBezTo>
                <a:cubicBezTo>
                  <a:pt x="16132" y="16698"/>
                  <a:pt x="16119" y="16627"/>
                  <a:pt x="16119" y="16627"/>
                </a:cubicBezTo>
                <a:lnTo>
                  <a:pt x="12632" y="16627"/>
                </a:lnTo>
                <a:lnTo>
                  <a:pt x="12632" y="14704"/>
                </a:lnTo>
                <a:cubicBezTo>
                  <a:pt x="12632" y="14704"/>
                  <a:pt x="12651" y="14697"/>
                  <a:pt x="12664" y="14691"/>
                </a:cubicBezTo>
                <a:lnTo>
                  <a:pt x="12710" y="14684"/>
                </a:lnTo>
                <a:cubicBezTo>
                  <a:pt x="14900" y="14013"/>
                  <a:pt x="16920" y="12201"/>
                  <a:pt x="17702" y="9887"/>
                </a:cubicBezTo>
                <a:cubicBezTo>
                  <a:pt x="17781" y="9907"/>
                  <a:pt x="17865" y="9920"/>
                  <a:pt x="17950" y="9920"/>
                </a:cubicBezTo>
                <a:cubicBezTo>
                  <a:pt x="17954" y="9920"/>
                  <a:pt x="17958" y="9920"/>
                  <a:pt x="17962" y="9920"/>
                </a:cubicBezTo>
                <a:cubicBezTo>
                  <a:pt x="18517" y="9920"/>
                  <a:pt x="18973" y="9486"/>
                  <a:pt x="19006" y="8936"/>
                </a:cubicBezTo>
                <a:cubicBezTo>
                  <a:pt x="19038" y="8375"/>
                  <a:pt x="18621" y="7893"/>
                  <a:pt x="18067" y="7834"/>
                </a:cubicBezTo>
                <a:lnTo>
                  <a:pt x="18067" y="7828"/>
                </a:lnTo>
                <a:cubicBezTo>
                  <a:pt x="18067" y="7815"/>
                  <a:pt x="18054" y="7802"/>
                  <a:pt x="18054" y="7789"/>
                </a:cubicBezTo>
                <a:cubicBezTo>
                  <a:pt x="18048" y="6068"/>
                  <a:pt x="17644" y="4295"/>
                  <a:pt x="16692" y="2998"/>
                </a:cubicBezTo>
                <a:cubicBezTo>
                  <a:pt x="17663" y="2464"/>
                  <a:pt x="17781" y="1786"/>
                  <a:pt x="18159" y="1147"/>
                </a:cubicBezTo>
                <a:lnTo>
                  <a:pt x="18159" y="1147"/>
                </a:lnTo>
                <a:cubicBezTo>
                  <a:pt x="17946" y="1172"/>
                  <a:pt x="17731" y="1183"/>
                  <a:pt x="17515" y="1183"/>
                </a:cubicBezTo>
                <a:cubicBezTo>
                  <a:pt x="15275" y="1183"/>
                  <a:pt x="12901" y="0"/>
                  <a:pt x="10696" y="0"/>
                </a:cubicBezTo>
                <a:close/>
              </a:path>
            </a:pathLst>
          </a:custGeom>
          <a:solidFill>
            <a:srgbClr val="F2F4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5558644" y="3411484"/>
            <a:ext cx="24869" cy="164260"/>
          </a:xfrm>
          <a:custGeom>
            <a:rect b="b" l="l" r="r" t="t"/>
            <a:pathLst>
              <a:path extrusionOk="0" h="6506" w="985">
                <a:moveTo>
                  <a:pt x="489" y="1"/>
                </a:moveTo>
                <a:cubicBezTo>
                  <a:pt x="222" y="1"/>
                  <a:pt x="1" y="222"/>
                  <a:pt x="1" y="490"/>
                </a:cubicBezTo>
                <a:cubicBezTo>
                  <a:pt x="1" y="646"/>
                  <a:pt x="72" y="789"/>
                  <a:pt x="196" y="887"/>
                </a:cubicBezTo>
                <a:cubicBezTo>
                  <a:pt x="72" y="978"/>
                  <a:pt x="1" y="1122"/>
                  <a:pt x="1" y="1278"/>
                </a:cubicBezTo>
                <a:cubicBezTo>
                  <a:pt x="1" y="1435"/>
                  <a:pt x="72" y="1578"/>
                  <a:pt x="196" y="1676"/>
                </a:cubicBezTo>
                <a:cubicBezTo>
                  <a:pt x="72" y="1767"/>
                  <a:pt x="1" y="1910"/>
                  <a:pt x="1" y="2067"/>
                </a:cubicBezTo>
                <a:cubicBezTo>
                  <a:pt x="1" y="2223"/>
                  <a:pt x="72" y="2367"/>
                  <a:pt x="196" y="2464"/>
                </a:cubicBezTo>
                <a:cubicBezTo>
                  <a:pt x="72" y="2556"/>
                  <a:pt x="1" y="2699"/>
                  <a:pt x="1" y="2855"/>
                </a:cubicBezTo>
                <a:cubicBezTo>
                  <a:pt x="1" y="3012"/>
                  <a:pt x="72" y="3155"/>
                  <a:pt x="196" y="3253"/>
                </a:cubicBezTo>
                <a:cubicBezTo>
                  <a:pt x="72" y="3344"/>
                  <a:pt x="1" y="3488"/>
                  <a:pt x="1" y="3644"/>
                </a:cubicBezTo>
                <a:cubicBezTo>
                  <a:pt x="1" y="3800"/>
                  <a:pt x="72" y="3944"/>
                  <a:pt x="196" y="4042"/>
                </a:cubicBezTo>
                <a:cubicBezTo>
                  <a:pt x="72" y="4133"/>
                  <a:pt x="1" y="4276"/>
                  <a:pt x="1" y="4433"/>
                </a:cubicBezTo>
                <a:cubicBezTo>
                  <a:pt x="1" y="4589"/>
                  <a:pt x="72" y="4732"/>
                  <a:pt x="196" y="4830"/>
                </a:cubicBezTo>
                <a:cubicBezTo>
                  <a:pt x="72" y="4921"/>
                  <a:pt x="1" y="5065"/>
                  <a:pt x="1" y="5221"/>
                </a:cubicBezTo>
                <a:cubicBezTo>
                  <a:pt x="1" y="5378"/>
                  <a:pt x="72" y="5521"/>
                  <a:pt x="196" y="5619"/>
                </a:cubicBezTo>
                <a:cubicBezTo>
                  <a:pt x="72" y="5710"/>
                  <a:pt x="1" y="5853"/>
                  <a:pt x="1" y="6010"/>
                </a:cubicBezTo>
                <a:cubicBezTo>
                  <a:pt x="1" y="6284"/>
                  <a:pt x="222" y="6499"/>
                  <a:pt x="489" y="6505"/>
                </a:cubicBezTo>
                <a:cubicBezTo>
                  <a:pt x="763" y="6505"/>
                  <a:pt x="985" y="6284"/>
                  <a:pt x="985" y="6010"/>
                </a:cubicBezTo>
                <a:cubicBezTo>
                  <a:pt x="985" y="5853"/>
                  <a:pt x="913" y="5710"/>
                  <a:pt x="783" y="5619"/>
                </a:cubicBezTo>
                <a:cubicBezTo>
                  <a:pt x="913" y="5521"/>
                  <a:pt x="985" y="5378"/>
                  <a:pt x="985" y="5221"/>
                </a:cubicBezTo>
                <a:cubicBezTo>
                  <a:pt x="985" y="5065"/>
                  <a:pt x="913" y="4921"/>
                  <a:pt x="783" y="4830"/>
                </a:cubicBezTo>
                <a:cubicBezTo>
                  <a:pt x="913" y="4732"/>
                  <a:pt x="985" y="4589"/>
                  <a:pt x="985" y="4433"/>
                </a:cubicBezTo>
                <a:cubicBezTo>
                  <a:pt x="985" y="4276"/>
                  <a:pt x="913" y="4133"/>
                  <a:pt x="783" y="4042"/>
                </a:cubicBezTo>
                <a:cubicBezTo>
                  <a:pt x="913" y="3944"/>
                  <a:pt x="985" y="3800"/>
                  <a:pt x="985" y="3644"/>
                </a:cubicBezTo>
                <a:cubicBezTo>
                  <a:pt x="985" y="3488"/>
                  <a:pt x="913" y="3344"/>
                  <a:pt x="783" y="3253"/>
                </a:cubicBezTo>
                <a:cubicBezTo>
                  <a:pt x="913" y="3155"/>
                  <a:pt x="985" y="3012"/>
                  <a:pt x="985" y="2855"/>
                </a:cubicBezTo>
                <a:cubicBezTo>
                  <a:pt x="985" y="2699"/>
                  <a:pt x="913" y="2556"/>
                  <a:pt x="783" y="2464"/>
                </a:cubicBezTo>
                <a:cubicBezTo>
                  <a:pt x="913" y="2367"/>
                  <a:pt x="985" y="2223"/>
                  <a:pt x="985" y="2067"/>
                </a:cubicBezTo>
                <a:cubicBezTo>
                  <a:pt x="985" y="1910"/>
                  <a:pt x="913" y="1767"/>
                  <a:pt x="783" y="1676"/>
                </a:cubicBezTo>
                <a:cubicBezTo>
                  <a:pt x="913" y="1578"/>
                  <a:pt x="985" y="1435"/>
                  <a:pt x="985" y="1278"/>
                </a:cubicBezTo>
                <a:cubicBezTo>
                  <a:pt x="985" y="1122"/>
                  <a:pt x="913" y="978"/>
                  <a:pt x="783" y="887"/>
                </a:cubicBezTo>
                <a:cubicBezTo>
                  <a:pt x="913" y="789"/>
                  <a:pt x="985" y="646"/>
                  <a:pt x="985" y="490"/>
                </a:cubicBezTo>
                <a:cubicBezTo>
                  <a:pt x="978" y="222"/>
                  <a:pt x="763" y="1"/>
                  <a:pt x="489" y="1"/>
                </a:cubicBezTo>
                <a:close/>
              </a:path>
            </a:pathLst>
          </a:custGeom>
          <a:solidFill>
            <a:srgbClr val="D4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5529685" y="3555774"/>
            <a:ext cx="80338" cy="55014"/>
          </a:xfrm>
          <a:custGeom>
            <a:rect b="b" l="l" r="r" t="t"/>
            <a:pathLst>
              <a:path extrusionOk="0" h="2179" w="3182">
                <a:moveTo>
                  <a:pt x="1586" y="1"/>
                </a:moveTo>
                <a:cubicBezTo>
                  <a:pt x="1449" y="1"/>
                  <a:pt x="1312" y="58"/>
                  <a:pt x="1213" y="171"/>
                </a:cubicBezTo>
                <a:cubicBezTo>
                  <a:pt x="1115" y="288"/>
                  <a:pt x="1069" y="445"/>
                  <a:pt x="1109" y="601"/>
                </a:cubicBezTo>
                <a:cubicBezTo>
                  <a:pt x="1094" y="600"/>
                  <a:pt x="1080" y="599"/>
                  <a:pt x="1066" y="599"/>
                </a:cubicBezTo>
                <a:cubicBezTo>
                  <a:pt x="925" y="599"/>
                  <a:pt x="793" y="658"/>
                  <a:pt x="698" y="764"/>
                </a:cubicBezTo>
                <a:cubicBezTo>
                  <a:pt x="594" y="881"/>
                  <a:pt x="555" y="1044"/>
                  <a:pt x="587" y="1194"/>
                </a:cubicBezTo>
                <a:cubicBezTo>
                  <a:pt x="574" y="1193"/>
                  <a:pt x="561" y="1193"/>
                  <a:pt x="548" y="1193"/>
                </a:cubicBezTo>
                <a:cubicBezTo>
                  <a:pt x="406" y="1193"/>
                  <a:pt x="273" y="1256"/>
                  <a:pt x="183" y="1364"/>
                </a:cubicBezTo>
                <a:cubicBezTo>
                  <a:pt x="1" y="1566"/>
                  <a:pt x="27" y="1879"/>
                  <a:pt x="229" y="2061"/>
                </a:cubicBezTo>
                <a:cubicBezTo>
                  <a:pt x="320" y="2133"/>
                  <a:pt x="437" y="2178"/>
                  <a:pt x="555" y="2178"/>
                </a:cubicBezTo>
                <a:cubicBezTo>
                  <a:pt x="698" y="2178"/>
                  <a:pt x="828" y="2113"/>
                  <a:pt x="926" y="2009"/>
                </a:cubicBezTo>
                <a:cubicBezTo>
                  <a:pt x="1024" y="1892"/>
                  <a:pt x="1069" y="1735"/>
                  <a:pt x="1037" y="1585"/>
                </a:cubicBezTo>
                <a:lnTo>
                  <a:pt x="1037" y="1585"/>
                </a:lnTo>
                <a:cubicBezTo>
                  <a:pt x="1044" y="1586"/>
                  <a:pt x="1052" y="1586"/>
                  <a:pt x="1059" y="1586"/>
                </a:cubicBezTo>
                <a:cubicBezTo>
                  <a:pt x="1202" y="1586"/>
                  <a:pt x="1348" y="1527"/>
                  <a:pt x="1441" y="1416"/>
                </a:cubicBezTo>
                <a:cubicBezTo>
                  <a:pt x="1545" y="1299"/>
                  <a:pt x="1584" y="1142"/>
                  <a:pt x="1552" y="986"/>
                </a:cubicBezTo>
                <a:lnTo>
                  <a:pt x="1617" y="986"/>
                </a:lnTo>
                <a:cubicBezTo>
                  <a:pt x="1623" y="1097"/>
                  <a:pt x="1663" y="1207"/>
                  <a:pt x="1741" y="1292"/>
                </a:cubicBezTo>
                <a:cubicBezTo>
                  <a:pt x="1830" y="1393"/>
                  <a:pt x="1963" y="1457"/>
                  <a:pt x="2105" y="1457"/>
                </a:cubicBezTo>
                <a:cubicBezTo>
                  <a:pt x="2118" y="1457"/>
                  <a:pt x="2132" y="1456"/>
                  <a:pt x="2145" y="1455"/>
                </a:cubicBezTo>
                <a:lnTo>
                  <a:pt x="2145" y="1455"/>
                </a:lnTo>
                <a:cubicBezTo>
                  <a:pt x="2112" y="1605"/>
                  <a:pt x="2158" y="1761"/>
                  <a:pt x="2256" y="1879"/>
                </a:cubicBezTo>
                <a:cubicBezTo>
                  <a:pt x="2354" y="1992"/>
                  <a:pt x="2492" y="2049"/>
                  <a:pt x="2629" y="2049"/>
                </a:cubicBezTo>
                <a:cubicBezTo>
                  <a:pt x="2744" y="2049"/>
                  <a:pt x="2860" y="2008"/>
                  <a:pt x="2953" y="1924"/>
                </a:cubicBezTo>
                <a:cubicBezTo>
                  <a:pt x="3162" y="1748"/>
                  <a:pt x="3181" y="1435"/>
                  <a:pt x="2999" y="1227"/>
                </a:cubicBezTo>
                <a:cubicBezTo>
                  <a:pt x="2903" y="1126"/>
                  <a:pt x="2770" y="1062"/>
                  <a:pt x="2633" y="1062"/>
                </a:cubicBezTo>
                <a:cubicBezTo>
                  <a:pt x="2620" y="1062"/>
                  <a:pt x="2607" y="1063"/>
                  <a:pt x="2595" y="1064"/>
                </a:cubicBezTo>
                <a:cubicBezTo>
                  <a:pt x="2621" y="914"/>
                  <a:pt x="2581" y="758"/>
                  <a:pt x="2477" y="640"/>
                </a:cubicBezTo>
                <a:cubicBezTo>
                  <a:pt x="2384" y="535"/>
                  <a:pt x="2243" y="470"/>
                  <a:pt x="2100" y="470"/>
                </a:cubicBezTo>
                <a:cubicBezTo>
                  <a:pt x="2093" y="470"/>
                  <a:pt x="2087" y="471"/>
                  <a:pt x="2080" y="471"/>
                </a:cubicBezTo>
                <a:cubicBezTo>
                  <a:pt x="2073" y="341"/>
                  <a:pt x="2014" y="210"/>
                  <a:pt x="1910" y="125"/>
                </a:cubicBezTo>
                <a:cubicBezTo>
                  <a:pt x="1818" y="42"/>
                  <a:pt x="1702" y="1"/>
                  <a:pt x="1586" y="1"/>
                </a:cubicBezTo>
                <a:close/>
              </a:path>
            </a:pathLst>
          </a:custGeom>
          <a:solidFill>
            <a:srgbClr val="D4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5469217" y="3540499"/>
            <a:ext cx="91093" cy="197536"/>
          </a:xfrm>
          <a:custGeom>
            <a:rect b="b" l="l" r="r" t="t"/>
            <a:pathLst>
              <a:path extrusionOk="0" h="7824" w="3608">
                <a:moveTo>
                  <a:pt x="2682" y="1"/>
                </a:moveTo>
                <a:lnTo>
                  <a:pt x="2682" y="7"/>
                </a:lnTo>
                <a:cubicBezTo>
                  <a:pt x="2128" y="7"/>
                  <a:pt x="890" y="2040"/>
                  <a:pt x="473" y="2790"/>
                </a:cubicBezTo>
                <a:cubicBezTo>
                  <a:pt x="62" y="3546"/>
                  <a:pt x="225" y="5078"/>
                  <a:pt x="173" y="5886"/>
                </a:cubicBezTo>
                <a:cubicBezTo>
                  <a:pt x="124" y="6645"/>
                  <a:pt x="0" y="7824"/>
                  <a:pt x="488" y="7824"/>
                </a:cubicBezTo>
                <a:cubicBezTo>
                  <a:pt x="519" y="7824"/>
                  <a:pt x="553" y="7819"/>
                  <a:pt x="590" y="7808"/>
                </a:cubicBezTo>
                <a:cubicBezTo>
                  <a:pt x="1196" y="7646"/>
                  <a:pt x="2200" y="6753"/>
                  <a:pt x="2780" y="6498"/>
                </a:cubicBezTo>
                <a:cubicBezTo>
                  <a:pt x="3354" y="6251"/>
                  <a:pt x="3380" y="5052"/>
                  <a:pt x="3328" y="4100"/>
                </a:cubicBezTo>
                <a:cubicBezTo>
                  <a:pt x="3269" y="3155"/>
                  <a:pt x="3608" y="229"/>
                  <a:pt x="2682" y="1"/>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5582831" y="3540499"/>
            <a:ext cx="91118" cy="197536"/>
          </a:xfrm>
          <a:custGeom>
            <a:rect b="b" l="l" r="r" t="t"/>
            <a:pathLst>
              <a:path extrusionOk="0" h="7824" w="3609">
                <a:moveTo>
                  <a:pt x="920" y="1"/>
                </a:moveTo>
                <a:cubicBezTo>
                  <a:pt x="1" y="229"/>
                  <a:pt x="340" y="3155"/>
                  <a:pt x="281" y="4100"/>
                </a:cubicBezTo>
                <a:cubicBezTo>
                  <a:pt x="222" y="5052"/>
                  <a:pt x="255" y="6251"/>
                  <a:pt x="828" y="6498"/>
                </a:cubicBezTo>
                <a:cubicBezTo>
                  <a:pt x="1409" y="6753"/>
                  <a:pt x="2412" y="7646"/>
                  <a:pt x="3018" y="7808"/>
                </a:cubicBezTo>
                <a:cubicBezTo>
                  <a:pt x="3055" y="7819"/>
                  <a:pt x="3089" y="7824"/>
                  <a:pt x="3121" y="7824"/>
                </a:cubicBezTo>
                <a:cubicBezTo>
                  <a:pt x="3608" y="7824"/>
                  <a:pt x="3484" y="6645"/>
                  <a:pt x="3435" y="5886"/>
                </a:cubicBezTo>
                <a:cubicBezTo>
                  <a:pt x="3377" y="5078"/>
                  <a:pt x="3546" y="3546"/>
                  <a:pt x="3129" y="2790"/>
                </a:cubicBezTo>
                <a:cubicBezTo>
                  <a:pt x="2719" y="2040"/>
                  <a:pt x="1480" y="7"/>
                  <a:pt x="920" y="7"/>
                </a:cubicBezTo>
                <a:lnTo>
                  <a:pt x="920" y="1"/>
                </a:ln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52"/>
          <p:cNvSpPr txBox="1"/>
          <p:nvPr>
            <p:ph type="title"/>
          </p:nvPr>
        </p:nvSpPr>
        <p:spPr>
          <a:xfrm>
            <a:off x="714300" y="2408400"/>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03" name="Google Shape;1103;p52"/>
          <p:cNvSpPr txBox="1"/>
          <p:nvPr>
            <p:ph idx="2" type="title"/>
          </p:nvPr>
        </p:nvSpPr>
        <p:spPr>
          <a:xfrm>
            <a:off x="714300" y="10101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104" name="Google Shape;1104;p52"/>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2"/>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2"/>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7" name="Google Shape;1107;p52"/>
          <p:cNvGrpSpPr/>
          <p:nvPr/>
        </p:nvGrpSpPr>
        <p:grpSpPr>
          <a:xfrm>
            <a:off x="4195962" y="812731"/>
            <a:ext cx="4338518" cy="3791511"/>
            <a:chOff x="4195962" y="812731"/>
            <a:chExt cx="4338518" cy="3791511"/>
          </a:xfrm>
        </p:grpSpPr>
        <p:grpSp>
          <p:nvGrpSpPr>
            <p:cNvPr id="1108" name="Google Shape;1108;p52"/>
            <p:cNvGrpSpPr/>
            <p:nvPr/>
          </p:nvGrpSpPr>
          <p:grpSpPr>
            <a:xfrm>
              <a:off x="4470000" y="812731"/>
              <a:ext cx="3490051" cy="2287960"/>
              <a:chOff x="4849800" y="1060525"/>
              <a:chExt cx="2932816" cy="1922656"/>
            </a:xfrm>
          </p:grpSpPr>
          <p:sp>
            <p:nvSpPr>
              <p:cNvPr id="1109" name="Google Shape;1109;p52"/>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2"/>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rgbClr val="C1E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0" name="Google Shape;1130;p52"/>
            <p:cNvGrpSpPr/>
            <p:nvPr/>
          </p:nvGrpSpPr>
          <p:grpSpPr>
            <a:xfrm>
              <a:off x="7414457" y="2192098"/>
              <a:ext cx="849904" cy="2412145"/>
              <a:chOff x="6603185" y="2152793"/>
              <a:chExt cx="887165" cy="2517897"/>
            </a:xfrm>
          </p:grpSpPr>
          <p:sp>
            <p:nvSpPr>
              <p:cNvPr id="1131" name="Google Shape;1131;p52"/>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2"/>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2"/>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2"/>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2"/>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2"/>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2"/>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2"/>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2"/>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2"/>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2"/>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2"/>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3" name="Google Shape;1173;p52"/>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52"/>
            <p:cNvGrpSpPr/>
            <p:nvPr/>
          </p:nvGrpSpPr>
          <p:grpSpPr>
            <a:xfrm>
              <a:off x="4195962" y="2113572"/>
              <a:ext cx="1676362" cy="2488197"/>
              <a:chOff x="4587881" y="2070350"/>
              <a:chExt cx="1749856" cy="2597283"/>
            </a:xfrm>
          </p:grpSpPr>
          <p:sp>
            <p:nvSpPr>
              <p:cNvPr id="1175" name="Google Shape;1175;p52"/>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2"/>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2"/>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2"/>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2"/>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2"/>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2"/>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2"/>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2"/>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2"/>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2"/>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2"/>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2"/>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2"/>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2"/>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2"/>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2"/>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2"/>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2"/>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2"/>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2"/>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2"/>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2"/>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2"/>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2"/>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2"/>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2"/>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2"/>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2"/>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2"/>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2"/>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2"/>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2"/>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2"/>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2"/>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2"/>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52"/>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2"/>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2"/>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2"/>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3"/>
          <p:cNvSpPr txBox="1"/>
          <p:nvPr/>
        </p:nvSpPr>
        <p:spPr>
          <a:xfrm>
            <a:off x="594425" y="513225"/>
            <a:ext cx="7790400" cy="291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Montserrat"/>
                <a:ea typeface="Montserrat"/>
                <a:cs typeface="Montserrat"/>
                <a:sym typeface="Montserrat"/>
              </a:rPr>
              <a:t>The project focused on retrieving physiological data from the wearable sensors worn by the patients and storing it in the database as well as displaying it at all times to the health monitoring department to avoid any casualties. The network of wearable sensors was created with the help of jumper wires and a breadboard. The microcontroller ESP8266, acting as the gateway successfully transmitted the data to the cloud with the help of the AWS IoT platform. The data was fetched from the microcontroller and was sent to the User Interface for the healthcare monitoring department to see and keep a check. The system works properly and efficiently. The data is transmitted in real time and is recorded in a timely. The statistical graphs are also displayed accordingly. The alerts are also sent as soon as any of the incoming parameters cross the threshold values. application. Right now, the proposed system has a limited battery source which can be improved as well to accomodate more sensors. </a:t>
            </a:r>
            <a:endParaRPr sz="13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54"/>
          <p:cNvSpPr txBox="1"/>
          <p:nvPr>
            <p:ph type="title"/>
          </p:nvPr>
        </p:nvSpPr>
        <p:spPr>
          <a:xfrm>
            <a:off x="714300" y="2408400"/>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242" name="Google Shape;1242;p54"/>
          <p:cNvSpPr txBox="1"/>
          <p:nvPr>
            <p:ph idx="2" type="title"/>
          </p:nvPr>
        </p:nvSpPr>
        <p:spPr>
          <a:xfrm>
            <a:off x="714300" y="10101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243" name="Google Shape;1243;p54"/>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4"/>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4"/>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54"/>
          <p:cNvGrpSpPr/>
          <p:nvPr/>
        </p:nvGrpSpPr>
        <p:grpSpPr>
          <a:xfrm>
            <a:off x="5061001" y="1219938"/>
            <a:ext cx="3343821" cy="3218721"/>
            <a:chOff x="1100801" y="1385725"/>
            <a:chExt cx="3343821" cy="3218721"/>
          </a:xfrm>
        </p:grpSpPr>
        <p:sp>
          <p:nvSpPr>
            <p:cNvPr id="1247" name="Google Shape;1247;p54"/>
            <p:cNvSpPr/>
            <p:nvPr/>
          </p:nvSpPr>
          <p:spPr>
            <a:xfrm>
              <a:off x="3892199" y="3039957"/>
              <a:ext cx="329305" cy="1069291"/>
            </a:xfrm>
            <a:custGeom>
              <a:rect b="b" l="l" r="r" t="t"/>
              <a:pathLst>
                <a:path extrusionOk="0" h="11248" w="3464">
                  <a:moveTo>
                    <a:pt x="1460" y="1173"/>
                  </a:moveTo>
                  <a:cubicBezTo>
                    <a:pt x="2605" y="0"/>
                    <a:pt x="3464" y="1488"/>
                    <a:pt x="3349" y="2948"/>
                  </a:cubicBezTo>
                  <a:cubicBezTo>
                    <a:pt x="3235" y="4350"/>
                    <a:pt x="2004" y="9215"/>
                    <a:pt x="2233" y="11247"/>
                  </a:cubicBezTo>
                  <a:lnTo>
                    <a:pt x="1775" y="11247"/>
                  </a:lnTo>
                  <a:cubicBezTo>
                    <a:pt x="630" y="8643"/>
                    <a:pt x="1" y="2662"/>
                    <a:pt x="1460" y="117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4"/>
            <p:cNvSpPr/>
            <p:nvPr/>
          </p:nvSpPr>
          <p:spPr>
            <a:xfrm>
              <a:off x="3971103" y="3170482"/>
              <a:ext cx="147066" cy="938767"/>
            </a:xfrm>
            <a:custGeom>
              <a:rect b="b" l="l" r="r" t="t"/>
              <a:pathLst>
                <a:path extrusionOk="0" h="9875" w="1547">
                  <a:moveTo>
                    <a:pt x="1117" y="9874"/>
                  </a:moveTo>
                  <a:cubicBezTo>
                    <a:pt x="1" y="5753"/>
                    <a:pt x="1403" y="87"/>
                    <a:pt x="1432" y="58"/>
                  </a:cubicBezTo>
                  <a:cubicBezTo>
                    <a:pt x="1432" y="29"/>
                    <a:pt x="1460" y="1"/>
                    <a:pt x="1489" y="1"/>
                  </a:cubicBezTo>
                  <a:cubicBezTo>
                    <a:pt x="1546" y="1"/>
                    <a:pt x="1546" y="58"/>
                    <a:pt x="1546" y="87"/>
                  </a:cubicBezTo>
                  <a:cubicBezTo>
                    <a:pt x="1546" y="87"/>
                    <a:pt x="115" y="5811"/>
                    <a:pt x="1260" y="9874"/>
                  </a:cubicBezTo>
                  <a:close/>
                </a:path>
              </a:pathLst>
            </a:custGeom>
            <a:solidFill>
              <a:srgbClr val="94B9CA"/>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4"/>
            <p:cNvSpPr/>
            <p:nvPr/>
          </p:nvSpPr>
          <p:spPr>
            <a:xfrm>
              <a:off x="4071777" y="3333709"/>
              <a:ext cx="372845" cy="775540"/>
            </a:xfrm>
            <a:custGeom>
              <a:rect b="b" l="l" r="r" t="t"/>
              <a:pathLst>
                <a:path extrusionOk="0" h="8158" w="3922">
                  <a:moveTo>
                    <a:pt x="2405" y="659"/>
                  </a:moveTo>
                  <a:cubicBezTo>
                    <a:pt x="3607" y="1"/>
                    <a:pt x="3922" y="1403"/>
                    <a:pt x="3435" y="2548"/>
                  </a:cubicBezTo>
                  <a:cubicBezTo>
                    <a:pt x="3063" y="3521"/>
                    <a:pt x="1346" y="6354"/>
                    <a:pt x="688" y="8157"/>
                  </a:cubicBezTo>
                  <a:lnTo>
                    <a:pt x="58" y="8157"/>
                  </a:lnTo>
                  <a:cubicBezTo>
                    <a:pt x="1" y="5639"/>
                    <a:pt x="974" y="1403"/>
                    <a:pt x="2405" y="65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4"/>
            <p:cNvSpPr/>
            <p:nvPr/>
          </p:nvSpPr>
          <p:spPr>
            <a:xfrm>
              <a:off x="4098966" y="3431721"/>
              <a:ext cx="263996" cy="677528"/>
            </a:xfrm>
            <a:custGeom>
              <a:rect b="b" l="l" r="r" t="t"/>
              <a:pathLst>
                <a:path extrusionOk="0" h="7127" w="2777">
                  <a:moveTo>
                    <a:pt x="1" y="7126"/>
                  </a:moveTo>
                  <a:cubicBezTo>
                    <a:pt x="402" y="3721"/>
                    <a:pt x="2662" y="29"/>
                    <a:pt x="2662" y="29"/>
                  </a:cubicBezTo>
                  <a:cubicBezTo>
                    <a:pt x="2691" y="0"/>
                    <a:pt x="2720" y="0"/>
                    <a:pt x="2748" y="0"/>
                  </a:cubicBezTo>
                  <a:cubicBezTo>
                    <a:pt x="2777" y="29"/>
                    <a:pt x="2777" y="57"/>
                    <a:pt x="2748" y="86"/>
                  </a:cubicBezTo>
                  <a:cubicBezTo>
                    <a:pt x="2748" y="86"/>
                    <a:pt x="487" y="3778"/>
                    <a:pt x="87" y="7126"/>
                  </a:cubicBezTo>
                  <a:close/>
                </a:path>
              </a:pathLst>
            </a:custGeom>
            <a:solidFill>
              <a:srgbClr val="7CA8B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4"/>
            <p:cNvSpPr/>
            <p:nvPr/>
          </p:nvSpPr>
          <p:spPr>
            <a:xfrm>
              <a:off x="3685432" y="3499693"/>
              <a:ext cx="378264" cy="609557"/>
            </a:xfrm>
            <a:custGeom>
              <a:rect b="b" l="l" r="r" t="t"/>
              <a:pathLst>
                <a:path extrusionOk="0" h="6412" w="3979">
                  <a:moveTo>
                    <a:pt x="1374" y="516"/>
                  </a:moveTo>
                  <a:cubicBezTo>
                    <a:pt x="201" y="1"/>
                    <a:pt x="1" y="1317"/>
                    <a:pt x="516" y="2376"/>
                  </a:cubicBezTo>
                  <a:cubicBezTo>
                    <a:pt x="888" y="3092"/>
                    <a:pt x="2147" y="4866"/>
                    <a:pt x="3006" y="6411"/>
                  </a:cubicBezTo>
                  <a:lnTo>
                    <a:pt x="3979" y="6411"/>
                  </a:lnTo>
                  <a:cubicBezTo>
                    <a:pt x="3635" y="4093"/>
                    <a:pt x="2576" y="1031"/>
                    <a:pt x="1374" y="5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4"/>
            <p:cNvSpPr/>
            <p:nvPr/>
          </p:nvSpPr>
          <p:spPr>
            <a:xfrm>
              <a:off x="3758918" y="3586773"/>
              <a:ext cx="272171" cy="525234"/>
            </a:xfrm>
            <a:custGeom>
              <a:rect b="b" l="l" r="r" t="t"/>
              <a:pathLst>
                <a:path extrusionOk="0" h="5525" w="2863">
                  <a:moveTo>
                    <a:pt x="2862" y="5495"/>
                  </a:moveTo>
                  <a:cubicBezTo>
                    <a:pt x="2204" y="3549"/>
                    <a:pt x="1288" y="1689"/>
                    <a:pt x="115" y="29"/>
                  </a:cubicBezTo>
                  <a:cubicBezTo>
                    <a:pt x="86" y="1"/>
                    <a:pt x="58" y="1"/>
                    <a:pt x="29" y="29"/>
                  </a:cubicBezTo>
                  <a:cubicBezTo>
                    <a:pt x="0" y="29"/>
                    <a:pt x="0" y="58"/>
                    <a:pt x="29" y="86"/>
                  </a:cubicBezTo>
                  <a:cubicBezTo>
                    <a:pt x="1202" y="1746"/>
                    <a:pt x="2118" y="3578"/>
                    <a:pt x="2748" y="5524"/>
                  </a:cubicBezTo>
                  <a:close/>
                </a:path>
              </a:pathLst>
            </a:custGeom>
            <a:solidFill>
              <a:srgbClr val="1E3F4D"/>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4"/>
            <p:cNvSpPr/>
            <p:nvPr/>
          </p:nvSpPr>
          <p:spPr>
            <a:xfrm>
              <a:off x="3862349" y="4022077"/>
              <a:ext cx="361912" cy="114363"/>
            </a:xfrm>
            <a:custGeom>
              <a:rect b="b" l="l" r="r" t="t"/>
              <a:pathLst>
                <a:path extrusionOk="0" h="1203" w="3807">
                  <a:moveTo>
                    <a:pt x="172" y="1"/>
                  </a:moveTo>
                  <a:cubicBezTo>
                    <a:pt x="86" y="1"/>
                    <a:pt x="0" y="86"/>
                    <a:pt x="0" y="172"/>
                  </a:cubicBezTo>
                  <a:lnTo>
                    <a:pt x="0" y="1031"/>
                  </a:lnTo>
                  <a:cubicBezTo>
                    <a:pt x="0" y="1117"/>
                    <a:pt x="86" y="1203"/>
                    <a:pt x="172" y="1203"/>
                  </a:cubicBezTo>
                  <a:lnTo>
                    <a:pt x="3606" y="1203"/>
                  </a:lnTo>
                  <a:cubicBezTo>
                    <a:pt x="3721" y="1203"/>
                    <a:pt x="3806" y="1117"/>
                    <a:pt x="3806" y="1031"/>
                  </a:cubicBezTo>
                  <a:lnTo>
                    <a:pt x="3806" y="172"/>
                  </a:lnTo>
                  <a:cubicBezTo>
                    <a:pt x="3806" y="86"/>
                    <a:pt x="3721" y="1"/>
                    <a:pt x="36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4"/>
            <p:cNvSpPr/>
            <p:nvPr/>
          </p:nvSpPr>
          <p:spPr>
            <a:xfrm>
              <a:off x="3881362" y="4087387"/>
              <a:ext cx="323886" cy="225874"/>
            </a:xfrm>
            <a:custGeom>
              <a:rect b="b" l="l" r="r" t="t"/>
              <a:pathLst>
                <a:path extrusionOk="0" h="2376" w="3407">
                  <a:moveTo>
                    <a:pt x="2834" y="0"/>
                  </a:moveTo>
                  <a:lnTo>
                    <a:pt x="573" y="0"/>
                  </a:lnTo>
                  <a:lnTo>
                    <a:pt x="0" y="516"/>
                  </a:lnTo>
                  <a:lnTo>
                    <a:pt x="458" y="2376"/>
                  </a:lnTo>
                  <a:lnTo>
                    <a:pt x="1689" y="2376"/>
                  </a:lnTo>
                  <a:lnTo>
                    <a:pt x="2948" y="2376"/>
                  </a:lnTo>
                  <a:lnTo>
                    <a:pt x="3406" y="51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4"/>
            <p:cNvSpPr/>
            <p:nvPr/>
          </p:nvSpPr>
          <p:spPr>
            <a:xfrm>
              <a:off x="3881362" y="4136346"/>
              <a:ext cx="323886" cy="98012"/>
            </a:xfrm>
            <a:custGeom>
              <a:rect b="b" l="l" r="r" t="t"/>
              <a:pathLst>
                <a:path extrusionOk="0" h="1031" w="3407">
                  <a:moveTo>
                    <a:pt x="0" y="1"/>
                  </a:moveTo>
                  <a:lnTo>
                    <a:pt x="86" y="401"/>
                  </a:lnTo>
                  <a:lnTo>
                    <a:pt x="3148" y="1031"/>
                  </a:lnTo>
                  <a:lnTo>
                    <a:pt x="34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4"/>
            <p:cNvSpPr/>
            <p:nvPr/>
          </p:nvSpPr>
          <p:spPr>
            <a:xfrm>
              <a:off x="1367459" y="2933769"/>
              <a:ext cx="100769" cy="122539"/>
            </a:xfrm>
            <a:custGeom>
              <a:rect b="b" l="l" r="r" t="t"/>
              <a:pathLst>
                <a:path extrusionOk="0" h="1289" w="1060">
                  <a:moveTo>
                    <a:pt x="1002" y="945"/>
                  </a:moveTo>
                  <a:lnTo>
                    <a:pt x="229" y="115"/>
                  </a:lnTo>
                  <a:cubicBezTo>
                    <a:pt x="229" y="115"/>
                    <a:pt x="115" y="1"/>
                    <a:pt x="57" y="115"/>
                  </a:cubicBezTo>
                  <a:cubicBezTo>
                    <a:pt x="0" y="201"/>
                    <a:pt x="115" y="402"/>
                    <a:pt x="172" y="487"/>
                  </a:cubicBezTo>
                  <a:lnTo>
                    <a:pt x="573" y="1289"/>
                  </a:lnTo>
                  <a:lnTo>
                    <a:pt x="1059" y="1203"/>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4"/>
            <p:cNvSpPr/>
            <p:nvPr/>
          </p:nvSpPr>
          <p:spPr>
            <a:xfrm>
              <a:off x="1318501" y="2950120"/>
              <a:ext cx="138795" cy="117120"/>
            </a:xfrm>
            <a:custGeom>
              <a:rect b="b" l="l" r="r" t="t"/>
              <a:pathLst>
                <a:path extrusionOk="0" h="1232" w="1460">
                  <a:moveTo>
                    <a:pt x="1317" y="745"/>
                  </a:moveTo>
                  <a:lnTo>
                    <a:pt x="229" y="58"/>
                  </a:lnTo>
                  <a:cubicBezTo>
                    <a:pt x="229" y="58"/>
                    <a:pt x="86" y="1"/>
                    <a:pt x="57" y="115"/>
                  </a:cubicBezTo>
                  <a:cubicBezTo>
                    <a:pt x="0" y="230"/>
                    <a:pt x="200" y="401"/>
                    <a:pt x="286" y="487"/>
                  </a:cubicBezTo>
                  <a:cubicBezTo>
                    <a:pt x="372" y="602"/>
                    <a:pt x="944" y="1231"/>
                    <a:pt x="944" y="1231"/>
                  </a:cubicBezTo>
                  <a:lnTo>
                    <a:pt x="1460" y="1031"/>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a:off x="4058183" y="2933769"/>
              <a:ext cx="103526" cy="122539"/>
            </a:xfrm>
            <a:custGeom>
              <a:rect b="b" l="l" r="r" t="t"/>
              <a:pathLst>
                <a:path extrusionOk="0" h="1289" w="1089">
                  <a:moveTo>
                    <a:pt x="58" y="945"/>
                  </a:moveTo>
                  <a:lnTo>
                    <a:pt x="831" y="115"/>
                  </a:lnTo>
                  <a:cubicBezTo>
                    <a:pt x="831" y="115"/>
                    <a:pt x="945" y="1"/>
                    <a:pt x="1002" y="115"/>
                  </a:cubicBezTo>
                  <a:cubicBezTo>
                    <a:pt x="1088" y="201"/>
                    <a:pt x="945" y="402"/>
                    <a:pt x="916" y="487"/>
                  </a:cubicBezTo>
                  <a:lnTo>
                    <a:pt x="516" y="1289"/>
                  </a:lnTo>
                  <a:lnTo>
                    <a:pt x="1" y="1203"/>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a:off x="4069115" y="2950120"/>
              <a:ext cx="138795" cy="117120"/>
            </a:xfrm>
            <a:custGeom>
              <a:rect b="b" l="l" r="r" t="t"/>
              <a:pathLst>
                <a:path extrusionOk="0" h="1232" w="1460">
                  <a:moveTo>
                    <a:pt x="143" y="745"/>
                  </a:moveTo>
                  <a:lnTo>
                    <a:pt x="1231" y="58"/>
                  </a:lnTo>
                  <a:cubicBezTo>
                    <a:pt x="1231" y="58"/>
                    <a:pt x="1374" y="1"/>
                    <a:pt x="1402" y="115"/>
                  </a:cubicBezTo>
                  <a:cubicBezTo>
                    <a:pt x="1460" y="230"/>
                    <a:pt x="1288" y="401"/>
                    <a:pt x="1202" y="487"/>
                  </a:cubicBezTo>
                  <a:cubicBezTo>
                    <a:pt x="1116" y="602"/>
                    <a:pt x="515" y="1231"/>
                    <a:pt x="515" y="1231"/>
                  </a:cubicBezTo>
                  <a:lnTo>
                    <a:pt x="0" y="1031"/>
                  </a:ln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4"/>
            <p:cNvSpPr/>
            <p:nvPr/>
          </p:nvSpPr>
          <p:spPr>
            <a:xfrm>
              <a:off x="2186350" y="1385725"/>
              <a:ext cx="1311517" cy="1662402"/>
            </a:xfrm>
            <a:custGeom>
              <a:rect b="b" l="l" r="r" t="t"/>
              <a:pathLst>
                <a:path extrusionOk="0" h="17487" w="13796">
                  <a:moveTo>
                    <a:pt x="4580" y="3464"/>
                  </a:moveTo>
                  <a:cubicBezTo>
                    <a:pt x="7442" y="1"/>
                    <a:pt x="11191" y="3893"/>
                    <a:pt x="9187" y="8415"/>
                  </a:cubicBezTo>
                  <a:cubicBezTo>
                    <a:pt x="8987" y="8758"/>
                    <a:pt x="13795" y="13480"/>
                    <a:pt x="8815" y="16142"/>
                  </a:cubicBezTo>
                  <a:cubicBezTo>
                    <a:pt x="6268" y="17487"/>
                    <a:pt x="2490" y="14797"/>
                    <a:pt x="2490" y="14797"/>
                  </a:cubicBezTo>
                  <a:cubicBezTo>
                    <a:pt x="1" y="11076"/>
                    <a:pt x="3206" y="8930"/>
                    <a:pt x="3206" y="8415"/>
                  </a:cubicBezTo>
                  <a:cubicBezTo>
                    <a:pt x="3120" y="7671"/>
                    <a:pt x="2920" y="6955"/>
                    <a:pt x="2576" y="6297"/>
                  </a:cubicBezTo>
                  <a:cubicBezTo>
                    <a:pt x="1918" y="4780"/>
                    <a:pt x="3091" y="3034"/>
                    <a:pt x="4580" y="3464"/>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4"/>
            <p:cNvSpPr/>
            <p:nvPr/>
          </p:nvSpPr>
          <p:spPr>
            <a:xfrm>
              <a:off x="1296731" y="2539343"/>
              <a:ext cx="1267882" cy="974036"/>
            </a:xfrm>
            <a:custGeom>
              <a:rect b="b" l="l" r="r" t="t"/>
              <a:pathLst>
                <a:path extrusionOk="0" h="10246" w="13337">
                  <a:moveTo>
                    <a:pt x="11820" y="5552"/>
                  </a:moveTo>
                  <a:cubicBezTo>
                    <a:pt x="11820" y="5552"/>
                    <a:pt x="8386" y="10246"/>
                    <a:pt x="7727" y="10103"/>
                  </a:cubicBezTo>
                  <a:cubicBezTo>
                    <a:pt x="7069" y="9988"/>
                    <a:pt x="315" y="5152"/>
                    <a:pt x="143" y="5037"/>
                  </a:cubicBezTo>
                  <a:cubicBezTo>
                    <a:pt x="0" y="4923"/>
                    <a:pt x="57" y="4694"/>
                    <a:pt x="229" y="4722"/>
                  </a:cubicBezTo>
                  <a:cubicBezTo>
                    <a:pt x="601" y="4865"/>
                    <a:pt x="973" y="5037"/>
                    <a:pt x="1317" y="5237"/>
                  </a:cubicBezTo>
                  <a:cubicBezTo>
                    <a:pt x="1374" y="5295"/>
                    <a:pt x="1374" y="5237"/>
                    <a:pt x="1374" y="5237"/>
                  </a:cubicBezTo>
                  <a:cubicBezTo>
                    <a:pt x="1231" y="4751"/>
                    <a:pt x="1603" y="4264"/>
                    <a:pt x="2089" y="4264"/>
                  </a:cubicBezTo>
                  <a:cubicBezTo>
                    <a:pt x="2261" y="4264"/>
                    <a:pt x="2404" y="4322"/>
                    <a:pt x="2404" y="4436"/>
                  </a:cubicBezTo>
                  <a:cubicBezTo>
                    <a:pt x="2404" y="4522"/>
                    <a:pt x="2261" y="4551"/>
                    <a:pt x="2261" y="4551"/>
                  </a:cubicBezTo>
                  <a:cubicBezTo>
                    <a:pt x="1918" y="4551"/>
                    <a:pt x="1717" y="4951"/>
                    <a:pt x="1918" y="5237"/>
                  </a:cubicBezTo>
                  <a:cubicBezTo>
                    <a:pt x="2089" y="5495"/>
                    <a:pt x="2461" y="5552"/>
                    <a:pt x="2719" y="5352"/>
                  </a:cubicBezTo>
                  <a:cubicBezTo>
                    <a:pt x="2919" y="5180"/>
                    <a:pt x="2919" y="4865"/>
                    <a:pt x="2719" y="4694"/>
                  </a:cubicBezTo>
                  <a:cubicBezTo>
                    <a:pt x="2633" y="4608"/>
                    <a:pt x="2547" y="4493"/>
                    <a:pt x="2662" y="4408"/>
                  </a:cubicBezTo>
                  <a:cubicBezTo>
                    <a:pt x="2690" y="4350"/>
                    <a:pt x="2776" y="4350"/>
                    <a:pt x="2833" y="4408"/>
                  </a:cubicBezTo>
                  <a:cubicBezTo>
                    <a:pt x="3721" y="5009"/>
                    <a:pt x="3291" y="5724"/>
                    <a:pt x="3291" y="5724"/>
                  </a:cubicBezTo>
                  <a:cubicBezTo>
                    <a:pt x="3234" y="5867"/>
                    <a:pt x="3263" y="6010"/>
                    <a:pt x="3406" y="6096"/>
                  </a:cubicBezTo>
                  <a:cubicBezTo>
                    <a:pt x="3606" y="6239"/>
                    <a:pt x="7155" y="7985"/>
                    <a:pt x="7412" y="8014"/>
                  </a:cubicBezTo>
                  <a:cubicBezTo>
                    <a:pt x="7584" y="8014"/>
                    <a:pt x="9330" y="4579"/>
                    <a:pt x="10332" y="2490"/>
                  </a:cubicBezTo>
                  <a:cubicBezTo>
                    <a:pt x="10847" y="1488"/>
                    <a:pt x="11534" y="315"/>
                    <a:pt x="12507" y="0"/>
                  </a:cubicBezTo>
                  <a:cubicBezTo>
                    <a:pt x="12507" y="0"/>
                    <a:pt x="13337" y="1746"/>
                    <a:pt x="11820" y="5552"/>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4"/>
            <p:cNvSpPr/>
            <p:nvPr/>
          </p:nvSpPr>
          <p:spPr>
            <a:xfrm>
              <a:off x="2972634" y="2536586"/>
              <a:ext cx="1265220" cy="976793"/>
            </a:xfrm>
            <a:custGeom>
              <a:rect b="b" l="l" r="r" t="t"/>
              <a:pathLst>
                <a:path extrusionOk="0" h="10275" w="13309">
                  <a:moveTo>
                    <a:pt x="1517" y="5581"/>
                  </a:moveTo>
                  <a:cubicBezTo>
                    <a:pt x="1517" y="5581"/>
                    <a:pt x="4923" y="10275"/>
                    <a:pt x="5581" y="10132"/>
                  </a:cubicBezTo>
                  <a:cubicBezTo>
                    <a:pt x="6211" y="9989"/>
                    <a:pt x="12994" y="5181"/>
                    <a:pt x="13165" y="5038"/>
                  </a:cubicBezTo>
                  <a:cubicBezTo>
                    <a:pt x="13308" y="4923"/>
                    <a:pt x="13251" y="4723"/>
                    <a:pt x="13080" y="4751"/>
                  </a:cubicBezTo>
                  <a:cubicBezTo>
                    <a:pt x="12707" y="4894"/>
                    <a:pt x="12335" y="5066"/>
                    <a:pt x="11992" y="5266"/>
                  </a:cubicBezTo>
                  <a:cubicBezTo>
                    <a:pt x="11935" y="5324"/>
                    <a:pt x="11935" y="5266"/>
                    <a:pt x="11935" y="5266"/>
                  </a:cubicBezTo>
                  <a:cubicBezTo>
                    <a:pt x="12078" y="4780"/>
                    <a:pt x="11706" y="4293"/>
                    <a:pt x="11219" y="4293"/>
                  </a:cubicBezTo>
                  <a:cubicBezTo>
                    <a:pt x="11048" y="4293"/>
                    <a:pt x="10904" y="4351"/>
                    <a:pt x="10904" y="4437"/>
                  </a:cubicBezTo>
                  <a:cubicBezTo>
                    <a:pt x="10904" y="4551"/>
                    <a:pt x="11048" y="4580"/>
                    <a:pt x="11048" y="4580"/>
                  </a:cubicBezTo>
                  <a:cubicBezTo>
                    <a:pt x="11391" y="4580"/>
                    <a:pt x="11591" y="4952"/>
                    <a:pt x="11391" y="5238"/>
                  </a:cubicBezTo>
                  <a:cubicBezTo>
                    <a:pt x="11219" y="5524"/>
                    <a:pt x="10847" y="5581"/>
                    <a:pt x="10590" y="5381"/>
                  </a:cubicBezTo>
                  <a:cubicBezTo>
                    <a:pt x="10389" y="5209"/>
                    <a:pt x="10389" y="4894"/>
                    <a:pt x="10590" y="4723"/>
                  </a:cubicBezTo>
                  <a:cubicBezTo>
                    <a:pt x="10676" y="4637"/>
                    <a:pt x="10761" y="4522"/>
                    <a:pt x="10676" y="4437"/>
                  </a:cubicBezTo>
                  <a:cubicBezTo>
                    <a:pt x="10618" y="4379"/>
                    <a:pt x="10532" y="4379"/>
                    <a:pt x="10475" y="4437"/>
                  </a:cubicBezTo>
                  <a:cubicBezTo>
                    <a:pt x="9588" y="5038"/>
                    <a:pt x="10046" y="5753"/>
                    <a:pt x="10046" y="5753"/>
                  </a:cubicBezTo>
                  <a:cubicBezTo>
                    <a:pt x="10103" y="5896"/>
                    <a:pt x="10046" y="6039"/>
                    <a:pt x="9931" y="6125"/>
                  </a:cubicBezTo>
                  <a:cubicBezTo>
                    <a:pt x="9702" y="6268"/>
                    <a:pt x="6154" y="8014"/>
                    <a:pt x="5925" y="8014"/>
                  </a:cubicBezTo>
                  <a:cubicBezTo>
                    <a:pt x="5724" y="8014"/>
                    <a:pt x="3979" y="4580"/>
                    <a:pt x="2977" y="2519"/>
                  </a:cubicBezTo>
                  <a:cubicBezTo>
                    <a:pt x="2490" y="1517"/>
                    <a:pt x="1775" y="315"/>
                    <a:pt x="830" y="29"/>
                  </a:cubicBezTo>
                  <a:cubicBezTo>
                    <a:pt x="830" y="1"/>
                    <a:pt x="1" y="1775"/>
                    <a:pt x="1517" y="5581"/>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4"/>
            <p:cNvSpPr/>
            <p:nvPr/>
          </p:nvSpPr>
          <p:spPr>
            <a:xfrm>
              <a:off x="1745628" y="3790783"/>
              <a:ext cx="2045989" cy="506221"/>
            </a:xfrm>
            <a:custGeom>
              <a:rect b="b" l="l" r="r" t="t"/>
              <a:pathLst>
                <a:path extrusionOk="0" h="5325" w="21522">
                  <a:moveTo>
                    <a:pt x="15827" y="1"/>
                  </a:moveTo>
                  <a:lnTo>
                    <a:pt x="21522" y="316"/>
                  </a:lnTo>
                  <a:cubicBezTo>
                    <a:pt x="21522" y="316"/>
                    <a:pt x="21064" y="2004"/>
                    <a:pt x="20978" y="2205"/>
                  </a:cubicBezTo>
                  <a:cubicBezTo>
                    <a:pt x="20921" y="2376"/>
                    <a:pt x="10761" y="5324"/>
                    <a:pt x="10761" y="5324"/>
                  </a:cubicBezTo>
                  <a:cubicBezTo>
                    <a:pt x="10761" y="5324"/>
                    <a:pt x="601" y="2376"/>
                    <a:pt x="544" y="2205"/>
                  </a:cubicBezTo>
                  <a:cubicBezTo>
                    <a:pt x="458" y="2004"/>
                    <a:pt x="0" y="316"/>
                    <a:pt x="0" y="316"/>
                  </a:cubicBezTo>
                  <a:lnTo>
                    <a:pt x="56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4"/>
            <p:cNvSpPr/>
            <p:nvPr/>
          </p:nvSpPr>
          <p:spPr>
            <a:xfrm>
              <a:off x="3214765" y="4269627"/>
              <a:ext cx="514302" cy="332062"/>
            </a:xfrm>
            <a:custGeom>
              <a:rect b="b" l="l" r="r" t="t"/>
              <a:pathLst>
                <a:path extrusionOk="0" h="3493" w="5410">
                  <a:moveTo>
                    <a:pt x="258" y="402"/>
                  </a:moveTo>
                  <a:cubicBezTo>
                    <a:pt x="258" y="402"/>
                    <a:pt x="573" y="87"/>
                    <a:pt x="773" y="30"/>
                  </a:cubicBezTo>
                  <a:cubicBezTo>
                    <a:pt x="974" y="1"/>
                    <a:pt x="3979" y="945"/>
                    <a:pt x="4379" y="1060"/>
                  </a:cubicBezTo>
                  <a:cubicBezTo>
                    <a:pt x="5152" y="1317"/>
                    <a:pt x="5410" y="3493"/>
                    <a:pt x="3607" y="3264"/>
                  </a:cubicBezTo>
                  <a:cubicBezTo>
                    <a:pt x="2805" y="3178"/>
                    <a:pt x="802" y="2892"/>
                    <a:pt x="459" y="2806"/>
                  </a:cubicBezTo>
                  <a:cubicBezTo>
                    <a:pt x="115" y="2720"/>
                    <a:pt x="1" y="2176"/>
                    <a:pt x="1" y="21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4"/>
            <p:cNvSpPr/>
            <p:nvPr/>
          </p:nvSpPr>
          <p:spPr>
            <a:xfrm>
              <a:off x="2371347" y="2503979"/>
              <a:ext cx="797310" cy="1373974"/>
            </a:xfrm>
            <a:custGeom>
              <a:rect b="b" l="l" r="r" t="t"/>
              <a:pathLst>
                <a:path extrusionOk="0" h="14453" w="8387">
                  <a:moveTo>
                    <a:pt x="5381" y="0"/>
                  </a:moveTo>
                  <a:lnTo>
                    <a:pt x="7155" y="344"/>
                  </a:lnTo>
                  <a:lnTo>
                    <a:pt x="7528" y="2977"/>
                  </a:lnTo>
                  <a:cubicBezTo>
                    <a:pt x="7699" y="3520"/>
                    <a:pt x="7871" y="4121"/>
                    <a:pt x="7985" y="4694"/>
                  </a:cubicBezTo>
                  <a:cubicBezTo>
                    <a:pt x="8014" y="5152"/>
                    <a:pt x="7470" y="6296"/>
                    <a:pt x="7299" y="6754"/>
                  </a:cubicBezTo>
                  <a:cubicBezTo>
                    <a:pt x="7127" y="7241"/>
                    <a:pt x="7127" y="9788"/>
                    <a:pt x="7155" y="9988"/>
                  </a:cubicBezTo>
                  <a:cubicBezTo>
                    <a:pt x="7184" y="10160"/>
                    <a:pt x="8386" y="13566"/>
                    <a:pt x="8386" y="13566"/>
                  </a:cubicBezTo>
                  <a:cubicBezTo>
                    <a:pt x="8386" y="13566"/>
                    <a:pt x="7499" y="14453"/>
                    <a:pt x="4208" y="14453"/>
                  </a:cubicBezTo>
                  <a:cubicBezTo>
                    <a:pt x="917" y="14453"/>
                    <a:pt x="1" y="13537"/>
                    <a:pt x="1" y="13537"/>
                  </a:cubicBezTo>
                  <a:cubicBezTo>
                    <a:pt x="1" y="13537"/>
                    <a:pt x="1203" y="10160"/>
                    <a:pt x="1231" y="9960"/>
                  </a:cubicBezTo>
                  <a:cubicBezTo>
                    <a:pt x="1260" y="9788"/>
                    <a:pt x="1260" y="7212"/>
                    <a:pt x="1060" y="6754"/>
                  </a:cubicBezTo>
                  <a:cubicBezTo>
                    <a:pt x="888" y="6268"/>
                    <a:pt x="344" y="5152"/>
                    <a:pt x="401" y="4694"/>
                  </a:cubicBezTo>
                  <a:cubicBezTo>
                    <a:pt x="516" y="4093"/>
                    <a:pt x="659" y="3520"/>
                    <a:pt x="859" y="2948"/>
                  </a:cubicBezTo>
                  <a:lnTo>
                    <a:pt x="1231" y="315"/>
                  </a:lnTo>
                  <a:lnTo>
                    <a:pt x="3006" y="0"/>
                  </a:lnTo>
                  <a:lnTo>
                    <a:pt x="4179" y="114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p:nvPr/>
          </p:nvSpPr>
          <p:spPr>
            <a:xfrm>
              <a:off x="1533348" y="3730987"/>
              <a:ext cx="1801197" cy="759189"/>
            </a:xfrm>
            <a:custGeom>
              <a:rect b="b" l="l" r="r" t="t"/>
              <a:pathLst>
                <a:path extrusionOk="0" h="7986" w="18947">
                  <a:moveTo>
                    <a:pt x="3349" y="1117"/>
                  </a:moveTo>
                  <a:cubicBezTo>
                    <a:pt x="3349" y="1117"/>
                    <a:pt x="17974" y="6068"/>
                    <a:pt x="18317" y="6211"/>
                  </a:cubicBezTo>
                  <a:cubicBezTo>
                    <a:pt x="18689" y="6354"/>
                    <a:pt x="18947" y="7985"/>
                    <a:pt x="17688" y="7842"/>
                  </a:cubicBezTo>
                  <a:cubicBezTo>
                    <a:pt x="17173" y="7756"/>
                    <a:pt x="4151" y="5381"/>
                    <a:pt x="2920" y="5095"/>
                  </a:cubicBezTo>
                  <a:cubicBezTo>
                    <a:pt x="1" y="4408"/>
                    <a:pt x="144" y="0"/>
                    <a:pt x="3349" y="1117"/>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4"/>
            <p:cNvSpPr/>
            <p:nvPr/>
          </p:nvSpPr>
          <p:spPr>
            <a:xfrm>
              <a:off x="2638005" y="4190818"/>
              <a:ext cx="674771" cy="288427"/>
            </a:xfrm>
            <a:custGeom>
              <a:rect b="b" l="l" r="r" t="t"/>
              <a:pathLst>
                <a:path extrusionOk="0" h="3034" w="7098">
                  <a:moveTo>
                    <a:pt x="2748" y="0"/>
                  </a:moveTo>
                  <a:cubicBezTo>
                    <a:pt x="4923" y="744"/>
                    <a:pt x="6583" y="1317"/>
                    <a:pt x="6697" y="1374"/>
                  </a:cubicBezTo>
                  <a:cubicBezTo>
                    <a:pt x="6898" y="1431"/>
                    <a:pt x="7098" y="2118"/>
                    <a:pt x="6926" y="2576"/>
                  </a:cubicBezTo>
                  <a:cubicBezTo>
                    <a:pt x="6812" y="2690"/>
                    <a:pt x="6669" y="2833"/>
                    <a:pt x="6497" y="2976"/>
                  </a:cubicBezTo>
                  <a:cubicBezTo>
                    <a:pt x="6354" y="3005"/>
                    <a:pt x="6211" y="3034"/>
                    <a:pt x="6068" y="3005"/>
                  </a:cubicBezTo>
                  <a:cubicBezTo>
                    <a:pt x="5839" y="2976"/>
                    <a:pt x="3063" y="2461"/>
                    <a:pt x="0" y="1918"/>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4"/>
            <p:cNvSpPr/>
            <p:nvPr/>
          </p:nvSpPr>
          <p:spPr>
            <a:xfrm>
              <a:off x="3119510" y="4283317"/>
              <a:ext cx="215037" cy="209523"/>
            </a:xfrm>
            <a:custGeom>
              <a:rect b="b" l="l" r="r" t="t"/>
              <a:pathLst>
                <a:path extrusionOk="0" h="2204" w="2262">
                  <a:moveTo>
                    <a:pt x="488" y="0"/>
                  </a:moveTo>
                  <a:cubicBezTo>
                    <a:pt x="430" y="630"/>
                    <a:pt x="287" y="1259"/>
                    <a:pt x="1" y="1860"/>
                  </a:cubicBezTo>
                  <a:lnTo>
                    <a:pt x="1031" y="2032"/>
                  </a:lnTo>
                  <a:cubicBezTo>
                    <a:pt x="2262" y="2204"/>
                    <a:pt x="1976" y="515"/>
                    <a:pt x="1661" y="401"/>
                  </a:cubicBezTo>
                  <a:cubicBezTo>
                    <a:pt x="1575" y="344"/>
                    <a:pt x="1146" y="229"/>
                    <a:pt x="4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4"/>
            <p:cNvSpPr/>
            <p:nvPr/>
          </p:nvSpPr>
          <p:spPr>
            <a:xfrm>
              <a:off x="3119510" y="4283317"/>
              <a:ext cx="89931" cy="185092"/>
            </a:xfrm>
            <a:custGeom>
              <a:rect b="b" l="l" r="r" t="t"/>
              <a:pathLst>
                <a:path extrusionOk="0" h="1947" w="946">
                  <a:moveTo>
                    <a:pt x="488" y="0"/>
                  </a:moveTo>
                  <a:cubicBezTo>
                    <a:pt x="430" y="630"/>
                    <a:pt x="287" y="1259"/>
                    <a:pt x="1" y="1860"/>
                  </a:cubicBezTo>
                  <a:lnTo>
                    <a:pt x="488" y="1946"/>
                  </a:lnTo>
                  <a:cubicBezTo>
                    <a:pt x="802" y="1402"/>
                    <a:pt x="945" y="773"/>
                    <a:pt x="945" y="143"/>
                  </a:cubicBezTo>
                  <a:close/>
                </a:path>
              </a:pathLst>
            </a:custGeom>
            <a:solidFill>
              <a:srgbClr val="DFDA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4"/>
            <p:cNvSpPr/>
            <p:nvPr/>
          </p:nvSpPr>
          <p:spPr>
            <a:xfrm>
              <a:off x="3310020" y="4334937"/>
              <a:ext cx="272171" cy="187848"/>
            </a:xfrm>
            <a:custGeom>
              <a:rect b="b" l="l" r="r" t="t"/>
              <a:pathLst>
                <a:path extrusionOk="0" h="1976" w="2863">
                  <a:moveTo>
                    <a:pt x="143" y="58"/>
                  </a:moveTo>
                  <a:cubicBezTo>
                    <a:pt x="143" y="29"/>
                    <a:pt x="143" y="29"/>
                    <a:pt x="172" y="1"/>
                  </a:cubicBezTo>
                  <a:cubicBezTo>
                    <a:pt x="201" y="1"/>
                    <a:pt x="201" y="29"/>
                    <a:pt x="229" y="29"/>
                  </a:cubicBezTo>
                  <a:lnTo>
                    <a:pt x="458" y="917"/>
                  </a:lnTo>
                  <a:lnTo>
                    <a:pt x="859" y="459"/>
                  </a:lnTo>
                  <a:lnTo>
                    <a:pt x="773" y="230"/>
                  </a:lnTo>
                  <a:cubicBezTo>
                    <a:pt x="773" y="201"/>
                    <a:pt x="802" y="173"/>
                    <a:pt x="802" y="173"/>
                  </a:cubicBezTo>
                  <a:cubicBezTo>
                    <a:pt x="830" y="173"/>
                    <a:pt x="859" y="173"/>
                    <a:pt x="859" y="201"/>
                  </a:cubicBezTo>
                  <a:lnTo>
                    <a:pt x="916" y="373"/>
                  </a:lnTo>
                  <a:lnTo>
                    <a:pt x="973" y="316"/>
                  </a:lnTo>
                  <a:cubicBezTo>
                    <a:pt x="973" y="258"/>
                    <a:pt x="1059" y="316"/>
                    <a:pt x="1031" y="344"/>
                  </a:cubicBezTo>
                  <a:lnTo>
                    <a:pt x="945" y="459"/>
                  </a:lnTo>
                  <a:lnTo>
                    <a:pt x="1088" y="1060"/>
                  </a:lnTo>
                  <a:lnTo>
                    <a:pt x="1489" y="573"/>
                  </a:lnTo>
                  <a:lnTo>
                    <a:pt x="1431" y="402"/>
                  </a:lnTo>
                  <a:cubicBezTo>
                    <a:pt x="1403" y="344"/>
                    <a:pt x="1489" y="316"/>
                    <a:pt x="1489" y="373"/>
                  </a:cubicBezTo>
                  <a:lnTo>
                    <a:pt x="1546" y="516"/>
                  </a:lnTo>
                  <a:lnTo>
                    <a:pt x="1603" y="402"/>
                  </a:lnTo>
                  <a:cubicBezTo>
                    <a:pt x="1632" y="402"/>
                    <a:pt x="1660" y="402"/>
                    <a:pt x="1660" y="402"/>
                  </a:cubicBezTo>
                  <a:cubicBezTo>
                    <a:pt x="1689" y="430"/>
                    <a:pt x="1689" y="459"/>
                    <a:pt x="1660" y="459"/>
                  </a:cubicBezTo>
                  <a:lnTo>
                    <a:pt x="1546" y="602"/>
                  </a:lnTo>
                  <a:lnTo>
                    <a:pt x="1717" y="1174"/>
                  </a:lnTo>
                  <a:lnTo>
                    <a:pt x="2090" y="716"/>
                  </a:lnTo>
                  <a:lnTo>
                    <a:pt x="2061" y="545"/>
                  </a:lnTo>
                  <a:cubicBezTo>
                    <a:pt x="2061" y="545"/>
                    <a:pt x="2061" y="516"/>
                    <a:pt x="2090" y="516"/>
                  </a:cubicBezTo>
                  <a:cubicBezTo>
                    <a:pt x="2090" y="516"/>
                    <a:pt x="2118" y="516"/>
                    <a:pt x="2118" y="545"/>
                  </a:cubicBezTo>
                  <a:lnTo>
                    <a:pt x="2147" y="630"/>
                  </a:lnTo>
                  <a:lnTo>
                    <a:pt x="2261" y="516"/>
                  </a:lnTo>
                  <a:cubicBezTo>
                    <a:pt x="2290" y="459"/>
                    <a:pt x="2347" y="516"/>
                    <a:pt x="2318" y="545"/>
                  </a:cubicBezTo>
                  <a:lnTo>
                    <a:pt x="2175" y="716"/>
                  </a:lnTo>
                  <a:lnTo>
                    <a:pt x="2347" y="1317"/>
                  </a:lnTo>
                  <a:lnTo>
                    <a:pt x="2776" y="774"/>
                  </a:lnTo>
                  <a:cubicBezTo>
                    <a:pt x="2776" y="745"/>
                    <a:pt x="2862" y="802"/>
                    <a:pt x="2834" y="831"/>
                  </a:cubicBezTo>
                  <a:lnTo>
                    <a:pt x="2376" y="1403"/>
                  </a:lnTo>
                  <a:lnTo>
                    <a:pt x="2519" y="1918"/>
                  </a:lnTo>
                  <a:cubicBezTo>
                    <a:pt x="2519" y="1947"/>
                    <a:pt x="2519" y="1976"/>
                    <a:pt x="2490" y="1976"/>
                  </a:cubicBezTo>
                  <a:cubicBezTo>
                    <a:pt x="2462" y="1976"/>
                    <a:pt x="2433" y="1976"/>
                    <a:pt x="2433" y="1947"/>
                  </a:cubicBezTo>
                  <a:lnTo>
                    <a:pt x="2318" y="1489"/>
                  </a:lnTo>
                  <a:lnTo>
                    <a:pt x="2061" y="1804"/>
                  </a:lnTo>
                  <a:cubicBezTo>
                    <a:pt x="2061" y="1804"/>
                    <a:pt x="2032" y="1804"/>
                    <a:pt x="2004" y="1804"/>
                  </a:cubicBezTo>
                  <a:cubicBezTo>
                    <a:pt x="2004" y="1775"/>
                    <a:pt x="2004" y="1747"/>
                    <a:pt x="2004" y="1747"/>
                  </a:cubicBezTo>
                  <a:lnTo>
                    <a:pt x="2290" y="1375"/>
                  </a:lnTo>
                  <a:lnTo>
                    <a:pt x="2118" y="802"/>
                  </a:lnTo>
                  <a:lnTo>
                    <a:pt x="1746" y="1260"/>
                  </a:lnTo>
                  <a:lnTo>
                    <a:pt x="1889" y="1747"/>
                  </a:lnTo>
                  <a:cubicBezTo>
                    <a:pt x="1889" y="1775"/>
                    <a:pt x="1889" y="1804"/>
                    <a:pt x="1861" y="1804"/>
                  </a:cubicBezTo>
                  <a:cubicBezTo>
                    <a:pt x="1832" y="1804"/>
                    <a:pt x="1803" y="1804"/>
                    <a:pt x="1803" y="1775"/>
                  </a:cubicBezTo>
                  <a:lnTo>
                    <a:pt x="1689" y="1346"/>
                  </a:lnTo>
                  <a:lnTo>
                    <a:pt x="1431" y="1689"/>
                  </a:lnTo>
                  <a:cubicBezTo>
                    <a:pt x="1403" y="1689"/>
                    <a:pt x="1374" y="1689"/>
                    <a:pt x="1374" y="1689"/>
                  </a:cubicBezTo>
                  <a:cubicBezTo>
                    <a:pt x="1345" y="1661"/>
                    <a:pt x="1345" y="1632"/>
                    <a:pt x="1374" y="1632"/>
                  </a:cubicBezTo>
                  <a:lnTo>
                    <a:pt x="1660" y="1260"/>
                  </a:lnTo>
                  <a:lnTo>
                    <a:pt x="1517" y="659"/>
                  </a:lnTo>
                  <a:lnTo>
                    <a:pt x="1116" y="1146"/>
                  </a:lnTo>
                  <a:lnTo>
                    <a:pt x="1231" y="1604"/>
                  </a:lnTo>
                  <a:cubicBezTo>
                    <a:pt x="1231" y="1604"/>
                    <a:pt x="1202" y="1632"/>
                    <a:pt x="1202" y="1632"/>
                  </a:cubicBezTo>
                  <a:cubicBezTo>
                    <a:pt x="1174" y="1661"/>
                    <a:pt x="1145" y="1632"/>
                    <a:pt x="1145" y="1632"/>
                  </a:cubicBezTo>
                  <a:lnTo>
                    <a:pt x="1031" y="1231"/>
                  </a:lnTo>
                  <a:lnTo>
                    <a:pt x="744" y="1604"/>
                  </a:lnTo>
                  <a:cubicBezTo>
                    <a:pt x="744" y="1604"/>
                    <a:pt x="716" y="1604"/>
                    <a:pt x="687" y="1604"/>
                  </a:cubicBezTo>
                  <a:cubicBezTo>
                    <a:pt x="687" y="1575"/>
                    <a:pt x="687" y="1546"/>
                    <a:pt x="687" y="1546"/>
                  </a:cubicBezTo>
                  <a:lnTo>
                    <a:pt x="1031" y="1146"/>
                  </a:lnTo>
                  <a:lnTo>
                    <a:pt x="859" y="545"/>
                  </a:lnTo>
                  <a:lnTo>
                    <a:pt x="487" y="1031"/>
                  </a:lnTo>
                  <a:lnTo>
                    <a:pt x="601" y="1432"/>
                  </a:lnTo>
                  <a:cubicBezTo>
                    <a:pt x="601" y="1460"/>
                    <a:pt x="601" y="1489"/>
                    <a:pt x="573" y="1489"/>
                  </a:cubicBezTo>
                  <a:cubicBezTo>
                    <a:pt x="544" y="1489"/>
                    <a:pt x="515" y="1489"/>
                    <a:pt x="515" y="1460"/>
                  </a:cubicBezTo>
                  <a:lnTo>
                    <a:pt x="430" y="1117"/>
                  </a:lnTo>
                  <a:lnTo>
                    <a:pt x="115" y="1489"/>
                  </a:lnTo>
                  <a:cubicBezTo>
                    <a:pt x="86" y="1546"/>
                    <a:pt x="0" y="1489"/>
                    <a:pt x="58" y="1460"/>
                  </a:cubicBezTo>
                  <a:lnTo>
                    <a:pt x="401" y="100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4"/>
            <p:cNvSpPr/>
            <p:nvPr/>
          </p:nvSpPr>
          <p:spPr>
            <a:xfrm>
              <a:off x="3214765" y="4272384"/>
              <a:ext cx="511640" cy="332062"/>
            </a:xfrm>
            <a:custGeom>
              <a:rect b="b" l="l" r="r" t="t"/>
              <a:pathLst>
                <a:path extrusionOk="0" h="3493" w="5382">
                  <a:moveTo>
                    <a:pt x="4007" y="1060"/>
                  </a:moveTo>
                  <a:cubicBezTo>
                    <a:pt x="4694" y="1288"/>
                    <a:pt x="4923" y="3235"/>
                    <a:pt x="3292" y="3034"/>
                  </a:cubicBezTo>
                  <a:cubicBezTo>
                    <a:pt x="2576" y="2948"/>
                    <a:pt x="802" y="2691"/>
                    <a:pt x="487" y="2634"/>
                  </a:cubicBezTo>
                  <a:cubicBezTo>
                    <a:pt x="258" y="2576"/>
                    <a:pt x="144" y="2290"/>
                    <a:pt x="115" y="2147"/>
                  </a:cubicBezTo>
                  <a:lnTo>
                    <a:pt x="1" y="2147"/>
                  </a:lnTo>
                  <a:cubicBezTo>
                    <a:pt x="1" y="2147"/>
                    <a:pt x="115" y="2691"/>
                    <a:pt x="459" y="2777"/>
                  </a:cubicBezTo>
                  <a:cubicBezTo>
                    <a:pt x="802" y="2891"/>
                    <a:pt x="2805" y="3149"/>
                    <a:pt x="3578" y="3263"/>
                  </a:cubicBezTo>
                  <a:cubicBezTo>
                    <a:pt x="5381" y="3492"/>
                    <a:pt x="5123" y="1317"/>
                    <a:pt x="4379" y="1060"/>
                  </a:cubicBezTo>
                  <a:cubicBezTo>
                    <a:pt x="3950" y="916"/>
                    <a:pt x="945" y="1"/>
                    <a:pt x="745" y="29"/>
                  </a:cubicBezTo>
                  <a:cubicBezTo>
                    <a:pt x="544" y="58"/>
                    <a:pt x="258" y="401"/>
                    <a:pt x="258" y="401"/>
                  </a:cubicBezTo>
                  <a:lnTo>
                    <a:pt x="344" y="430"/>
                  </a:lnTo>
                  <a:cubicBezTo>
                    <a:pt x="459" y="315"/>
                    <a:pt x="602" y="230"/>
                    <a:pt x="745" y="172"/>
                  </a:cubicBezTo>
                  <a:cubicBezTo>
                    <a:pt x="945" y="115"/>
                    <a:pt x="3664" y="945"/>
                    <a:pt x="4007" y="10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4"/>
            <p:cNvSpPr/>
            <p:nvPr/>
          </p:nvSpPr>
          <p:spPr>
            <a:xfrm>
              <a:off x="1810938" y="4269627"/>
              <a:ext cx="511545" cy="332062"/>
            </a:xfrm>
            <a:custGeom>
              <a:rect b="b" l="l" r="r" t="t"/>
              <a:pathLst>
                <a:path extrusionOk="0" h="3493" w="5381">
                  <a:moveTo>
                    <a:pt x="5123" y="402"/>
                  </a:moveTo>
                  <a:cubicBezTo>
                    <a:pt x="5123" y="402"/>
                    <a:pt x="4808" y="87"/>
                    <a:pt x="4636" y="30"/>
                  </a:cubicBezTo>
                  <a:cubicBezTo>
                    <a:pt x="4436" y="1"/>
                    <a:pt x="1402" y="945"/>
                    <a:pt x="1002" y="1060"/>
                  </a:cubicBezTo>
                  <a:cubicBezTo>
                    <a:pt x="229" y="1317"/>
                    <a:pt x="0" y="3493"/>
                    <a:pt x="1775" y="3264"/>
                  </a:cubicBezTo>
                  <a:cubicBezTo>
                    <a:pt x="2576" y="3178"/>
                    <a:pt x="4579" y="2892"/>
                    <a:pt x="4923" y="2806"/>
                  </a:cubicBezTo>
                  <a:cubicBezTo>
                    <a:pt x="5266" y="2720"/>
                    <a:pt x="5381" y="2176"/>
                    <a:pt x="5381" y="217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4"/>
            <p:cNvSpPr/>
            <p:nvPr/>
          </p:nvSpPr>
          <p:spPr>
            <a:xfrm>
              <a:off x="2202701" y="3730987"/>
              <a:ext cx="1801197" cy="759189"/>
            </a:xfrm>
            <a:custGeom>
              <a:rect b="b" l="l" r="r" t="t"/>
              <a:pathLst>
                <a:path extrusionOk="0" h="7986" w="18947">
                  <a:moveTo>
                    <a:pt x="15598" y="1117"/>
                  </a:moveTo>
                  <a:cubicBezTo>
                    <a:pt x="15598" y="1117"/>
                    <a:pt x="973" y="6068"/>
                    <a:pt x="630" y="6211"/>
                  </a:cubicBezTo>
                  <a:cubicBezTo>
                    <a:pt x="258" y="6354"/>
                    <a:pt x="0" y="7985"/>
                    <a:pt x="1260" y="7842"/>
                  </a:cubicBezTo>
                  <a:cubicBezTo>
                    <a:pt x="1775" y="7756"/>
                    <a:pt x="14796" y="5381"/>
                    <a:pt x="16056" y="5095"/>
                  </a:cubicBezTo>
                  <a:cubicBezTo>
                    <a:pt x="18946" y="4408"/>
                    <a:pt x="18803" y="0"/>
                    <a:pt x="15598" y="1117"/>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4"/>
            <p:cNvSpPr/>
            <p:nvPr/>
          </p:nvSpPr>
          <p:spPr>
            <a:xfrm>
              <a:off x="2202701" y="4283317"/>
              <a:ext cx="215037" cy="209523"/>
            </a:xfrm>
            <a:custGeom>
              <a:rect b="b" l="l" r="r" t="t"/>
              <a:pathLst>
                <a:path extrusionOk="0" h="2204" w="2262">
                  <a:moveTo>
                    <a:pt x="1775" y="0"/>
                  </a:moveTo>
                  <a:cubicBezTo>
                    <a:pt x="1803" y="630"/>
                    <a:pt x="1975" y="1288"/>
                    <a:pt x="2261" y="1860"/>
                  </a:cubicBezTo>
                  <a:lnTo>
                    <a:pt x="1231" y="2032"/>
                  </a:lnTo>
                  <a:cubicBezTo>
                    <a:pt x="0" y="2204"/>
                    <a:pt x="286" y="515"/>
                    <a:pt x="601" y="401"/>
                  </a:cubicBezTo>
                  <a:cubicBezTo>
                    <a:pt x="687" y="344"/>
                    <a:pt x="1116" y="229"/>
                    <a:pt x="17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4"/>
            <p:cNvSpPr/>
            <p:nvPr/>
          </p:nvSpPr>
          <p:spPr>
            <a:xfrm>
              <a:off x="2325145" y="4283317"/>
              <a:ext cx="92593" cy="185092"/>
            </a:xfrm>
            <a:custGeom>
              <a:rect b="b" l="l" r="r" t="t"/>
              <a:pathLst>
                <a:path extrusionOk="0" h="1947" w="974">
                  <a:moveTo>
                    <a:pt x="487" y="0"/>
                  </a:moveTo>
                  <a:cubicBezTo>
                    <a:pt x="515" y="630"/>
                    <a:pt x="687" y="1288"/>
                    <a:pt x="973" y="1860"/>
                  </a:cubicBezTo>
                  <a:lnTo>
                    <a:pt x="487" y="1946"/>
                  </a:lnTo>
                  <a:cubicBezTo>
                    <a:pt x="172" y="1402"/>
                    <a:pt x="0" y="773"/>
                    <a:pt x="29" y="143"/>
                  </a:cubicBezTo>
                  <a:close/>
                </a:path>
              </a:pathLst>
            </a:custGeom>
            <a:solidFill>
              <a:srgbClr val="DFDA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4"/>
            <p:cNvSpPr/>
            <p:nvPr/>
          </p:nvSpPr>
          <p:spPr>
            <a:xfrm>
              <a:off x="1955057" y="4334937"/>
              <a:ext cx="269509" cy="190605"/>
            </a:xfrm>
            <a:custGeom>
              <a:rect b="b" l="l" r="r" t="t"/>
              <a:pathLst>
                <a:path extrusionOk="0" h="2005" w="2835">
                  <a:moveTo>
                    <a:pt x="2720" y="58"/>
                  </a:moveTo>
                  <a:cubicBezTo>
                    <a:pt x="2748" y="29"/>
                    <a:pt x="2720" y="29"/>
                    <a:pt x="2720" y="1"/>
                  </a:cubicBezTo>
                  <a:cubicBezTo>
                    <a:pt x="2691" y="1"/>
                    <a:pt x="2663" y="29"/>
                    <a:pt x="2663" y="29"/>
                  </a:cubicBezTo>
                  <a:lnTo>
                    <a:pt x="2405" y="917"/>
                  </a:lnTo>
                  <a:lnTo>
                    <a:pt x="2033" y="459"/>
                  </a:lnTo>
                  <a:lnTo>
                    <a:pt x="2090" y="230"/>
                  </a:lnTo>
                  <a:cubicBezTo>
                    <a:pt x="2090" y="201"/>
                    <a:pt x="2090" y="173"/>
                    <a:pt x="2062" y="173"/>
                  </a:cubicBezTo>
                  <a:cubicBezTo>
                    <a:pt x="2062" y="173"/>
                    <a:pt x="2033" y="173"/>
                    <a:pt x="2033" y="201"/>
                  </a:cubicBezTo>
                  <a:lnTo>
                    <a:pt x="1976" y="373"/>
                  </a:lnTo>
                  <a:lnTo>
                    <a:pt x="1918" y="316"/>
                  </a:lnTo>
                  <a:cubicBezTo>
                    <a:pt x="1890" y="287"/>
                    <a:pt x="1861" y="287"/>
                    <a:pt x="1861" y="316"/>
                  </a:cubicBezTo>
                  <a:cubicBezTo>
                    <a:pt x="1861" y="316"/>
                    <a:pt x="1861" y="344"/>
                    <a:pt x="1861" y="373"/>
                  </a:cubicBezTo>
                  <a:lnTo>
                    <a:pt x="1947" y="487"/>
                  </a:lnTo>
                  <a:lnTo>
                    <a:pt x="1804" y="1060"/>
                  </a:lnTo>
                  <a:lnTo>
                    <a:pt x="1403" y="602"/>
                  </a:lnTo>
                  <a:lnTo>
                    <a:pt x="1461" y="402"/>
                  </a:lnTo>
                  <a:cubicBezTo>
                    <a:pt x="1489" y="344"/>
                    <a:pt x="1403" y="344"/>
                    <a:pt x="1403" y="373"/>
                  </a:cubicBezTo>
                  <a:lnTo>
                    <a:pt x="1346" y="516"/>
                  </a:lnTo>
                  <a:lnTo>
                    <a:pt x="1260" y="402"/>
                  </a:lnTo>
                  <a:cubicBezTo>
                    <a:pt x="1232" y="373"/>
                    <a:pt x="1174" y="430"/>
                    <a:pt x="1203" y="459"/>
                  </a:cubicBezTo>
                  <a:lnTo>
                    <a:pt x="1317" y="602"/>
                  </a:lnTo>
                  <a:lnTo>
                    <a:pt x="1174" y="1203"/>
                  </a:lnTo>
                  <a:lnTo>
                    <a:pt x="774" y="716"/>
                  </a:lnTo>
                  <a:lnTo>
                    <a:pt x="831" y="545"/>
                  </a:lnTo>
                  <a:cubicBezTo>
                    <a:pt x="860" y="516"/>
                    <a:pt x="745" y="487"/>
                    <a:pt x="745" y="545"/>
                  </a:cubicBezTo>
                  <a:lnTo>
                    <a:pt x="716" y="630"/>
                  </a:lnTo>
                  <a:lnTo>
                    <a:pt x="631" y="516"/>
                  </a:lnTo>
                  <a:cubicBezTo>
                    <a:pt x="573" y="459"/>
                    <a:pt x="516" y="516"/>
                    <a:pt x="573" y="573"/>
                  </a:cubicBezTo>
                  <a:lnTo>
                    <a:pt x="688" y="745"/>
                  </a:lnTo>
                  <a:lnTo>
                    <a:pt x="545" y="1317"/>
                  </a:lnTo>
                  <a:lnTo>
                    <a:pt x="87" y="774"/>
                  </a:lnTo>
                  <a:cubicBezTo>
                    <a:pt x="58" y="745"/>
                    <a:pt x="1" y="802"/>
                    <a:pt x="30" y="831"/>
                  </a:cubicBezTo>
                  <a:lnTo>
                    <a:pt x="487" y="1403"/>
                  </a:lnTo>
                  <a:lnTo>
                    <a:pt x="344" y="1918"/>
                  </a:lnTo>
                  <a:cubicBezTo>
                    <a:pt x="344" y="1947"/>
                    <a:pt x="344" y="1976"/>
                    <a:pt x="373" y="1976"/>
                  </a:cubicBezTo>
                  <a:cubicBezTo>
                    <a:pt x="402" y="2004"/>
                    <a:pt x="459" y="2004"/>
                    <a:pt x="459" y="1947"/>
                  </a:cubicBezTo>
                  <a:lnTo>
                    <a:pt x="573" y="1489"/>
                  </a:lnTo>
                  <a:lnTo>
                    <a:pt x="831" y="1804"/>
                  </a:lnTo>
                  <a:cubicBezTo>
                    <a:pt x="831" y="1804"/>
                    <a:pt x="860" y="1804"/>
                    <a:pt x="888" y="1804"/>
                  </a:cubicBezTo>
                  <a:cubicBezTo>
                    <a:pt x="888" y="1775"/>
                    <a:pt x="888" y="1747"/>
                    <a:pt x="888" y="1747"/>
                  </a:cubicBezTo>
                  <a:lnTo>
                    <a:pt x="602" y="1375"/>
                  </a:lnTo>
                  <a:lnTo>
                    <a:pt x="774" y="802"/>
                  </a:lnTo>
                  <a:lnTo>
                    <a:pt x="1146" y="1260"/>
                  </a:lnTo>
                  <a:lnTo>
                    <a:pt x="1003" y="1747"/>
                  </a:lnTo>
                  <a:cubicBezTo>
                    <a:pt x="1003" y="1775"/>
                    <a:pt x="1003" y="1804"/>
                    <a:pt x="1031" y="1804"/>
                  </a:cubicBezTo>
                  <a:cubicBezTo>
                    <a:pt x="1060" y="1804"/>
                    <a:pt x="1060" y="1804"/>
                    <a:pt x="1088" y="1775"/>
                  </a:cubicBezTo>
                  <a:lnTo>
                    <a:pt x="1203" y="1346"/>
                  </a:lnTo>
                  <a:lnTo>
                    <a:pt x="1461" y="1689"/>
                  </a:lnTo>
                  <a:cubicBezTo>
                    <a:pt x="1489" y="1689"/>
                    <a:pt x="1518" y="1689"/>
                    <a:pt x="1518" y="1689"/>
                  </a:cubicBezTo>
                  <a:cubicBezTo>
                    <a:pt x="1546" y="1661"/>
                    <a:pt x="1546" y="1632"/>
                    <a:pt x="1518" y="1632"/>
                  </a:cubicBezTo>
                  <a:lnTo>
                    <a:pt x="1203" y="1260"/>
                  </a:lnTo>
                  <a:lnTo>
                    <a:pt x="1375" y="659"/>
                  </a:lnTo>
                  <a:lnTo>
                    <a:pt x="1747" y="1146"/>
                  </a:lnTo>
                  <a:lnTo>
                    <a:pt x="1632" y="1575"/>
                  </a:lnTo>
                  <a:cubicBezTo>
                    <a:pt x="1632" y="1604"/>
                    <a:pt x="1632" y="1632"/>
                    <a:pt x="1661" y="1632"/>
                  </a:cubicBezTo>
                  <a:cubicBezTo>
                    <a:pt x="1689" y="1632"/>
                    <a:pt x="1718" y="1632"/>
                    <a:pt x="1718" y="1604"/>
                  </a:cubicBezTo>
                  <a:lnTo>
                    <a:pt x="1833" y="1203"/>
                  </a:lnTo>
                  <a:lnTo>
                    <a:pt x="2119" y="1575"/>
                  </a:lnTo>
                  <a:cubicBezTo>
                    <a:pt x="2119" y="1575"/>
                    <a:pt x="2147" y="1575"/>
                    <a:pt x="2176" y="1575"/>
                  </a:cubicBezTo>
                  <a:cubicBezTo>
                    <a:pt x="2176" y="1546"/>
                    <a:pt x="2176" y="1518"/>
                    <a:pt x="2176" y="1518"/>
                  </a:cubicBezTo>
                  <a:lnTo>
                    <a:pt x="1833" y="1117"/>
                  </a:lnTo>
                  <a:lnTo>
                    <a:pt x="2004" y="516"/>
                  </a:lnTo>
                  <a:lnTo>
                    <a:pt x="2376" y="1003"/>
                  </a:lnTo>
                  <a:lnTo>
                    <a:pt x="2262" y="1403"/>
                  </a:lnTo>
                  <a:cubicBezTo>
                    <a:pt x="2262" y="1432"/>
                    <a:pt x="2262" y="1460"/>
                    <a:pt x="2290" y="1460"/>
                  </a:cubicBezTo>
                  <a:cubicBezTo>
                    <a:pt x="2319" y="1460"/>
                    <a:pt x="2348" y="1460"/>
                    <a:pt x="2348" y="1432"/>
                  </a:cubicBezTo>
                  <a:lnTo>
                    <a:pt x="2434" y="1060"/>
                  </a:lnTo>
                  <a:lnTo>
                    <a:pt x="2748" y="1460"/>
                  </a:lnTo>
                  <a:cubicBezTo>
                    <a:pt x="2777" y="1489"/>
                    <a:pt x="2806" y="1489"/>
                    <a:pt x="2806" y="1460"/>
                  </a:cubicBezTo>
                  <a:cubicBezTo>
                    <a:pt x="2834" y="1460"/>
                    <a:pt x="2834" y="1432"/>
                    <a:pt x="2806" y="1403"/>
                  </a:cubicBezTo>
                  <a:lnTo>
                    <a:pt x="2462" y="97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4"/>
            <p:cNvSpPr/>
            <p:nvPr/>
          </p:nvSpPr>
          <p:spPr>
            <a:xfrm>
              <a:off x="1810938" y="4272384"/>
              <a:ext cx="508788" cy="332062"/>
            </a:xfrm>
            <a:custGeom>
              <a:rect b="b" l="l" r="r" t="t"/>
              <a:pathLst>
                <a:path extrusionOk="0" h="3493" w="5352">
                  <a:moveTo>
                    <a:pt x="1374" y="1060"/>
                  </a:moveTo>
                  <a:cubicBezTo>
                    <a:pt x="687" y="1288"/>
                    <a:pt x="458" y="3235"/>
                    <a:pt x="2089" y="3034"/>
                  </a:cubicBezTo>
                  <a:cubicBezTo>
                    <a:pt x="2805" y="2948"/>
                    <a:pt x="4579" y="2691"/>
                    <a:pt x="4894" y="2634"/>
                  </a:cubicBezTo>
                  <a:cubicBezTo>
                    <a:pt x="5123" y="2576"/>
                    <a:pt x="5237" y="2290"/>
                    <a:pt x="5266" y="2147"/>
                  </a:cubicBezTo>
                  <a:lnTo>
                    <a:pt x="5352" y="2147"/>
                  </a:lnTo>
                  <a:cubicBezTo>
                    <a:pt x="5352" y="2147"/>
                    <a:pt x="5266" y="2691"/>
                    <a:pt x="4923" y="2777"/>
                  </a:cubicBezTo>
                  <a:cubicBezTo>
                    <a:pt x="4579" y="2891"/>
                    <a:pt x="2576" y="3149"/>
                    <a:pt x="1775" y="3263"/>
                  </a:cubicBezTo>
                  <a:cubicBezTo>
                    <a:pt x="0" y="3492"/>
                    <a:pt x="229" y="1317"/>
                    <a:pt x="1002" y="1060"/>
                  </a:cubicBezTo>
                  <a:cubicBezTo>
                    <a:pt x="1402" y="916"/>
                    <a:pt x="4407" y="1"/>
                    <a:pt x="4608" y="29"/>
                  </a:cubicBezTo>
                  <a:cubicBezTo>
                    <a:pt x="4808" y="58"/>
                    <a:pt x="5123" y="401"/>
                    <a:pt x="5123" y="401"/>
                  </a:cubicBezTo>
                  <a:lnTo>
                    <a:pt x="5009" y="430"/>
                  </a:lnTo>
                  <a:cubicBezTo>
                    <a:pt x="4894" y="315"/>
                    <a:pt x="4751" y="230"/>
                    <a:pt x="4608" y="172"/>
                  </a:cubicBezTo>
                  <a:cubicBezTo>
                    <a:pt x="4436" y="115"/>
                    <a:pt x="1746" y="945"/>
                    <a:pt x="1374" y="106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4"/>
            <p:cNvSpPr/>
            <p:nvPr/>
          </p:nvSpPr>
          <p:spPr>
            <a:xfrm>
              <a:off x="2374104" y="4147278"/>
              <a:ext cx="394615" cy="133376"/>
            </a:xfrm>
            <a:custGeom>
              <a:rect b="b" l="l" r="r" t="t"/>
              <a:pathLst>
                <a:path extrusionOk="0" fill="none" h="1403" w="4151">
                  <a:moveTo>
                    <a:pt x="4150" y="0"/>
                  </a:moveTo>
                  <a:lnTo>
                    <a:pt x="0" y="1402"/>
                  </a:lnTo>
                </a:path>
              </a:pathLst>
            </a:custGeom>
            <a:noFill/>
            <a:ln cap="rnd" cmpd="sng" w="12875">
              <a:solidFill>
                <a:srgbClr val="D672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p:nvPr/>
          </p:nvSpPr>
          <p:spPr>
            <a:xfrm>
              <a:off x="2657018" y="2308049"/>
              <a:ext cx="223213" cy="342899"/>
            </a:xfrm>
            <a:custGeom>
              <a:rect b="b" l="l" r="r" t="t"/>
              <a:pathLst>
                <a:path extrusionOk="0" h="3607" w="2348">
                  <a:moveTo>
                    <a:pt x="1174" y="29"/>
                  </a:moveTo>
                  <a:lnTo>
                    <a:pt x="1174" y="29"/>
                  </a:lnTo>
                  <a:cubicBezTo>
                    <a:pt x="1804" y="1"/>
                    <a:pt x="2347" y="516"/>
                    <a:pt x="2347" y="1145"/>
                  </a:cubicBezTo>
                  <a:lnTo>
                    <a:pt x="2347" y="2490"/>
                  </a:lnTo>
                  <a:cubicBezTo>
                    <a:pt x="2347" y="3120"/>
                    <a:pt x="1804" y="3607"/>
                    <a:pt x="1174" y="3607"/>
                  </a:cubicBezTo>
                  <a:lnTo>
                    <a:pt x="1174" y="3607"/>
                  </a:lnTo>
                  <a:cubicBezTo>
                    <a:pt x="516" y="3607"/>
                    <a:pt x="1" y="3091"/>
                    <a:pt x="1" y="2462"/>
                  </a:cubicBezTo>
                  <a:lnTo>
                    <a:pt x="1" y="1145"/>
                  </a:lnTo>
                  <a:cubicBezTo>
                    <a:pt x="1" y="516"/>
                    <a:pt x="544" y="1"/>
                    <a:pt x="1174" y="29"/>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4"/>
            <p:cNvSpPr/>
            <p:nvPr/>
          </p:nvSpPr>
          <p:spPr>
            <a:xfrm>
              <a:off x="2904662" y="2084931"/>
              <a:ext cx="204105" cy="166079"/>
            </a:xfrm>
            <a:custGeom>
              <a:rect b="b" l="l" r="r" t="t"/>
              <a:pathLst>
                <a:path extrusionOk="0" h="1747" w="2147">
                  <a:moveTo>
                    <a:pt x="1259" y="29"/>
                  </a:moveTo>
                  <a:lnTo>
                    <a:pt x="1317" y="29"/>
                  </a:lnTo>
                  <a:lnTo>
                    <a:pt x="1317" y="29"/>
                  </a:lnTo>
                  <a:cubicBezTo>
                    <a:pt x="2147" y="201"/>
                    <a:pt x="2147" y="1374"/>
                    <a:pt x="1317" y="1575"/>
                  </a:cubicBezTo>
                  <a:cubicBezTo>
                    <a:pt x="487" y="1747"/>
                    <a:pt x="0" y="688"/>
                    <a:pt x="658" y="172"/>
                  </a:cubicBezTo>
                  <a:cubicBezTo>
                    <a:pt x="630" y="401"/>
                    <a:pt x="658" y="688"/>
                    <a:pt x="973" y="716"/>
                  </a:cubicBezTo>
                  <a:lnTo>
                    <a:pt x="973" y="258"/>
                  </a:lnTo>
                  <a:cubicBezTo>
                    <a:pt x="973" y="115"/>
                    <a:pt x="1116" y="1"/>
                    <a:pt x="1259" y="29"/>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4"/>
            <p:cNvSpPr/>
            <p:nvPr/>
          </p:nvSpPr>
          <p:spPr>
            <a:xfrm>
              <a:off x="2423062" y="2082269"/>
              <a:ext cx="206861" cy="168740"/>
            </a:xfrm>
            <a:custGeom>
              <a:rect b="b" l="l" r="r" t="t"/>
              <a:pathLst>
                <a:path extrusionOk="0" h="1775" w="2176">
                  <a:moveTo>
                    <a:pt x="916" y="0"/>
                  </a:moveTo>
                  <a:lnTo>
                    <a:pt x="859" y="0"/>
                  </a:lnTo>
                  <a:lnTo>
                    <a:pt x="859" y="0"/>
                  </a:lnTo>
                  <a:cubicBezTo>
                    <a:pt x="29" y="172"/>
                    <a:pt x="0" y="1345"/>
                    <a:pt x="830" y="1546"/>
                  </a:cubicBezTo>
                  <a:cubicBezTo>
                    <a:pt x="1632" y="1775"/>
                    <a:pt x="2176" y="716"/>
                    <a:pt x="1517" y="172"/>
                  </a:cubicBezTo>
                  <a:cubicBezTo>
                    <a:pt x="1546" y="401"/>
                    <a:pt x="1489" y="687"/>
                    <a:pt x="1202" y="716"/>
                  </a:cubicBezTo>
                  <a:lnTo>
                    <a:pt x="1202" y="258"/>
                  </a:lnTo>
                  <a:cubicBezTo>
                    <a:pt x="1202" y="115"/>
                    <a:pt x="1059" y="0"/>
                    <a:pt x="916" y="0"/>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a:off x="2510142" y="1712179"/>
              <a:ext cx="514302" cy="751013"/>
            </a:xfrm>
            <a:custGeom>
              <a:rect b="b" l="l" r="r" t="t"/>
              <a:pathLst>
                <a:path extrusionOk="0" h="7900" w="5410">
                  <a:moveTo>
                    <a:pt x="2690" y="7900"/>
                  </a:moveTo>
                  <a:cubicBezTo>
                    <a:pt x="1231" y="7900"/>
                    <a:pt x="0" y="6068"/>
                    <a:pt x="0" y="4637"/>
                  </a:cubicBezTo>
                  <a:lnTo>
                    <a:pt x="0" y="2720"/>
                  </a:lnTo>
                  <a:cubicBezTo>
                    <a:pt x="0" y="1232"/>
                    <a:pt x="1202" y="1"/>
                    <a:pt x="2690" y="1"/>
                  </a:cubicBezTo>
                  <a:lnTo>
                    <a:pt x="2690" y="1"/>
                  </a:lnTo>
                  <a:cubicBezTo>
                    <a:pt x="4179" y="1"/>
                    <a:pt x="5409" y="1232"/>
                    <a:pt x="5409" y="2720"/>
                  </a:cubicBezTo>
                  <a:lnTo>
                    <a:pt x="5409" y="4580"/>
                  </a:lnTo>
                  <a:cubicBezTo>
                    <a:pt x="5409" y="6183"/>
                    <a:pt x="4322" y="7900"/>
                    <a:pt x="2690" y="7900"/>
                  </a:cubicBezTo>
                  <a:close/>
                </a:path>
              </a:pathLst>
            </a:custGeom>
            <a:solidFill>
              <a:srgbClr val="E6A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4"/>
            <p:cNvSpPr/>
            <p:nvPr/>
          </p:nvSpPr>
          <p:spPr>
            <a:xfrm>
              <a:off x="2877379" y="2207375"/>
              <a:ext cx="73580" cy="87175"/>
            </a:xfrm>
            <a:custGeom>
              <a:rect b="b" l="l" r="r" t="t"/>
              <a:pathLst>
                <a:path extrusionOk="0" h="917" w="774">
                  <a:moveTo>
                    <a:pt x="373" y="29"/>
                  </a:moveTo>
                  <a:cubicBezTo>
                    <a:pt x="144" y="29"/>
                    <a:pt x="1" y="201"/>
                    <a:pt x="1" y="401"/>
                  </a:cubicBezTo>
                  <a:cubicBezTo>
                    <a:pt x="1" y="916"/>
                    <a:pt x="745" y="916"/>
                    <a:pt x="745" y="401"/>
                  </a:cubicBezTo>
                  <a:cubicBezTo>
                    <a:pt x="774" y="201"/>
                    <a:pt x="573" y="1"/>
                    <a:pt x="373" y="29"/>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p:nvPr/>
          </p:nvSpPr>
          <p:spPr>
            <a:xfrm>
              <a:off x="2569938" y="2215550"/>
              <a:ext cx="84513" cy="84418"/>
            </a:xfrm>
            <a:custGeom>
              <a:rect b="b" l="l" r="r" t="t"/>
              <a:pathLst>
                <a:path extrusionOk="0" h="888" w="889">
                  <a:moveTo>
                    <a:pt x="487" y="0"/>
                  </a:moveTo>
                  <a:cubicBezTo>
                    <a:pt x="144" y="0"/>
                    <a:pt x="1" y="430"/>
                    <a:pt x="230" y="659"/>
                  </a:cubicBezTo>
                  <a:cubicBezTo>
                    <a:pt x="487" y="888"/>
                    <a:pt x="888" y="687"/>
                    <a:pt x="888" y="373"/>
                  </a:cubicBezTo>
                  <a:cubicBezTo>
                    <a:pt x="859" y="144"/>
                    <a:pt x="688" y="0"/>
                    <a:pt x="487" y="0"/>
                  </a:cubicBezTo>
                  <a:close/>
                </a:path>
              </a:pathLst>
            </a:custGeom>
            <a:solidFill>
              <a:srgbClr val="D672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4"/>
            <p:cNvSpPr/>
            <p:nvPr/>
          </p:nvSpPr>
          <p:spPr>
            <a:xfrm>
              <a:off x="2597222" y="2049566"/>
              <a:ext cx="106188" cy="40878"/>
            </a:xfrm>
            <a:custGeom>
              <a:rect b="b" l="l" r="r" t="t"/>
              <a:pathLst>
                <a:path extrusionOk="0" h="430" w="1117">
                  <a:moveTo>
                    <a:pt x="973" y="144"/>
                  </a:moveTo>
                  <a:cubicBezTo>
                    <a:pt x="1116" y="172"/>
                    <a:pt x="1030" y="430"/>
                    <a:pt x="859" y="344"/>
                  </a:cubicBezTo>
                  <a:cubicBezTo>
                    <a:pt x="658" y="258"/>
                    <a:pt x="401" y="258"/>
                    <a:pt x="200" y="373"/>
                  </a:cubicBezTo>
                  <a:cubicBezTo>
                    <a:pt x="143" y="430"/>
                    <a:pt x="86" y="401"/>
                    <a:pt x="57" y="344"/>
                  </a:cubicBezTo>
                  <a:cubicBezTo>
                    <a:pt x="0" y="287"/>
                    <a:pt x="29" y="230"/>
                    <a:pt x="86" y="201"/>
                  </a:cubicBezTo>
                  <a:cubicBezTo>
                    <a:pt x="344" y="29"/>
                    <a:pt x="687" y="1"/>
                    <a:pt x="973" y="144"/>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4"/>
            <p:cNvSpPr/>
            <p:nvPr/>
          </p:nvSpPr>
          <p:spPr>
            <a:xfrm>
              <a:off x="2847528" y="2052323"/>
              <a:ext cx="103431" cy="40878"/>
            </a:xfrm>
            <a:custGeom>
              <a:rect b="b" l="l" r="r" t="t"/>
              <a:pathLst>
                <a:path extrusionOk="0" h="430" w="1088">
                  <a:moveTo>
                    <a:pt x="1002" y="143"/>
                  </a:moveTo>
                  <a:cubicBezTo>
                    <a:pt x="1059" y="172"/>
                    <a:pt x="1088" y="258"/>
                    <a:pt x="1059" y="315"/>
                  </a:cubicBezTo>
                  <a:cubicBezTo>
                    <a:pt x="1030" y="372"/>
                    <a:pt x="944" y="372"/>
                    <a:pt x="887" y="344"/>
                  </a:cubicBezTo>
                  <a:cubicBezTo>
                    <a:pt x="687" y="258"/>
                    <a:pt x="429" y="258"/>
                    <a:pt x="229" y="344"/>
                  </a:cubicBezTo>
                  <a:cubicBezTo>
                    <a:pt x="86" y="430"/>
                    <a:pt x="0" y="229"/>
                    <a:pt x="115" y="143"/>
                  </a:cubicBezTo>
                  <a:cubicBezTo>
                    <a:pt x="401" y="0"/>
                    <a:pt x="716" y="0"/>
                    <a:pt x="1002" y="143"/>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4"/>
            <p:cNvSpPr/>
            <p:nvPr/>
          </p:nvSpPr>
          <p:spPr>
            <a:xfrm>
              <a:off x="2708733" y="2264509"/>
              <a:ext cx="133376" cy="81756"/>
            </a:xfrm>
            <a:custGeom>
              <a:rect b="b" l="l" r="r" t="t"/>
              <a:pathLst>
                <a:path extrusionOk="0" h="860" w="1403">
                  <a:moveTo>
                    <a:pt x="0" y="115"/>
                  </a:moveTo>
                  <a:cubicBezTo>
                    <a:pt x="172" y="859"/>
                    <a:pt x="1231" y="859"/>
                    <a:pt x="1403" y="115"/>
                  </a:cubicBezTo>
                  <a:lnTo>
                    <a:pt x="1403" y="115"/>
                  </a:lnTo>
                  <a:cubicBezTo>
                    <a:pt x="1403" y="58"/>
                    <a:pt x="1346" y="1"/>
                    <a:pt x="1288" y="1"/>
                  </a:cubicBezTo>
                  <a:lnTo>
                    <a:pt x="144" y="1"/>
                  </a:lnTo>
                  <a:cubicBezTo>
                    <a:pt x="58" y="1"/>
                    <a:pt x="29" y="58"/>
                    <a:pt x="29" y="115"/>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4"/>
            <p:cNvSpPr/>
            <p:nvPr/>
          </p:nvSpPr>
          <p:spPr>
            <a:xfrm>
              <a:off x="2733260" y="2305292"/>
              <a:ext cx="76242" cy="35459"/>
            </a:xfrm>
            <a:custGeom>
              <a:rect b="b" l="l" r="r" t="t"/>
              <a:pathLst>
                <a:path extrusionOk="0" h="373" w="802">
                  <a:moveTo>
                    <a:pt x="0" y="230"/>
                  </a:moveTo>
                  <a:cubicBezTo>
                    <a:pt x="143" y="316"/>
                    <a:pt x="286" y="373"/>
                    <a:pt x="458" y="373"/>
                  </a:cubicBezTo>
                  <a:cubicBezTo>
                    <a:pt x="572" y="373"/>
                    <a:pt x="687" y="344"/>
                    <a:pt x="801" y="287"/>
                  </a:cubicBezTo>
                  <a:cubicBezTo>
                    <a:pt x="744" y="115"/>
                    <a:pt x="572" y="30"/>
                    <a:pt x="401" y="30"/>
                  </a:cubicBezTo>
                  <a:cubicBezTo>
                    <a:pt x="258" y="1"/>
                    <a:pt x="86" y="87"/>
                    <a:pt x="0" y="230"/>
                  </a:cubicBezTo>
                  <a:close/>
                </a:path>
              </a:pathLst>
            </a:custGeom>
            <a:solidFill>
              <a:srgbClr val="BA45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4"/>
            <p:cNvSpPr/>
            <p:nvPr/>
          </p:nvSpPr>
          <p:spPr>
            <a:xfrm>
              <a:off x="2722328" y="2264509"/>
              <a:ext cx="106188" cy="30041"/>
            </a:xfrm>
            <a:custGeom>
              <a:rect b="b" l="l" r="r" t="t"/>
              <a:pathLst>
                <a:path extrusionOk="0" h="316" w="1117">
                  <a:moveTo>
                    <a:pt x="1117" y="1"/>
                  </a:moveTo>
                  <a:lnTo>
                    <a:pt x="29" y="1"/>
                  </a:lnTo>
                  <a:cubicBezTo>
                    <a:pt x="1" y="115"/>
                    <a:pt x="58" y="230"/>
                    <a:pt x="144" y="258"/>
                  </a:cubicBezTo>
                  <a:cubicBezTo>
                    <a:pt x="458" y="315"/>
                    <a:pt x="773" y="287"/>
                    <a:pt x="1088" y="230"/>
                  </a:cubicBezTo>
                  <a:cubicBezTo>
                    <a:pt x="1117" y="144"/>
                    <a:pt x="1117" y="86"/>
                    <a:pt x="1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4"/>
            <p:cNvSpPr/>
            <p:nvPr/>
          </p:nvSpPr>
          <p:spPr>
            <a:xfrm>
              <a:off x="2746854" y="2161173"/>
              <a:ext cx="46297" cy="68067"/>
            </a:xfrm>
            <a:custGeom>
              <a:rect b="b" l="l" r="r" t="t"/>
              <a:pathLst>
                <a:path extrusionOk="0" h="716" w="487">
                  <a:moveTo>
                    <a:pt x="344" y="200"/>
                  </a:moveTo>
                  <a:cubicBezTo>
                    <a:pt x="401" y="315"/>
                    <a:pt x="458" y="458"/>
                    <a:pt x="487" y="630"/>
                  </a:cubicBezTo>
                  <a:cubicBezTo>
                    <a:pt x="487" y="687"/>
                    <a:pt x="172" y="716"/>
                    <a:pt x="86" y="630"/>
                  </a:cubicBezTo>
                  <a:cubicBezTo>
                    <a:pt x="0" y="515"/>
                    <a:pt x="86" y="344"/>
                    <a:pt x="172" y="200"/>
                  </a:cubicBezTo>
                  <a:cubicBezTo>
                    <a:pt x="229" y="29"/>
                    <a:pt x="286" y="0"/>
                    <a:pt x="344" y="200"/>
                  </a:cubicBezTo>
                  <a:close/>
                </a:path>
              </a:pathLst>
            </a:custGeom>
            <a:solidFill>
              <a:srgbClr val="F2D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4"/>
            <p:cNvSpPr/>
            <p:nvPr/>
          </p:nvSpPr>
          <p:spPr>
            <a:xfrm>
              <a:off x="2852947" y="2123052"/>
              <a:ext cx="95255" cy="51810"/>
            </a:xfrm>
            <a:custGeom>
              <a:rect b="b" l="l" r="r" t="t"/>
              <a:pathLst>
                <a:path extrusionOk="0" h="545" w="1002">
                  <a:moveTo>
                    <a:pt x="687" y="430"/>
                  </a:moveTo>
                  <a:cubicBezTo>
                    <a:pt x="687" y="287"/>
                    <a:pt x="573" y="201"/>
                    <a:pt x="458" y="201"/>
                  </a:cubicBezTo>
                  <a:cubicBezTo>
                    <a:pt x="372" y="201"/>
                    <a:pt x="315" y="229"/>
                    <a:pt x="286" y="258"/>
                  </a:cubicBezTo>
                  <a:cubicBezTo>
                    <a:pt x="229" y="315"/>
                    <a:pt x="201" y="372"/>
                    <a:pt x="201" y="430"/>
                  </a:cubicBezTo>
                  <a:cubicBezTo>
                    <a:pt x="229" y="544"/>
                    <a:pt x="0" y="544"/>
                    <a:pt x="29" y="430"/>
                  </a:cubicBezTo>
                  <a:cubicBezTo>
                    <a:pt x="29" y="201"/>
                    <a:pt x="201" y="0"/>
                    <a:pt x="458" y="0"/>
                  </a:cubicBezTo>
                  <a:cubicBezTo>
                    <a:pt x="573" y="0"/>
                    <a:pt x="659" y="58"/>
                    <a:pt x="744" y="115"/>
                  </a:cubicBezTo>
                  <a:cubicBezTo>
                    <a:pt x="802" y="172"/>
                    <a:pt x="830" y="229"/>
                    <a:pt x="859" y="258"/>
                  </a:cubicBezTo>
                  <a:cubicBezTo>
                    <a:pt x="859" y="287"/>
                    <a:pt x="887" y="287"/>
                    <a:pt x="916" y="258"/>
                  </a:cubicBezTo>
                  <a:cubicBezTo>
                    <a:pt x="916" y="258"/>
                    <a:pt x="916" y="258"/>
                    <a:pt x="945" y="258"/>
                  </a:cubicBezTo>
                  <a:cubicBezTo>
                    <a:pt x="945" y="287"/>
                    <a:pt x="945" y="287"/>
                    <a:pt x="945" y="315"/>
                  </a:cubicBezTo>
                  <a:cubicBezTo>
                    <a:pt x="916" y="315"/>
                    <a:pt x="887" y="344"/>
                    <a:pt x="859" y="344"/>
                  </a:cubicBezTo>
                  <a:lnTo>
                    <a:pt x="859" y="344"/>
                  </a:lnTo>
                  <a:cubicBezTo>
                    <a:pt x="887" y="344"/>
                    <a:pt x="916" y="344"/>
                    <a:pt x="945" y="344"/>
                  </a:cubicBezTo>
                  <a:cubicBezTo>
                    <a:pt x="973" y="315"/>
                    <a:pt x="973" y="315"/>
                    <a:pt x="1002" y="344"/>
                  </a:cubicBezTo>
                  <a:cubicBezTo>
                    <a:pt x="1002" y="344"/>
                    <a:pt x="1002" y="344"/>
                    <a:pt x="1002" y="372"/>
                  </a:cubicBezTo>
                  <a:cubicBezTo>
                    <a:pt x="945" y="372"/>
                    <a:pt x="916" y="372"/>
                    <a:pt x="887" y="372"/>
                  </a:cubicBezTo>
                  <a:lnTo>
                    <a:pt x="887" y="372"/>
                  </a:lnTo>
                  <a:cubicBezTo>
                    <a:pt x="916" y="401"/>
                    <a:pt x="945" y="401"/>
                    <a:pt x="973" y="372"/>
                  </a:cubicBezTo>
                  <a:cubicBezTo>
                    <a:pt x="1002" y="372"/>
                    <a:pt x="1002" y="401"/>
                    <a:pt x="1002" y="401"/>
                  </a:cubicBezTo>
                  <a:cubicBezTo>
                    <a:pt x="1002" y="430"/>
                    <a:pt x="1002" y="430"/>
                    <a:pt x="973" y="430"/>
                  </a:cubicBezTo>
                  <a:cubicBezTo>
                    <a:pt x="945" y="430"/>
                    <a:pt x="916" y="430"/>
                    <a:pt x="887" y="430"/>
                  </a:cubicBezTo>
                  <a:cubicBezTo>
                    <a:pt x="887" y="487"/>
                    <a:pt x="859" y="516"/>
                    <a:pt x="802" y="516"/>
                  </a:cubicBezTo>
                  <a:cubicBezTo>
                    <a:pt x="744" y="516"/>
                    <a:pt x="687" y="487"/>
                    <a:pt x="687" y="430"/>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a:off x="2599884" y="2123052"/>
              <a:ext cx="95350" cy="51810"/>
            </a:xfrm>
            <a:custGeom>
              <a:rect b="b" l="l" r="r" t="t"/>
              <a:pathLst>
                <a:path extrusionOk="0" h="545" w="1003">
                  <a:moveTo>
                    <a:pt x="316" y="430"/>
                  </a:moveTo>
                  <a:cubicBezTo>
                    <a:pt x="316" y="372"/>
                    <a:pt x="344" y="315"/>
                    <a:pt x="401" y="258"/>
                  </a:cubicBezTo>
                  <a:cubicBezTo>
                    <a:pt x="430" y="229"/>
                    <a:pt x="487" y="201"/>
                    <a:pt x="544" y="201"/>
                  </a:cubicBezTo>
                  <a:cubicBezTo>
                    <a:pt x="630" y="201"/>
                    <a:pt x="688" y="201"/>
                    <a:pt x="716" y="258"/>
                  </a:cubicBezTo>
                  <a:cubicBezTo>
                    <a:pt x="773" y="315"/>
                    <a:pt x="802" y="372"/>
                    <a:pt x="802" y="430"/>
                  </a:cubicBezTo>
                  <a:cubicBezTo>
                    <a:pt x="773" y="544"/>
                    <a:pt x="1002" y="544"/>
                    <a:pt x="974" y="430"/>
                  </a:cubicBezTo>
                  <a:cubicBezTo>
                    <a:pt x="974" y="315"/>
                    <a:pt x="945" y="201"/>
                    <a:pt x="859" y="144"/>
                  </a:cubicBezTo>
                  <a:cubicBezTo>
                    <a:pt x="773" y="58"/>
                    <a:pt x="659" y="0"/>
                    <a:pt x="544" y="0"/>
                  </a:cubicBezTo>
                  <a:cubicBezTo>
                    <a:pt x="430" y="0"/>
                    <a:pt x="344" y="58"/>
                    <a:pt x="258" y="115"/>
                  </a:cubicBezTo>
                  <a:cubicBezTo>
                    <a:pt x="201" y="172"/>
                    <a:pt x="172" y="201"/>
                    <a:pt x="172" y="258"/>
                  </a:cubicBezTo>
                  <a:cubicBezTo>
                    <a:pt x="144" y="287"/>
                    <a:pt x="115" y="287"/>
                    <a:pt x="115" y="258"/>
                  </a:cubicBezTo>
                  <a:cubicBezTo>
                    <a:pt x="87" y="258"/>
                    <a:pt x="87" y="258"/>
                    <a:pt x="58" y="258"/>
                  </a:cubicBezTo>
                  <a:cubicBezTo>
                    <a:pt x="58" y="287"/>
                    <a:pt x="58" y="287"/>
                    <a:pt x="58" y="315"/>
                  </a:cubicBezTo>
                  <a:cubicBezTo>
                    <a:pt x="87" y="315"/>
                    <a:pt x="115" y="344"/>
                    <a:pt x="144" y="344"/>
                  </a:cubicBezTo>
                  <a:lnTo>
                    <a:pt x="144" y="344"/>
                  </a:lnTo>
                  <a:cubicBezTo>
                    <a:pt x="115" y="344"/>
                    <a:pt x="87" y="344"/>
                    <a:pt x="58" y="344"/>
                  </a:cubicBezTo>
                  <a:lnTo>
                    <a:pt x="29" y="344"/>
                  </a:lnTo>
                  <a:cubicBezTo>
                    <a:pt x="1" y="344"/>
                    <a:pt x="1" y="344"/>
                    <a:pt x="29" y="372"/>
                  </a:cubicBezTo>
                  <a:cubicBezTo>
                    <a:pt x="58" y="372"/>
                    <a:pt x="87" y="372"/>
                    <a:pt x="115" y="372"/>
                  </a:cubicBezTo>
                  <a:lnTo>
                    <a:pt x="115" y="372"/>
                  </a:lnTo>
                  <a:cubicBezTo>
                    <a:pt x="87" y="401"/>
                    <a:pt x="58" y="401"/>
                    <a:pt x="29" y="372"/>
                  </a:cubicBezTo>
                  <a:cubicBezTo>
                    <a:pt x="1" y="372"/>
                    <a:pt x="1" y="401"/>
                    <a:pt x="1" y="401"/>
                  </a:cubicBezTo>
                  <a:cubicBezTo>
                    <a:pt x="1" y="430"/>
                    <a:pt x="1" y="430"/>
                    <a:pt x="29" y="430"/>
                  </a:cubicBezTo>
                  <a:cubicBezTo>
                    <a:pt x="58" y="430"/>
                    <a:pt x="87" y="430"/>
                    <a:pt x="115" y="430"/>
                  </a:cubicBezTo>
                  <a:cubicBezTo>
                    <a:pt x="115" y="487"/>
                    <a:pt x="144" y="516"/>
                    <a:pt x="201" y="516"/>
                  </a:cubicBezTo>
                  <a:cubicBezTo>
                    <a:pt x="258" y="544"/>
                    <a:pt x="316" y="487"/>
                    <a:pt x="316" y="430"/>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a:off x="2439414" y="1646965"/>
              <a:ext cx="612219" cy="478937"/>
            </a:xfrm>
            <a:custGeom>
              <a:rect b="b" l="l" r="r" t="t"/>
              <a:pathLst>
                <a:path extrusionOk="0" h="5038" w="6440">
                  <a:moveTo>
                    <a:pt x="744" y="4579"/>
                  </a:moveTo>
                  <a:lnTo>
                    <a:pt x="744" y="5037"/>
                  </a:lnTo>
                  <a:cubicBezTo>
                    <a:pt x="1059" y="4894"/>
                    <a:pt x="1259" y="4551"/>
                    <a:pt x="1202" y="4178"/>
                  </a:cubicBezTo>
                  <a:cubicBezTo>
                    <a:pt x="1202" y="4178"/>
                    <a:pt x="2662" y="3921"/>
                    <a:pt x="3120" y="2547"/>
                  </a:cubicBezTo>
                  <a:cubicBezTo>
                    <a:pt x="3120" y="2547"/>
                    <a:pt x="4064" y="2891"/>
                    <a:pt x="4751" y="2604"/>
                  </a:cubicBezTo>
                  <a:cubicBezTo>
                    <a:pt x="4751" y="2604"/>
                    <a:pt x="5066" y="3778"/>
                    <a:pt x="5781" y="4007"/>
                  </a:cubicBezTo>
                  <a:cubicBezTo>
                    <a:pt x="5781" y="4007"/>
                    <a:pt x="5810" y="4865"/>
                    <a:pt x="6153" y="4951"/>
                  </a:cubicBezTo>
                  <a:lnTo>
                    <a:pt x="6153" y="4551"/>
                  </a:lnTo>
                  <a:lnTo>
                    <a:pt x="6439" y="3949"/>
                  </a:lnTo>
                  <a:lnTo>
                    <a:pt x="6211" y="1946"/>
                  </a:lnTo>
                  <a:cubicBezTo>
                    <a:pt x="5838" y="1374"/>
                    <a:pt x="5409" y="830"/>
                    <a:pt x="4980" y="315"/>
                  </a:cubicBezTo>
                  <a:cubicBezTo>
                    <a:pt x="4780" y="229"/>
                    <a:pt x="3177" y="0"/>
                    <a:pt x="3177" y="0"/>
                  </a:cubicBezTo>
                  <a:lnTo>
                    <a:pt x="1288" y="1059"/>
                  </a:lnTo>
                  <a:cubicBezTo>
                    <a:pt x="1288" y="1059"/>
                    <a:pt x="630" y="1946"/>
                    <a:pt x="630" y="2146"/>
                  </a:cubicBezTo>
                  <a:cubicBezTo>
                    <a:pt x="630" y="2347"/>
                    <a:pt x="0" y="3606"/>
                    <a:pt x="744" y="4579"/>
                  </a:cubicBezTo>
                  <a:close/>
                </a:path>
              </a:pathLst>
            </a:custGeom>
            <a:solidFill>
              <a:srgbClr val="302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4"/>
            <p:cNvSpPr/>
            <p:nvPr/>
          </p:nvSpPr>
          <p:spPr>
            <a:xfrm>
              <a:off x="1995935" y="3295683"/>
              <a:ext cx="1542715" cy="16351"/>
            </a:xfrm>
            <a:custGeom>
              <a:rect b="b" l="l" r="r" t="t"/>
              <a:pathLst>
                <a:path extrusionOk="0" fill="none" h="172" w="16228">
                  <a:moveTo>
                    <a:pt x="0" y="0"/>
                  </a:moveTo>
                  <a:lnTo>
                    <a:pt x="487" y="172"/>
                  </a:lnTo>
                  <a:moveTo>
                    <a:pt x="16227" y="0"/>
                  </a:moveTo>
                  <a:lnTo>
                    <a:pt x="15798" y="143"/>
                  </a:lnTo>
                </a:path>
              </a:pathLst>
            </a:custGeom>
            <a:noFill/>
            <a:ln cap="rnd" cmpd="sng" w="6450">
              <a:solidFill>
                <a:srgbClr val="D672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4"/>
            <p:cNvSpPr/>
            <p:nvPr/>
          </p:nvSpPr>
          <p:spPr>
            <a:xfrm>
              <a:off x="2501967" y="2811420"/>
              <a:ext cx="541490" cy="323791"/>
            </a:xfrm>
            <a:custGeom>
              <a:rect b="b" l="l" r="r" t="t"/>
              <a:pathLst>
                <a:path extrusionOk="0" h="3406" w="5696">
                  <a:moveTo>
                    <a:pt x="1031" y="458"/>
                  </a:moveTo>
                  <a:lnTo>
                    <a:pt x="1031" y="458"/>
                  </a:lnTo>
                  <a:cubicBezTo>
                    <a:pt x="1431" y="29"/>
                    <a:pt x="2090" y="29"/>
                    <a:pt x="2519" y="429"/>
                  </a:cubicBezTo>
                  <a:lnTo>
                    <a:pt x="2834" y="744"/>
                  </a:lnTo>
                  <a:lnTo>
                    <a:pt x="3149" y="429"/>
                  </a:lnTo>
                  <a:cubicBezTo>
                    <a:pt x="3549" y="0"/>
                    <a:pt x="4207" y="0"/>
                    <a:pt x="4637" y="401"/>
                  </a:cubicBezTo>
                  <a:lnTo>
                    <a:pt x="4637" y="401"/>
                  </a:lnTo>
                  <a:cubicBezTo>
                    <a:pt x="5696" y="1431"/>
                    <a:pt x="4150" y="2662"/>
                    <a:pt x="2891" y="3406"/>
                  </a:cubicBezTo>
                  <a:cubicBezTo>
                    <a:pt x="1689" y="2891"/>
                    <a:pt x="0" y="1517"/>
                    <a:pt x="1031" y="4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4"/>
            <p:cNvSpPr/>
            <p:nvPr/>
          </p:nvSpPr>
          <p:spPr>
            <a:xfrm>
              <a:off x="1680318" y="2468614"/>
              <a:ext cx="424465" cy="546909"/>
            </a:xfrm>
            <a:custGeom>
              <a:rect b="b" l="l" r="r" t="t"/>
              <a:pathLst>
                <a:path extrusionOk="0" h="5753" w="4465">
                  <a:moveTo>
                    <a:pt x="3721" y="0"/>
                  </a:moveTo>
                  <a:lnTo>
                    <a:pt x="4379" y="458"/>
                  </a:lnTo>
                  <a:lnTo>
                    <a:pt x="4179" y="773"/>
                  </a:lnTo>
                  <a:cubicBezTo>
                    <a:pt x="4436" y="1002"/>
                    <a:pt x="4465" y="1374"/>
                    <a:pt x="4265" y="1660"/>
                  </a:cubicBezTo>
                  <a:lnTo>
                    <a:pt x="4064" y="2003"/>
                  </a:lnTo>
                  <a:lnTo>
                    <a:pt x="3750" y="2461"/>
                  </a:lnTo>
                  <a:lnTo>
                    <a:pt x="3750" y="2461"/>
                  </a:lnTo>
                  <a:lnTo>
                    <a:pt x="3721" y="2519"/>
                  </a:lnTo>
                  <a:lnTo>
                    <a:pt x="3721" y="2519"/>
                  </a:lnTo>
                  <a:cubicBezTo>
                    <a:pt x="3664" y="2576"/>
                    <a:pt x="3635" y="2604"/>
                    <a:pt x="3578" y="2662"/>
                  </a:cubicBezTo>
                  <a:cubicBezTo>
                    <a:pt x="3463" y="2690"/>
                    <a:pt x="3406" y="2719"/>
                    <a:pt x="3377" y="2747"/>
                  </a:cubicBezTo>
                  <a:cubicBezTo>
                    <a:pt x="3349" y="2805"/>
                    <a:pt x="3349" y="2862"/>
                    <a:pt x="3349" y="2919"/>
                  </a:cubicBezTo>
                  <a:cubicBezTo>
                    <a:pt x="3349" y="3034"/>
                    <a:pt x="3320" y="3148"/>
                    <a:pt x="3234" y="3234"/>
                  </a:cubicBezTo>
                  <a:lnTo>
                    <a:pt x="3177" y="3320"/>
                  </a:lnTo>
                  <a:lnTo>
                    <a:pt x="1861" y="5323"/>
                  </a:lnTo>
                  <a:lnTo>
                    <a:pt x="1803" y="5409"/>
                  </a:lnTo>
                  <a:cubicBezTo>
                    <a:pt x="1632" y="5695"/>
                    <a:pt x="1260" y="5753"/>
                    <a:pt x="1002" y="5581"/>
                  </a:cubicBezTo>
                  <a:lnTo>
                    <a:pt x="344" y="5123"/>
                  </a:lnTo>
                  <a:cubicBezTo>
                    <a:pt x="58" y="4951"/>
                    <a:pt x="0" y="4579"/>
                    <a:pt x="172" y="4322"/>
                  </a:cubicBezTo>
                  <a:lnTo>
                    <a:pt x="229" y="4236"/>
                  </a:lnTo>
                  <a:lnTo>
                    <a:pt x="1546" y="2232"/>
                  </a:lnTo>
                  <a:lnTo>
                    <a:pt x="1603" y="2146"/>
                  </a:lnTo>
                  <a:cubicBezTo>
                    <a:pt x="1660" y="2061"/>
                    <a:pt x="1718" y="2003"/>
                    <a:pt x="1803" y="1946"/>
                  </a:cubicBezTo>
                  <a:cubicBezTo>
                    <a:pt x="1947" y="1889"/>
                    <a:pt x="1975" y="1860"/>
                    <a:pt x="1975" y="1832"/>
                  </a:cubicBezTo>
                  <a:cubicBezTo>
                    <a:pt x="2004" y="1774"/>
                    <a:pt x="2032" y="1717"/>
                    <a:pt x="2032" y="1660"/>
                  </a:cubicBezTo>
                  <a:cubicBezTo>
                    <a:pt x="2032" y="1574"/>
                    <a:pt x="2032" y="1488"/>
                    <a:pt x="2090" y="1431"/>
                  </a:cubicBezTo>
                  <a:lnTo>
                    <a:pt x="2090" y="1431"/>
                  </a:lnTo>
                  <a:lnTo>
                    <a:pt x="2118" y="1374"/>
                  </a:lnTo>
                  <a:lnTo>
                    <a:pt x="2433" y="916"/>
                  </a:lnTo>
                  <a:lnTo>
                    <a:pt x="2633" y="572"/>
                  </a:lnTo>
                  <a:cubicBezTo>
                    <a:pt x="2834" y="286"/>
                    <a:pt x="3206" y="172"/>
                    <a:pt x="3521" y="31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4"/>
            <p:cNvSpPr/>
            <p:nvPr/>
          </p:nvSpPr>
          <p:spPr>
            <a:xfrm>
              <a:off x="1680318" y="2468614"/>
              <a:ext cx="386439" cy="522382"/>
            </a:xfrm>
            <a:custGeom>
              <a:rect b="b" l="l" r="r" t="t"/>
              <a:pathLst>
                <a:path extrusionOk="0" h="5495" w="4065">
                  <a:moveTo>
                    <a:pt x="3721" y="0"/>
                  </a:moveTo>
                  <a:lnTo>
                    <a:pt x="3978" y="172"/>
                  </a:lnTo>
                  <a:lnTo>
                    <a:pt x="3750" y="515"/>
                  </a:lnTo>
                  <a:cubicBezTo>
                    <a:pt x="4007" y="744"/>
                    <a:pt x="4064" y="1116"/>
                    <a:pt x="3864" y="1402"/>
                  </a:cubicBezTo>
                  <a:lnTo>
                    <a:pt x="3635" y="1746"/>
                  </a:lnTo>
                  <a:lnTo>
                    <a:pt x="3349" y="2204"/>
                  </a:lnTo>
                  <a:lnTo>
                    <a:pt x="3349" y="2204"/>
                  </a:lnTo>
                  <a:lnTo>
                    <a:pt x="3292" y="2261"/>
                  </a:lnTo>
                  <a:lnTo>
                    <a:pt x="3292" y="2261"/>
                  </a:lnTo>
                  <a:cubicBezTo>
                    <a:pt x="3263" y="2290"/>
                    <a:pt x="3206" y="2347"/>
                    <a:pt x="3149" y="2375"/>
                  </a:cubicBezTo>
                  <a:cubicBezTo>
                    <a:pt x="3063" y="2433"/>
                    <a:pt x="2977" y="2433"/>
                    <a:pt x="2948" y="2461"/>
                  </a:cubicBezTo>
                  <a:cubicBezTo>
                    <a:pt x="2920" y="2519"/>
                    <a:pt x="2920" y="2576"/>
                    <a:pt x="2948" y="2633"/>
                  </a:cubicBezTo>
                  <a:cubicBezTo>
                    <a:pt x="2948" y="2747"/>
                    <a:pt x="2891" y="2862"/>
                    <a:pt x="2834" y="2948"/>
                  </a:cubicBezTo>
                  <a:lnTo>
                    <a:pt x="2776" y="3062"/>
                  </a:lnTo>
                  <a:lnTo>
                    <a:pt x="1460" y="5037"/>
                  </a:lnTo>
                  <a:lnTo>
                    <a:pt x="1403" y="5152"/>
                  </a:lnTo>
                  <a:cubicBezTo>
                    <a:pt x="1202" y="5409"/>
                    <a:pt x="859" y="5495"/>
                    <a:pt x="573" y="5295"/>
                  </a:cubicBezTo>
                  <a:lnTo>
                    <a:pt x="344" y="5152"/>
                  </a:lnTo>
                  <a:cubicBezTo>
                    <a:pt x="58" y="4951"/>
                    <a:pt x="0" y="4608"/>
                    <a:pt x="172" y="4322"/>
                  </a:cubicBezTo>
                  <a:lnTo>
                    <a:pt x="229" y="4236"/>
                  </a:lnTo>
                  <a:lnTo>
                    <a:pt x="1546" y="2232"/>
                  </a:lnTo>
                  <a:lnTo>
                    <a:pt x="1603" y="2146"/>
                  </a:lnTo>
                  <a:cubicBezTo>
                    <a:pt x="1660" y="2061"/>
                    <a:pt x="1718" y="2003"/>
                    <a:pt x="1803" y="1975"/>
                  </a:cubicBezTo>
                  <a:cubicBezTo>
                    <a:pt x="1947" y="1889"/>
                    <a:pt x="1975" y="1889"/>
                    <a:pt x="1975" y="1832"/>
                  </a:cubicBezTo>
                  <a:cubicBezTo>
                    <a:pt x="2004" y="1774"/>
                    <a:pt x="2032" y="1717"/>
                    <a:pt x="2032" y="1660"/>
                  </a:cubicBezTo>
                  <a:cubicBezTo>
                    <a:pt x="2032" y="1574"/>
                    <a:pt x="2061" y="1517"/>
                    <a:pt x="2090" y="1431"/>
                  </a:cubicBezTo>
                  <a:lnTo>
                    <a:pt x="2090" y="1431"/>
                  </a:lnTo>
                  <a:lnTo>
                    <a:pt x="2118" y="1374"/>
                  </a:lnTo>
                  <a:lnTo>
                    <a:pt x="2433" y="916"/>
                  </a:lnTo>
                  <a:lnTo>
                    <a:pt x="2633" y="601"/>
                  </a:lnTo>
                  <a:cubicBezTo>
                    <a:pt x="2834" y="286"/>
                    <a:pt x="3206" y="200"/>
                    <a:pt x="3521" y="34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4"/>
            <p:cNvSpPr/>
            <p:nvPr/>
          </p:nvSpPr>
          <p:spPr>
            <a:xfrm>
              <a:off x="2017705" y="2433250"/>
              <a:ext cx="108849" cy="95255"/>
            </a:xfrm>
            <a:custGeom>
              <a:rect b="b" l="l" r="r" t="t"/>
              <a:pathLst>
                <a:path extrusionOk="0" h="1002" w="1145">
                  <a:moveTo>
                    <a:pt x="744" y="229"/>
                  </a:moveTo>
                  <a:lnTo>
                    <a:pt x="458" y="57"/>
                  </a:lnTo>
                  <a:cubicBezTo>
                    <a:pt x="372" y="0"/>
                    <a:pt x="258" y="29"/>
                    <a:pt x="201" y="114"/>
                  </a:cubicBezTo>
                  <a:lnTo>
                    <a:pt x="0" y="429"/>
                  </a:lnTo>
                  <a:lnTo>
                    <a:pt x="429" y="715"/>
                  </a:lnTo>
                  <a:lnTo>
                    <a:pt x="859" y="1002"/>
                  </a:lnTo>
                  <a:lnTo>
                    <a:pt x="1059" y="687"/>
                  </a:lnTo>
                  <a:cubicBezTo>
                    <a:pt x="1145" y="601"/>
                    <a:pt x="1116" y="487"/>
                    <a:pt x="1030" y="42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4"/>
            <p:cNvSpPr/>
            <p:nvPr/>
          </p:nvSpPr>
          <p:spPr>
            <a:xfrm>
              <a:off x="1887085" y="2525749"/>
              <a:ext cx="198686" cy="165983"/>
            </a:xfrm>
            <a:custGeom>
              <a:rect b="b" l="l" r="r" t="t"/>
              <a:pathLst>
                <a:path extrusionOk="0" h="1746" w="2090">
                  <a:moveTo>
                    <a:pt x="458" y="0"/>
                  </a:moveTo>
                  <a:lnTo>
                    <a:pt x="0" y="687"/>
                  </a:lnTo>
                  <a:lnTo>
                    <a:pt x="1632" y="1746"/>
                  </a:lnTo>
                  <a:lnTo>
                    <a:pt x="2090" y="1088"/>
                  </a:lnTo>
                  <a:lnTo>
                    <a:pt x="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4"/>
            <p:cNvSpPr/>
            <p:nvPr/>
          </p:nvSpPr>
          <p:spPr>
            <a:xfrm>
              <a:off x="1201475" y="2457682"/>
              <a:ext cx="307535" cy="157903"/>
            </a:xfrm>
            <a:custGeom>
              <a:rect b="b" l="l" r="r" t="t"/>
              <a:pathLst>
                <a:path extrusionOk="0" h="1661" w="3235">
                  <a:moveTo>
                    <a:pt x="3063" y="1"/>
                  </a:moveTo>
                  <a:lnTo>
                    <a:pt x="0" y="1174"/>
                  </a:lnTo>
                  <a:lnTo>
                    <a:pt x="201" y="1660"/>
                  </a:lnTo>
                  <a:lnTo>
                    <a:pt x="3234" y="487"/>
                  </a:lnTo>
                  <a:lnTo>
                    <a:pt x="30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4"/>
            <p:cNvSpPr/>
            <p:nvPr/>
          </p:nvSpPr>
          <p:spPr>
            <a:xfrm>
              <a:off x="1201475" y="2457682"/>
              <a:ext cx="299360" cy="130714"/>
            </a:xfrm>
            <a:custGeom>
              <a:rect b="b" l="l" r="r" t="t"/>
              <a:pathLst>
                <a:path extrusionOk="0" h="1375" w="3149">
                  <a:moveTo>
                    <a:pt x="3063" y="1"/>
                  </a:moveTo>
                  <a:lnTo>
                    <a:pt x="0" y="1174"/>
                  </a:lnTo>
                  <a:lnTo>
                    <a:pt x="86" y="1374"/>
                  </a:lnTo>
                  <a:lnTo>
                    <a:pt x="3149" y="201"/>
                  </a:ln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4"/>
            <p:cNvSpPr/>
            <p:nvPr/>
          </p:nvSpPr>
          <p:spPr>
            <a:xfrm>
              <a:off x="1100801" y="2340656"/>
              <a:ext cx="506126" cy="394615"/>
            </a:xfrm>
            <a:custGeom>
              <a:rect b="b" l="l" r="r" t="t"/>
              <a:pathLst>
                <a:path extrusionOk="0" h="4151" w="5324">
                  <a:moveTo>
                    <a:pt x="916" y="3750"/>
                  </a:moveTo>
                  <a:cubicBezTo>
                    <a:pt x="745" y="3779"/>
                    <a:pt x="544" y="3693"/>
                    <a:pt x="487" y="3521"/>
                  </a:cubicBezTo>
                  <a:lnTo>
                    <a:pt x="58" y="2462"/>
                  </a:lnTo>
                  <a:cubicBezTo>
                    <a:pt x="1" y="2290"/>
                    <a:pt x="86" y="2090"/>
                    <a:pt x="229" y="2004"/>
                  </a:cubicBezTo>
                  <a:lnTo>
                    <a:pt x="229" y="1976"/>
                  </a:lnTo>
                  <a:cubicBezTo>
                    <a:pt x="344" y="1689"/>
                    <a:pt x="487" y="1403"/>
                    <a:pt x="659" y="1146"/>
                  </a:cubicBezTo>
                  <a:lnTo>
                    <a:pt x="659" y="1146"/>
                  </a:lnTo>
                  <a:cubicBezTo>
                    <a:pt x="830" y="1060"/>
                    <a:pt x="1031" y="1146"/>
                    <a:pt x="1088" y="1317"/>
                  </a:cubicBezTo>
                  <a:lnTo>
                    <a:pt x="2004" y="3693"/>
                  </a:lnTo>
                  <a:cubicBezTo>
                    <a:pt x="2061" y="3865"/>
                    <a:pt x="1975" y="4065"/>
                    <a:pt x="1804" y="4151"/>
                  </a:cubicBezTo>
                  <a:lnTo>
                    <a:pt x="1804" y="4151"/>
                  </a:lnTo>
                  <a:cubicBezTo>
                    <a:pt x="1517" y="4065"/>
                    <a:pt x="1231" y="3922"/>
                    <a:pt x="945" y="3807"/>
                  </a:cubicBezTo>
                  <a:lnTo>
                    <a:pt x="945" y="3750"/>
                  </a:lnTo>
                  <a:close/>
                  <a:moveTo>
                    <a:pt x="3521" y="1"/>
                  </a:moveTo>
                  <a:lnTo>
                    <a:pt x="3521" y="1"/>
                  </a:lnTo>
                  <a:cubicBezTo>
                    <a:pt x="3320" y="87"/>
                    <a:pt x="3234" y="259"/>
                    <a:pt x="3320" y="459"/>
                  </a:cubicBezTo>
                  <a:lnTo>
                    <a:pt x="4236" y="2834"/>
                  </a:lnTo>
                  <a:cubicBezTo>
                    <a:pt x="4293" y="3006"/>
                    <a:pt x="4494" y="3092"/>
                    <a:pt x="4665" y="3035"/>
                  </a:cubicBezTo>
                  <a:lnTo>
                    <a:pt x="4665" y="3035"/>
                  </a:lnTo>
                  <a:cubicBezTo>
                    <a:pt x="4837" y="2949"/>
                    <a:pt x="4923" y="2777"/>
                    <a:pt x="4894" y="2605"/>
                  </a:cubicBezTo>
                  <a:cubicBezTo>
                    <a:pt x="5066" y="2548"/>
                    <a:pt x="5152" y="2348"/>
                    <a:pt x="5095" y="2176"/>
                  </a:cubicBezTo>
                  <a:lnTo>
                    <a:pt x="5095" y="2147"/>
                  </a:lnTo>
                  <a:cubicBezTo>
                    <a:pt x="5238" y="2062"/>
                    <a:pt x="5324" y="1861"/>
                    <a:pt x="5266" y="1689"/>
                  </a:cubicBezTo>
                  <a:lnTo>
                    <a:pt x="4837" y="602"/>
                  </a:lnTo>
                  <a:cubicBezTo>
                    <a:pt x="4780" y="430"/>
                    <a:pt x="4580" y="344"/>
                    <a:pt x="4408" y="402"/>
                  </a:cubicBezTo>
                  <a:lnTo>
                    <a:pt x="4408" y="373"/>
                  </a:lnTo>
                  <a:cubicBezTo>
                    <a:pt x="4122" y="201"/>
                    <a:pt x="3835" y="87"/>
                    <a:pt x="3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4"/>
            <p:cNvSpPr/>
            <p:nvPr/>
          </p:nvSpPr>
          <p:spPr>
            <a:xfrm>
              <a:off x="1484389" y="2452263"/>
              <a:ext cx="119877" cy="179673"/>
            </a:xfrm>
            <a:custGeom>
              <a:rect b="b" l="l" r="r" t="t"/>
              <a:pathLst>
                <a:path extrusionOk="0" h="1890" w="1261">
                  <a:moveTo>
                    <a:pt x="1" y="1116"/>
                  </a:moveTo>
                  <a:lnTo>
                    <a:pt x="201" y="1660"/>
                  </a:lnTo>
                  <a:cubicBezTo>
                    <a:pt x="201" y="1689"/>
                    <a:pt x="230" y="1717"/>
                    <a:pt x="258" y="1746"/>
                  </a:cubicBezTo>
                  <a:cubicBezTo>
                    <a:pt x="344" y="1861"/>
                    <a:pt x="516" y="1889"/>
                    <a:pt x="630" y="1861"/>
                  </a:cubicBezTo>
                  <a:cubicBezTo>
                    <a:pt x="802" y="1775"/>
                    <a:pt x="888" y="1603"/>
                    <a:pt x="859" y="1431"/>
                  </a:cubicBezTo>
                  <a:cubicBezTo>
                    <a:pt x="1031" y="1374"/>
                    <a:pt x="1117" y="1174"/>
                    <a:pt x="1060" y="1002"/>
                  </a:cubicBezTo>
                  <a:lnTo>
                    <a:pt x="1060" y="973"/>
                  </a:lnTo>
                  <a:cubicBezTo>
                    <a:pt x="1174" y="888"/>
                    <a:pt x="1260" y="744"/>
                    <a:pt x="1260" y="601"/>
                  </a:cubicBezTo>
                  <a:cubicBezTo>
                    <a:pt x="1231" y="573"/>
                    <a:pt x="1231" y="544"/>
                    <a:pt x="1231" y="515"/>
                  </a:cubicBezTo>
                  <a:lnTo>
                    <a:pt x="1031" y="0"/>
                  </a:lnTo>
                  <a:cubicBezTo>
                    <a:pt x="1088" y="172"/>
                    <a:pt x="1003" y="372"/>
                    <a:pt x="859" y="458"/>
                  </a:cubicBezTo>
                  <a:lnTo>
                    <a:pt x="859" y="487"/>
                  </a:lnTo>
                  <a:cubicBezTo>
                    <a:pt x="1231" y="1031"/>
                    <a:pt x="430" y="1660"/>
                    <a:pt x="1" y="11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4"/>
            <p:cNvSpPr/>
            <p:nvPr/>
          </p:nvSpPr>
          <p:spPr>
            <a:xfrm>
              <a:off x="1127990" y="2626328"/>
              <a:ext cx="168835" cy="141647"/>
            </a:xfrm>
            <a:custGeom>
              <a:rect b="b" l="l" r="r" t="t"/>
              <a:pathLst>
                <a:path extrusionOk="0" h="1490" w="1776">
                  <a:moveTo>
                    <a:pt x="1718" y="688"/>
                  </a:moveTo>
                  <a:lnTo>
                    <a:pt x="1518" y="144"/>
                  </a:lnTo>
                  <a:cubicBezTo>
                    <a:pt x="1260" y="487"/>
                    <a:pt x="745" y="545"/>
                    <a:pt x="430" y="259"/>
                  </a:cubicBezTo>
                  <a:lnTo>
                    <a:pt x="430" y="201"/>
                  </a:lnTo>
                  <a:cubicBezTo>
                    <a:pt x="258" y="259"/>
                    <a:pt x="87" y="173"/>
                    <a:pt x="1" y="1"/>
                  </a:cubicBezTo>
                  <a:lnTo>
                    <a:pt x="201" y="516"/>
                  </a:lnTo>
                  <a:cubicBezTo>
                    <a:pt x="287" y="688"/>
                    <a:pt x="459" y="774"/>
                    <a:pt x="630" y="745"/>
                  </a:cubicBezTo>
                  <a:lnTo>
                    <a:pt x="630" y="774"/>
                  </a:lnTo>
                  <a:cubicBezTo>
                    <a:pt x="688" y="1489"/>
                    <a:pt x="1775" y="1403"/>
                    <a:pt x="1718" y="68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4"/>
            <p:cNvSpPr/>
            <p:nvPr/>
          </p:nvSpPr>
          <p:spPr>
            <a:xfrm>
              <a:off x="1100801" y="2531167"/>
              <a:ext cx="68067" cy="119782"/>
            </a:xfrm>
            <a:custGeom>
              <a:rect b="b" l="l" r="r" t="t"/>
              <a:pathLst>
                <a:path extrusionOk="0" h="1260" w="716">
                  <a:moveTo>
                    <a:pt x="229" y="0"/>
                  </a:moveTo>
                  <a:cubicBezTo>
                    <a:pt x="86" y="86"/>
                    <a:pt x="1" y="258"/>
                    <a:pt x="58" y="430"/>
                  </a:cubicBezTo>
                  <a:lnTo>
                    <a:pt x="287" y="1002"/>
                  </a:lnTo>
                  <a:cubicBezTo>
                    <a:pt x="344" y="1174"/>
                    <a:pt x="544" y="1260"/>
                    <a:pt x="716" y="120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4"/>
            <p:cNvSpPr/>
            <p:nvPr/>
          </p:nvSpPr>
          <p:spPr>
            <a:xfrm>
              <a:off x="1517092" y="2370602"/>
              <a:ext cx="70823" cy="130714"/>
            </a:xfrm>
            <a:custGeom>
              <a:rect b="b" l="l" r="r" t="t"/>
              <a:pathLst>
                <a:path extrusionOk="0" h="1375" w="745">
                  <a:moveTo>
                    <a:pt x="0" y="1"/>
                  </a:moveTo>
                  <a:lnTo>
                    <a:pt x="515" y="1374"/>
                  </a:lnTo>
                  <a:cubicBezTo>
                    <a:pt x="515" y="1346"/>
                    <a:pt x="515" y="1346"/>
                    <a:pt x="515" y="1346"/>
                  </a:cubicBezTo>
                  <a:lnTo>
                    <a:pt x="515" y="1289"/>
                  </a:lnTo>
                  <a:cubicBezTo>
                    <a:pt x="687" y="1203"/>
                    <a:pt x="744" y="1031"/>
                    <a:pt x="687" y="859"/>
                  </a:cubicBezTo>
                  <a:lnTo>
                    <a:pt x="458" y="287"/>
                  </a:lnTo>
                  <a:cubicBezTo>
                    <a:pt x="401" y="115"/>
                    <a:pt x="229" y="29"/>
                    <a:pt x="29" y="87"/>
                  </a:cubicBezTo>
                  <a:lnTo>
                    <a:pt x="29" y="5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4"/>
            <p:cNvSpPr/>
            <p:nvPr/>
          </p:nvSpPr>
          <p:spPr>
            <a:xfrm>
              <a:off x="4017400" y="2182943"/>
              <a:ext cx="46297" cy="160565"/>
            </a:xfrm>
            <a:custGeom>
              <a:rect b="b" l="l" r="r" t="t"/>
              <a:pathLst>
                <a:path extrusionOk="0" h="1689" w="487">
                  <a:moveTo>
                    <a:pt x="29" y="687"/>
                  </a:moveTo>
                  <a:cubicBezTo>
                    <a:pt x="58" y="458"/>
                    <a:pt x="143" y="29"/>
                    <a:pt x="315" y="0"/>
                  </a:cubicBezTo>
                  <a:cubicBezTo>
                    <a:pt x="401" y="0"/>
                    <a:pt x="487" y="0"/>
                    <a:pt x="401" y="200"/>
                  </a:cubicBezTo>
                  <a:cubicBezTo>
                    <a:pt x="258" y="515"/>
                    <a:pt x="172" y="887"/>
                    <a:pt x="172" y="1231"/>
                  </a:cubicBezTo>
                  <a:cubicBezTo>
                    <a:pt x="143" y="1689"/>
                    <a:pt x="0" y="944"/>
                    <a:pt x="29" y="6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4"/>
            <p:cNvSpPr/>
            <p:nvPr/>
          </p:nvSpPr>
          <p:spPr>
            <a:xfrm>
              <a:off x="3892199" y="2199199"/>
              <a:ext cx="133471" cy="84418"/>
            </a:xfrm>
            <a:custGeom>
              <a:rect b="b" l="l" r="r" t="t"/>
              <a:pathLst>
                <a:path extrusionOk="0" h="888" w="1404">
                  <a:moveTo>
                    <a:pt x="1403" y="688"/>
                  </a:moveTo>
                  <a:cubicBezTo>
                    <a:pt x="1346" y="287"/>
                    <a:pt x="1003" y="1"/>
                    <a:pt x="602" y="29"/>
                  </a:cubicBezTo>
                  <a:cubicBezTo>
                    <a:pt x="401" y="29"/>
                    <a:pt x="201" y="29"/>
                    <a:pt x="1" y="87"/>
                  </a:cubicBezTo>
                  <a:cubicBezTo>
                    <a:pt x="230" y="630"/>
                    <a:pt x="831" y="888"/>
                    <a:pt x="1403" y="68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4"/>
            <p:cNvSpPr/>
            <p:nvPr/>
          </p:nvSpPr>
          <p:spPr>
            <a:xfrm>
              <a:off x="4025576" y="2199199"/>
              <a:ext cx="133376" cy="84418"/>
            </a:xfrm>
            <a:custGeom>
              <a:rect b="b" l="l" r="r" t="t"/>
              <a:pathLst>
                <a:path extrusionOk="0" h="888" w="1403">
                  <a:moveTo>
                    <a:pt x="0" y="688"/>
                  </a:moveTo>
                  <a:cubicBezTo>
                    <a:pt x="29" y="287"/>
                    <a:pt x="401" y="1"/>
                    <a:pt x="802" y="29"/>
                  </a:cubicBezTo>
                  <a:cubicBezTo>
                    <a:pt x="1002" y="29"/>
                    <a:pt x="1202" y="29"/>
                    <a:pt x="1403" y="87"/>
                  </a:cubicBezTo>
                  <a:cubicBezTo>
                    <a:pt x="1174" y="630"/>
                    <a:pt x="544" y="888"/>
                    <a:pt x="0" y="68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4"/>
            <p:cNvSpPr/>
            <p:nvPr/>
          </p:nvSpPr>
          <p:spPr>
            <a:xfrm>
              <a:off x="3786106" y="2253672"/>
              <a:ext cx="500707" cy="272171"/>
            </a:xfrm>
            <a:custGeom>
              <a:rect b="b" l="l" r="r" t="t"/>
              <a:pathLst>
                <a:path extrusionOk="0" h="2863" w="5267">
                  <a:moveTo>
                    <a:pt x="2147" y="2833"/>
                  </a:moveTo>
                  <a:cubicBezTo>
                    <a:pt x="2405" y="2862"/>
                    <a:pt x="2491" y="2719"/>
                    <a:pt x="2576" y="2719"/>
                  </a:cubicBezTo>
                  <a:cubicBezTo>
                    <a:pt x="2662" y="2719"/>
                    <a:pt x="2777" y="2862"/>
                    <a:pt x="2977" y="2833"/>
                  </a:cubicBezTo>
                  <a:cubicBezTo>
                    <a:pt x="4236" y="2690"/>
                    <a:pt x="5267" y="0"/>
                    <a:pt x="2405" y="86"/>
                  </a:cubicBezTo>
                  <a:cubicBezTo>
                    <a:pt x="1" y="143"/>
                    <a:pt x="831" y="2719"/>
                    <a:pt x="2147" y="283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4"/>
            <p:cNvSpPr/>
            <p:nvPr/>
          </p:nvSpPr>
          <p:spPr>
            <a:xfrm>
              <a:off x="3881362" y="2264509"/>
              <a:ext cx="171497" cy="125296"/>
            </a:xfrm>
            <a:custGeom>
              <a:rect b="b" l="l" r="r" t="t"/>
              <a:pathLst>
                <a:path extrusionOk="0" h="1318" w="1804">
                  <a:moveTo>
                    <a:pt x="687" y="230"/>
                  </a:moveTo>
                  <a:cubicBezTo>
                    <a:pt x="258" y="459"/>
                    <a:pt x="0" y="831"/>
                    <a:pt x="115" y="1060"/>
                  </a:cubicBezTo>
                  <a:cubicBezTo>
                    <a:pt x="229" y="1317"/>
                    <a:pt x="687" y="1317"/>
                    <a:pt x="1117" y="1117"/>
                  </a:cubicBezTo>
                  <a:cubicBezTo>
                    <a:pt x="1546" y="888"/>
                    <a:pt x="1803" y="516"/>
                    <a:pt x="1689" y="287"/>
                  </a:cubicBezTo>
                  <a:cubicBezTo>
                    <a:pt x="1574" y="29"/>
                    <a:pt x="1117" y="1"/>
                    <a:pt x="687" y="23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4"/>
            <p:cNvSpPr/>
            <p:nvPr/>
          </p:nvSpPr>
          <p:spPr>
            <a:xfrm>
              <a:off x="3310020" y="2414142"/>
              <a:ext cx="511545" cy="326548"/>
            </a:xfrm>
            <a:custGeom>
              <a:rect b="b" l="l" r="r" t="t"/>
              <a:pathLst>
                <a:path extrusionOk="0" h="3435" w="5381">
                  <a:moveTo>
                    <a:pt x="830" y="945"/>
                  </a:moveTo>
                  <a:lnTo>
                    <a:pt x="830" y="945"/>
                  </a:lnTo>
                  <a:cubicBezTo>
                    <a:pt x="1116" y="487"/>
                    <a:pt x="1746" y="373"/>
                    <a:pt x="2204" y="688"/>
                  </a:cubicBezTo>
                  <a:lnTo>
                    <a:pt x="2576" y="916"/>
                  </a:lnTo>
                  <a:lnTo>
                    <a:pt x="2805" y="573"/>
                  </a:lnTo>
                  <a:cubicBezTo>
                    <a:pt x="3120" y="115"/>
                    <a:pt x="3749" y="1"/>
                    <a:pt x="4207" y="315"/>
                  </a:cubicBezTo>
                  <a:lnTo>
                    <a:pt x="4207" y="315"/>
                  </a:lnTo>
                  <a:cubicBezTo>
                    <a:pt x="5381" y="1117"/>
                    <a:pt x="4121" y="2548"/>
                    <a:pt x="3034" y="3435"/>
                  </a:cubicBezTo>
                  <a:cubicBezTo>
                    <a:pt x="1832" y="3149"/>
                    <a:pt x="0" y="2118"/>
                    <a:pt x="830" y="94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4"/>
            <p:cNvSpPr/>
            <p:nvPr/>
          </p:nvSpPr>
          <p:spPr>
            <a:xfrm>
              <a:off x="3386167" y="2476695"/>
              <a:ext cx="106188" cy="122539"/>
            </a:xfrm>
            <a:custGeom>
              <a:rect b="b" l="l" r="r" t="t"/>
              <a:pathLst>
                <a:path extrusionOk="0" h="1289" w="1117">
                  <a:moveTo>
                    <a:pt x="201" y="487"/>
                  </a:moveTo>
                  <a:cubicBezTo>
                    <a:pt x="1" y="774"/>
                    <a:pt x="1" y="1117"/>
                    <a:pt x="201" y="1203"/>
                  </a:cubicBezTo>
                  <a:cubicBezTo>
                    <a:pt x="401" y="1289"/>
                    <a:pt x="716" y="1117"/>
                    <a:pt x="916" y="831"/>
                  </a:cubicBezTo>
                  <a:cubicBezTo>
                    <a:pt x="1088" y="516"/>
                    <a:pt x="1117" y="201"/>
                    <a:pt x="916" y="115"/>
                  </a:cubicBezTo>
                  <a:cubicBezTo>
                    <a:pt x="716" y="1"/>
                    <a:pt x="401" y="173"/>
                    <a:pt x="201" y="48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4"/>
            <p:cNvSpPr/>
            <p:nvPr/>
          </p:nvSpPr>
          <p:spPr>
            <a:xfrm>
              <a:off x="3573921" y="2452263"/>
              <a:ext cx="76242" cy="81661"/>
            </a:xfrm>
            <a:custGeom>
              <a:rect b="b" l="l" r="r" t="t"/>
              <a:pathLst>
                <a:path extrusionOk="0" h="859" w="802">
                  <a:moveTo>
                    <a:pt x="143" y="287"/>
                  </a:moveTo>
                  <a:cubicBezTo>
                    <a:pt x="0" y="487"/>
                    <a:pt x="0" y="716"/>
                    <a:pt x="115" y="773"/>
                  </a:cubicBezTo>
                  <a:cubicBezTo>
                    <a:pt x="258" y="859"/>
                    <a:pt x="487" y="773"/>
                    <a:pt x="659" y="573"/>
                  </a:cubicBezTo>
                  <a:cubicBezTo>
                    <a:pt x="802" y="372"/>
                    <a:pt x="802" y="143"/>
                    <a:pt x="687" y="58"/>
                  </a:cubicBezTo>
                  <a:cubicBezTo>
                    <a:pt x="544" y="0"/>
                    <a:pt x="315" y="86"/>
                    <a:pt x="143" y="28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55"/>
          <p:cNvSpPr txBox="1"/>
          <p:nvPr/>
        </p:nvSpPr>
        <p:spPr>
          <a:xfrm>
            <a:off x="544375" y="641125"/>
            <a:ext cx="8152800" cy="176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Montserrat"/>
                <a:ea typeface="Montserrat"/>
                <a:cs typeface="Montserrat"/>
                <a:sym typeface="Montserrat"/>
              </a:rPr>
              <a:t>The system of wearable sensors can be improved by adding more efficient sensors for providing more accurate and detailed results. The multiple application sensors would be very beneficial as that would reduce the cost and number of sensors used in the system. Many creative low cost sensors exist but are not used that often. With a good amount of research in the sensor domain, low cost sensors can be introduced to the system making it even more affordable for the hospitals and the end users.The network of  sensors can be made more compatible and comfortable for the patients.</a:t>
            </a:r>
            <a:endParaRPr sz="1300">
              <a:latin typeface="Montserrat"/>
              <a:ea typeface="Montserrat"/>
              <a:cs typeface="Montserrat"/>
              <a:sym typeface="Montserrat"/>
            </a:endParaRPr>
          </a:p>
        </p:txBody>
      </p:sp>
      <p:sp>
        <p:nvSpPr>
          <p:cNvPr id="1320" name="Google Shape;1320;p55"/>
          <p:cNvSpPr txBox="1"/>
          <p:nvPr/>
        </p:nvSpPr>
        <p:spPr>
          <a:xfrm>
            <a:off x="544350" y="2330025"/>
            <a:ext cx="8152800" cy="13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solidFill>
                  <a:srgbClr val="222222"/>
                </a:solidFill>
                <a:highlight>
                  <a:srgbClr val="FFFFFF"/>
                </a:highlight>
                <a:latin typeface="Montserrat"/>
                <a:ea typeface="Montserrat"/>
                <a:cs typeface="Montserrat"/>
                <a:sym typeface="Montserrat"/>
              </a:rPr>
              <a:t>Human requirements for comfort, durability, and often aesthetics are always changing, so technological capabilities in terms of accuracy, performance, and modalities could be explored and worked on accordingly. As Big Data and IoT wearables become increasingly prevalent, they are likely to enable new medical tools and biomarkers for the elderly, enabling home care and pharmaceutical treatment by speeding up and optimizing clinical trials.</a:t>
            </a:r>
            <a:endParaRPr sz="1300">
              <a:latin typeface="Montserrat"/>
              <a:ea typeface="Montserrat"/>
              <a:cs typeface="Montserrat"/>
              <a:sym typeface="Montserrat"/>
            </a:endParaRPr>
          </a:p>
        </p:txBody>
      </p:sp>
      <p:sp>
        <p:nvSpPr>
          <p:cNvPr id="1321" name="Google Shape;1321;p55"/>
          <p:cNvSpPr txBox="1"/>
          <p:nvPr/>
        </p:nvSpPr>
        <p:spPr>
          <a:xfrm>
            <a:off x="544325" y="3762200"/>
            <a:ext cx="8152800" cy="13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latin typeface="Montserrat"/>
                <a:ea typeface="Montserrat"/>
                <a:cs typeface="Montserrat"/>
                <a:sym typeface="Montserrat"/>
              </a:rPr>
              <a:t>With the help of Machine Learning, datasets from Kaggle or UCL can be used for disease prediction as the function will be working for a finite number of diseases. This increases the flexibility and accuracy of the disease prediction function of our system. New datasets can be generated using our algorithm for further prediction of diseases which did not exist in the detection applications of the real world.</a:t>
            </a:r>
            <a:endParaRPr sz="13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56"/>
          <p:cNvSpPr txBox="1"/>
          <p:nvPr>
            <p:ph type="title"/>
          </p:nvPr>
        </p:nvSpPr>
        <p:spPr>
          <a:xfrm>
            <a:off x="714300" y="2408400"/>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27" name="Google Shape;1327;p56"/>
          <p:cNvSpPr txBox="1"/>
          <p:nvPr>
            <p:ph idx="2" type="title"/>
          </p:nvPr>
        </p:nvSpPr>
        <p:spPr>
          <a:xfrm>
            <a:off x="714300" y="10101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328" name="Google Shape;1328;p56"/>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1" name="Google Shape;1331;p56"/>
          <p:cNvGrpSpPr/>
          <p:nvPr/>
        </p:nvGrpSpPr>
        <p:grpSpPr>
          <a:xfrm>
            <a:off x="4195962" y="812731"/>
            <a:ext cx="4338518" cy="3791511"/>
            <a:chOff x="4195962" y="812731"/>
            <a:chExt cx="4338518" cy="3791511"/>
          </a:xfrm>
        </p:grpSpPr>
        <p:grpSp>
          <p:nvGrpSpPr>
            <p:cNvPr id="1332" name="Google Shape;1332;p56"/>
            <p:cNvGrpSpPr/>
            <p:nvPr/>
          </p:nvGrpSpPr>
          <p:grpSpPr>
            <a:xfrm>
              <a:off x="4470000" y="812731"/>
              <a:ext cx="3490051" cy="2287960"/>
              <a:chOff x="4849800" y="1060525"/>
              <a:chExt cx="2932816" cy="1922656"/>
            </a:xfrm>
          </p:grpSpPr>
          <p:sp>
            <p:nvSpPr>
              <p:cNvPr id="1333" name="Google Shape;1333;p56"/>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6"/>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6"/>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rgbClr val="C1E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6"/>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6"/>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56"/>
            <p:cNvGrpSpPr/>
            <p:nvPr/>
          </p:nvGrpSpPr>
          <p:grpSpPr>
            <a:xfrm>
              <a:off x="7414457" y="2192098"/>
              <a:ext cx="849904" cy="2412145"/>
              <a:chOff x="6603185" y="2152793"/>
              <a:chExt cx="887165" cy="2517897"/>
            </a:xfrm>
          </p:grpSpPr>
          <p:sp>
            <p:nvSpPr>
              <p:cNvPr id="1355" name="Google Shape;1355;p56"/>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6"/>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6"/>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6"/>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6"/>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6"/>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6"/>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6"/>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6"/>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6"/>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6"/>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6"/>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6"/>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6"/>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6"/>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6"/>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6"/>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6"/>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6"/>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6"/>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6"/>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56"/>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8" name="Google Shape;1398;p56"/>
            <p:cNvGrpSpPr/>
            <p:nvPr/>
          </p:nvGrpSpPr>
          <p:grpSpPr>
            <a:xfrm>
              <a:off x="4195962" y="2113572"/>
              <a:ext cx="1676362" cy="2488197"/>
              <a:chOff x="4587881" y="2070350"/>
              <a:chExt cx="1749856" cy="2597283"/>
            </a:xfrm>
          </p:grpSpPr>
          <p:sp>
            <p:nvSpPr>
              <p:cNvPr id="1399" name="Google Shape;1399;p56"/>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6"/>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6"/>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6"/>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6"/>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6"/>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6"/>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6"/>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6"/>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6"/>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6"/>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6"/>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6"/>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6"/>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6"/>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6"/>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6"/>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6"/>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6"/>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6"/>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6"/>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6"/>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6"/>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6"/>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6"/>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6"/>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6"/>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6"/>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6"/>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6"/>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6"/>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6"/>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6"/>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6"/>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6"/>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6"/>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6"/>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6"/>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6"/>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6"/>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6"/>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6"/>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6"/>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6"/>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6"/>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6"/>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6"/>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6"/>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6"/>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6"/>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6"/>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6"/>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6"/>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56"/>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6"/>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6"/>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6"/>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57"/>
          <p:cNvSpPr txBox="1"/>
          <p:nvPr/>
        </p:nvSpPr>
        <p:spPr>
          <a:xfrm>
            <a:off x="482850" y="541875"/>
            <a:ext cx="8178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latin typeface="Montserrat"/>
                <a:ea typeface="Montserrat"/>
                <a:cs typeface="Montserrat"/>
                <a:sym typeface="Montserrat"/>
              </a:rPr>
              <a:t>[1] </a:t>
            </a:r>
            <a:r>
              <a:rPr lang="en" sz="1200" u="sng">
                <a:solidFill>
                  <a:schemeClr val="accent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https://electronicsinnovation.com/storing-esp8266-data-into-amazon-dynamodb-using-aws-iot-coremqtt-arduino/</a:t>
            </a:r>
            <a:endParaRPr>
              <a:solidFill>
                <a:schemeClr val="accent1"/>
              </a:solidFill>
              <a:latin typeface="Montserrat"/>
              <a:ea typeface="Montserrat"/>
              <a:cs typeface="Montserrat"/>
              <a:sym typeface="Montserrat"/>
            </a:endParaRPr>
          </a:p>
          <a:p>
            <a:pPr indent="0" lvl="0" marL="0" rtl="0" algn="l">
              <a:spcBef>
                <a:spcPts val="0"/>
              </a:spcBef>
              <a:spcAft>
                <a:spcPts val="0"/>
              </a:spcAft>
              <a:buNone/>
            </a:pPr>
            <a:r>
              <a:rPr lang="en">
                <a:solidFill>
                  <a:schemeClr val="accent1"/>
                </a:solidFill>
                <a:latin typeface="Montserrat"/>
                <a:ea typeface="Montserrat"/>
                <a:cs typeface="Montserrat"/>
                <a:sym typeface="Montserrat"/>
              </a:rPr>
              <a:t>[2] </a:t>
            </a:r>
            <a:r>
              <a:rPr lang="en" sz="1200" u="sng">
                <a:solidFill>
                  <a:schemeClr val="accent1"/>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https://electronicsinnovation.com/how-to-connect-nodemcu-esp8266-with-aws-iot-core-using-arduino-ide-mqtt/</a:t>
            </a:r>
            <a:endParaRPr sz="1200">
              <a:solidFill>
                <a:schemeClr val="accent1"/>
              </a:solidFill>
              <a:highlight>
                <a:srgbClr val="FCFCFC"/>
              </a:highlight>
              <a:latin typeface="Montserrat"/>
              <a:ea typeface="Montserrat"/>
              <a:cs typeface="Montserrat"/>
              <a:sym typeface="Montserrat"/>
            </a:endParaRPr>
          </a:p>
          <a:p>
            <a:pPr indent="0" lvl="0" marL="0" marR="0" rtl="0" algn="just">
              <a:lnSpc>
                <a:spcPct val="100000"/>
              </a:lnSpc>
              <a:spcBef>
                <a:spcPts val="0"/>
              </a:spcBef>
              <a:spcAft>
                <a:spcPts val="0"/>
              </a:spcAft>
              <a:buNone/>
            </a:pPr>
            <a:r>
              <a:rPr lang="en">
                <a:solidFill>
                  <a:schemeClr val="accent1"/>
                </a:solidFill>
                <a:highlight>
                  <a:srgbClr val="FCFCFC"/>
                </a:highlight>
                <a:latin typeface="Montserrat"/>
                <a:ea typeface="Montserrat"/>
                <a:cs typeface="Montserrat"/>
                <a:sym typeface="Montserrat"/>
              </a:rPr>
              <a:t>[3] </a:t>
            </a:r>
            <a:r>
              <a:rPr lang="en" sz="1200" u="sng">
                <a:solidFill>
                  <a:schemeClr val="accent1"/>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https://aws.amazon.com/console/</a:t>
            </a:r>
            <a:endParaRPr sz="1200">
              <a:solidFill>
                <a:schemeClr val="accent1"/>
              </a:solidFill>
              <a:highlight>
                <a:srgbClr val="FCFCFC"/>
              </a:highlight>
              <a:latin typeface="Montserrat"/>
              <a:ea typeface="Montserrat"/>
              <a:cs typeface="Montserrat"/>
              <a:sym typeface="Montserrat"/>
            </a:endParaRPr>
          </a:p>
          <a:p>
            <a:pPr indent="0" lvl="0" marL="0" marR="0" rtl="0" algn="just">
              <a:lnSpc>
                <a:spcPct val="100000"/>
              </a:lnSpc>
              <a:spcBef>
                <a:spcPts val="0"/>
              </a:spcBef>
              <a:spcAft>
                <a:spcPts val="0"/>
              </a:spcAft>
              <a:buNone/>
            </a:pPr>
            <a:r>
              <a:rPr lang="en">
                <a:solidFill>
                  <a:schemeClr val="accent1"/>
                </a:solidFill>
                <a:highlight>
                  <a:srgbClr val="FCFCFC"/>
                </a:highlight>
                <a:latin typeface="Montserrat"/>
                <a:ea typeface="Montserrat"/>
                <a:cs typeface="Montserrat"/>
                <a:sym typeface="Montserrat"/>
              </a:rPr>
              <a:t>[4]</a:t>
            </a:r>
            <a:r>
              <a:rPr lang="en" sz="1200">
                <a:solidFill>
                  <a:schemeClr val="accent1"/>
                </a:solidFill>
                <a:highlight>
                  <a:srgbClr val="FCFCFC"/>
                </a:highlight>
                <a:latin typeface="Montserrat"/>
                <a:ea typeface="Montserrat"/>
                <a:cs typeface="Montserrat"/>
                <a:sym typeface="Montserrat"/>
              </a:rPr>
              <a:t> </a:t>
            </a:r>
            <a:r>
              <a:rPr lang="en" sz="1200" u="sng">
                <a:solidFill>
                  <a:schemeClr val="accent1"/>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https://stackoverflow.com/</a:t>
            </a:r>
            <a:endParaRPr sz="1200">
              <a:solidFill>
                <a:schemeClr val="accent1"/>
              </a:solidFill>
              <a:highlight>
                <a:srgbClr val="FCFCFC"/>
              </a:highlight>
              <a:latin typeface="Montserrat"/>
              <a:ea typeface="Montserrat"/>
              <a:cs typeface="Montserrat"/>
              <a:sym typeface="Montserrat"/>
            </a:endParaRPr>
          </a:p>
          <a:p>
            <a:pPr indent="0" lvl="0" marL="0" marR="0" rtl="0" algn="just">
              <a:spcBef>
                <a:spcPts val="0"/>
              </a:spcBef>
              <a:spcAft>
                <a:spcPts val="0"/>
              </a:spcAft>
              <a:buNone/>
            </a:pPr>
            <a:r>
              <a:rPr lang="en">
                <a:solidFill>
                  <a:schemeClr val="accent1"/>
                </a:solidFill>
                <a:highlight>
                  <a:srgbClr val="FCFCFC"/>
                </a:highlight>
                <a:latin typeface="Montserrat"/>
                <a:ea typeface="Montserrat"/>
                <a:cs typeface="Montserrat"/>
                <a:sym typeface="Montserrat"/>
              </a:rPr>
              <a:t>[5]</a:t>
            </a:r>
            <a:r>
              <a:rPr lang="en" sz="1200">
                <a:solidFill>
                  <a:schemeClr val="accent1"/>
                </a:solidFill>
                <a:highlight>
                  <a:srgbClr val="FCFCFC"/>
                </a:highlight>
                <a:latin typeface="Montserrat"/>
                <a:ea typeface="Montserrat"/>
                <a:cs typeface="Montserrat"/>
                <a:sym typeface="Montserrat"/>
              </a:rPr>
              <a:t> </a:t>
            </a:r>
            <a:r>
              <a:rPr lang="en" sz="1200" u="sng">
                <a:solidFill>
                  <a:schemeClr val="accent1"/>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https://thingspeak.com/</a:t>
            </a:r>
            <a:endParaRPr sz="1200">
              <a:solidFill>
                <a:schemeClr val="accent1"/>
              </a:solidFill>
              <a:highlight>
                <a:srgbClr val="FCFCFC"/>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5"/>
          <p:cNvSpPr txBox="1"/>
          <p:nvPr>
            <p:ph type="title"/>
          </p:nvPr>
        </p:nvSpPr>
        <p:spPr>
          <a:xfrm>
            <a:off x="714300" y="5830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40" name="Google Shape;540;p35"/>
          <p:cNvSpPr txBox="1"/>
          <p:nvPr>
            <p:ph idx="2" type="title"/>
          </p:nvPr>
        </p:nvSpPr>
        <p:spPr>
          <a:xfrm>
            <a:off x="1662000" y="16130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PROPOSED METHOD</a:t>
            </a:r>
            <a:endParaRPr>
              <a:solidFill>
                <a:schemeClr val="accent6"/>
              </a:solidFill>
            </a:endParaRPr>
          </a:p>
        </p:txBody>
      </p:sp>
      <p:sp>
        <p:nvSpPr>
          <p:cNvPr id="541" name="Google Shape;541;p35"/>
          <p:cNvSpPr txBox="1"/>
          <p:nvPr>
            <p:ph idx="3" type="title"/>
          </p:nvPr>
        </p:nvSpPr>
        <p:spPr>
          <a:xfrm>
            <a:off x="76687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01.</a:t>
            </a:r>
            <a:endParaRPr>
              <a:solidFill>
                <a:schemeClr val="accent6"/>
              </a:solidFill>
            </a:endParaRPr>
          </a:p>
        </p:txBody>
      </p:sp>
      <p:sp>
        <p:nvSpPr>
          <p:cNvPr id="542" name="Google Shape;542;p35"/>
          <p:cNvSpPr txBox="1"/>
          <p:nvPr>
            <p:ph idx="4" type="title"/>
          </p:nvPr>
        </p:nvSpPr>
        <p:spPr>
          <a:xfrm>
            <a:off x="1662000" y="25655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RESULTS</a:t>
            </a:r>
            <a:endParaRPr>
              <a:solidFill>
                <a:schemeClr val="accent6"/>
              </a:solidFill>
            </a:endParaRPr>
          </a:p>
        </p:txBody>
      </p:sp>
      <p:sp>
        <p:nvSpPr>
          <p:cNvPr id="543" name="Google Shape;543;p35"/>
          <p:cNvSpPr txBox="1"/>
          <p:nvPr>
            <p:ph idx="5" type="title"/>
          </p:nvPr>
        </p:nvSpPr>
        <p:spPr>
          <a:xfrm>
            <a:off x="766725" y="25394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03.</a:t>
            </a:r>
            <a:endParaRPr>
              <a:solidFill>
                <a:schemeClr val="accent6"/>
              </a:solidFill>
            </a:endParaRPr>
          </a:p>
        </p:txBody>
      </p:sp>
      <p:sp>
        <p:nvSpPr>
          <p:cNvPr id="544" name="Google Shape;544;p35"/>
          <p:cNvSpPr txBox="1"/>
          <p:nvPr>
            <p:ph idx="7" type="title"/>
          </p:nvPr>
        </p:nvSpPr>
        <p:spPr>
          <a:xfrm>
            <a:off x="5652975" y="16130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IMPLEMENTATION</a:t>
            </a:r>
            <a:endParaRPr>
              <a:solidFill>
                <a:schemeClr val="accent6"/>
              </a:solidFill>
            </a:endParaRPr>
          </a:p>
        </p:txBody>
      </p:sp>
      <p:sp>
        <p:nvSpPr>
          <p:cNvPr id="545" name="Google Shape;545;p35"/>
          <p:cNvSpPr txBox="1"/>
          <p:nvPr>
            <p:ph idx="8" type="title"/>
          </p:nvPr>
        </p:nvSpPr>
        <p:spPr>
          <a:xfrm>
            <a:off x="4757625" y="15869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02.</a:t>
            </a:r>
            <a:endParaRPr>
              <a:solidFill>
                <a:schemeClr val="accent6"/>
              </a:solidFill>
            </a:endParaRPr>
          </a:p>
        </p:txBody>
      </p:sp>
      <p:sp>
        <p:nvSpPr>
          <p:cNvPr id="546" name="Google Shape;546;p35"/>
          <p:cNvSpPr txBox="1"/>
          <p:nvPr>
            <p:ph idx="13" type="title"/>
          </p:nvPr>
        </p:nvSpPr>
        <p:spPr>
          <a:xfrm>
            <a:off x="5652975" y="25655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CONCLUSION</a:t>
            </a:r>
            <a:endParaRPr>
              <a:solidFill>
                <a:schemeClr val="accent6"/>
              </a:solidFill>
            </a:endParaRPr>
          </a:p>
        </p:txBody>
      </p:sp>
      <p:sp>
        <p:nvSpPr>
          <p:cNvPr id="547" name="Google Shape;547;p35"/>
          <p:cNvSpPr txBox="1"/>
          <p:nvPr>
            <p:ph idx="14" type="title"/>
          </p:nvPr>
        </p:nvSpPr>
        <p:spPr>
          <a:xfrm>
            <a:off x="4757700" y="25394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04.</a:t>
            </a:r>
            <a:endParaRPr>
              <a:solidFill>
                <a:schemeClr val="accent6"/>
              </a:solidFill>
            </a:endParaRPr>
          </a:p>
        </p:txBody>
      </p:sp>
      <p:grpSp>
        <p:nvGrpSpPr>
          <p:cNvPr id="548" name="Google Shape;548;p35"/>
          <p:cNvGrpSpPr/>
          <p:nvPr/>
        </p:nvGrpSpPr>
        <p:grpSpPr>
          <a:xfrm>
            <a:off x="-25" y="0"/>
            <a:ext cx="9144020" cy="342900"/>
            <a:chOff x="-25" y="0"/>
            <a:chExt cx="9144020" cy="342900"/>
          </a:xfrm>
        </p:grpSpPr>
        <p:sp>
          <p:nvSpPr>
            <p:cNvPr id="549" name="Google Shape;549;p3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5"/>
            <p:cNvGrpSpPr/>
            <p:nvPr/>
          </p:nvGrpSpPr>
          <p:grpSpPr>
            <a:xfrm>
              <a:off x="215975" y="111150"/>
              <a:ext cx="642950" cy="120600"/>
              <a:chOff x="215975" y="152625"/>
              <a:chExt cx="642950" cy="120600"/>
            </a:xfrm>
          </p:grpSpPr>
          <p:sp>
            <p:nvSpPr>
              <p:cNvPr id="551" name="Google Shape;551;p3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4" name="Google Shape;554;p35"/>
          <p:cNvSpPr txBox="1"/>
          <p:nvPr>
            <p:ph idx="4" type="title"/>
          </p:nvPr>
        </p:nvSpPr>
        <p:spPr>
          <a:xfrm>
            <a:off x="1662000" y="3556150"/>
            <a:ext cx="2667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FUTUREWORK</a:t>
            </a:r>
            <a:endParaRPr>
              <a:solidFill>
                <a:schemeClr val="accent6"/>
              </a:solidFill>
            </a:endParaRPr>
          </a:p>
        </p:txBody>
      </p:sp>
      <p:sp>
        <p:nvSpPr>
          <p:cNvPr id="555" name="Google Shape;555;p35"/>
          <p:cNvSpPr txBox="1"/>
          <p:nvPr>
            <p:ph idx="5" type="title"/>
          </p:nvPr>
        </p:nvSpPr>
        <p:spPr>
          <a:xfrm>
            <a:off x="766725" y="35300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05.</a:t>
            </a:r>
            <a:endParaRPr>
              <a:solidFill>
                <a:schemeClr val="accent6"/>
              </a:solidFill>
            </a:endParaRPr>
          </a:p>
        </p:txBody>
      </p:sp>
      <p:sp>
        <p:nvSpPr>
          <p:cNvPr id="556" name="Google Shape;556;p35"/>
          <p:cNvSpPr txBox="1"/>
          <p:nvPr>
            <p:ph idx="13" type="title"/>
          </p:nvPr>
        </p:nvSpPr>
        <p:spPr>
          <a:xfrm>
            <a:off x="5652975" y="3556150"/>
            <a:ext cx="2724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REFERENCES</a:t>
            </a:r>
            <a:endParaRPr>
              <a:solidFill>
                <a:schemeClr val="accent6"/>
              </a:solidFill>
            </a:endParaRPr>
          </a:p>
        </p:txBody>
      </p:sp>
      <p:sp>
        <p:nvSpPr>
          <p:cNvPr id="557" name="Google Shape;557;p35"/>
          <p:cNvSpPr txBox="1"/>
          <p:nvPr>
            <p:ph idx="14" type="title"/>
          </p:nvPr>
        </p:nvSpPr>
        <p:spPr>
          <a:xfrm>
            <a:off x="4757700" y="3530025"/>
            <a:ext cx="904800" cy="58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6"/>
                </a:solidFill>
              </a:rPr>
              <a:t>06.</a:t>
            </a:r>
            <a:endParaRPr>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6"/>
          <p:cNvSpPr txBox="1"/>
          <p:nvPr>
            <p:ph type="title"/>
          </p:nvPr>
        </p:nvSpPr>
        <p:spPr>
          <a:xfrm>
            <a:off x="3747150" y="788925"/>
            <a:ext cx="4682400" cy="848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563" name="Google Shape;563;p36"/>
          <p:cNvSpPr txBox="1"/>
          <p:nvPr>
            <p:ph idx="1" type="subTitle"/>
          </p:nvPr>
        </p:nvSpPr>
        <p:spPr>
          <a:xfrm>
            <a:off x="4021150" y="1687225"/>
            <a:ext cx="4602000" cy="3062700"/>
          </a:xfrm>
          <a:prstGeom prst="rect">
            <a:avLst/>
          </a:prstGeom>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300">
                <a:solidFill>
                  <a:srgbClr val="333333"/>
                </a:solidFill>
                <a:highlight>
                  <a:srgbClr val="FCFCFC"/>
                </a:highlight>
              </a:rPr>
              <a:t>This paper presents a framework which utilises Wearable Sensors for data accumulation, a Smart-phone app to act as a Gateway and Cloud based services to provide necessary database management services. The system accumulates patient’s (</a:t>
            </a:r>
            <a:r>
              <a:rPr lang="en" sz="1300">
                <a:solidFill>
                  <a:srgbClr val="333333"/>
                </a:solidFill>
                <a:highlight>
                  <a:srgbClr val="FCFCFC"/>
                </a:highlight>
              </a:rPr>
              <a:t>elderly people)</a:t>
            </a:r>
            <a:r>
              <a:rPr lang="en" sz="1300">
                <a:solidFill>
                  <a:srgbClr val="333333"/>
                </a:solidFill>
                <a:highlight>
                  <a:srgbClr val="FCFCFC"/>
                </a:highlight>
              </a:rPr>
              <a:t> physiological data via wearable sensors (i.e., pulse, oxygen etc.)  in real-time. Thus, any detection of disorder in a patient’s vitals will be reported to the patient's doctors and/or hospital in real-time to act on quickly and prevent a number of problems, such as a sudden heart attack, heat stroke, fall, etc.</a:t>
            </a:r>
            <a:endParaRPr sz="1300"/>
          </a:p>
        </p:txBody>
      </p:sp>
      <p:grpSp>
        <p:nvGrpSpPr>
          <p:cNvPr id="564" name="Google Shape;564;p36"/>
          <p:cNvGrpSpPr/>
          <p:nvPr/>
        </p:nvGrpSpPr>
        <p:grpSpPr>
          <a:xfrm>
            <a:off x="833203" y="1372518"/>
            <a:ext cx="2728920" cy="2643451"/>
            <a:chOff x="521725" y="1038225"/>
            <a:chExt cx="3436494" cy="3219401"/>
          </a:xfrm>
        </p:grpSpPr>
        <p:sp>
          <p:nvSpPr>
            <p:cNvPr id="565" name="Google Shape;565;p36"/>
            <p:cNvSpPr/>
            <p:nvPr/>
          </p:nvSpPr>
          <p:spPr>
            <a:xfrm>
              <a:off x="563515" y="1095454"/>
              <a:ext cx="3278187" cy="3162172"/>
            </a:xfrm>
            <a:custGeom>
              <a:rect b="b" l="l" r="r" t="t"/>
              <a:pathLst>
                <a:path extrusionOk="0" h="64925" w="67307">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521725" y="1038225"/>
              <a:ext cx="872258" cy="1788642"/>
            </a:xfrm>
            <a:custGeom>
              <a:rect b="b" l="l" r="r" t="t"/>
              <a:pathLst>
                <a:path extrusionOk="0" h="36724" w="17909">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1124511" y="2702356"/>
              <a:ext cx="142316" cy="141439"/>
            </a:xfrm>
            <a:custGeom>
              <a:rect b="b" l="l" r="r" t="t"/>
              <a:pathLst>
                <a:path extrusionOk="0" h="2904" w="2922">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1127628" y="2741223"/>
              <a:ext cx="392611" cy="327833"/>
            </a:xfrm>
            <a:custGeom>
              <a:rect b="b" l="l" r="r" t="t"/>
              <a:pathLst>
                <a:path extrusionOk="0" h="6731" w="8061">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1227719" y="2819786"/>
              <a:ext cx="208944" cy="170127"/>
            </a:xfrm>
            <a:custGeom>
              <a:rect b="b" l="l" r="r" t="t"/>
              <a:pathLst>
                <a:path extrusionOk="0" h="3493" w="429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1292547" y="2872827"/>
              <a:ext cx="79194" cy="64047"/>
            </a:xfrm>
            <a:custGeom>
              <a:rect b="b" l="l" r="r" t="t"/>
              <a:pathLst>
                <a:path extrusionOk="0" h="1315" w="1626">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3473602" y="2855293"/>
              <a:ext cx="441072" cy="834901"/>
            </a:xfrm>
            <a:custGeom>
              <a:rect b="b" l="l" r="r" t="t"/>
              <a:pathLst>
                <a:path extrusionOk="0" h="17142" w="9056">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3442820" y="2276473"/>
              <a:ext cx="504730" cy="380630"/>
            </a:xfrm>
            <a:custGeom>
              <a:rect b="b" l="l" r="r" t="t"/>
              <a:pathLst>
                <a:path extrusionOk="0" h="7815" w="10363">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3663897" y="1880738"/>
              <a:ext cx="284583" cy="837677"/>
            </a:xfrm>
            <a:custGeom>
              <a:rect b="b" l="l" r="r" t="t"/>
              <a:pathLst>
                <a:path extrusionOk="0" h="17199" w="5843">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3271764" y="1951946"/>
              <a:ext cx="410827" cy="838457"/>
            </a:xfrm>
            <a:custGeom>
              <a:rect b="b" l="l" r="r" t="t"/>
              <a:pathLst>
                <a:path extrusionOk="0" h="17215" w="8435">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3566972" y="2545864"/>
              <a:ext cx="391247" cy="351309"/>
            </a:xfrm>
            <a:custGeom>
              <a:rect b="b" l="l" r="r" t="t"/>
              <a:pathLst>
                <a:path extrusionOk="0" h="7213" w="8033">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063465" y="1316189"/>
              <a:ext cx="620648" cy="413505"/>
            </a:xfrm>
            <a:custGeom>
              <a:rect b="b" l="l" r="r" t="t"/>
              <a:pathLst>
                <a:path extrusionOk="0" h="8490" w="12743">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2427105" y="1446915"/>
              <a:ext cx="48949" cy="132526"/>
            </a:xfrm>
            <a:custGeom>
              <a:rect b="b" l="l" r="r" t="t"/>
              <a:pathLst>
                <a:path extrusionOk="0" h="2721" w="1005">
                  <a:moveTo>
                    <a:pt x="329" y="0"/>
                  </a:moveTo>
                  <a:lnTo>
                    <a:pt x="1" y="2611"/>
                  </a:lnTo>
                  <a:lnTo>
                    <a:pt x="859" y="2720"/>
                  </a:lnTo>
                  <a:lnTo>
                    <a:pt x="1005" y="73"/>
                  </a:lnTo>
                  <a:lnTo>
                    <a:pt x="329"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2389747" y="1484272"/>
              <a:ext cx="132526" cy="48949"/>
            </a:xfrm>
            <a:custGeom>
              <a:rect b="b" l="l" r="r" t="t"/>
              <a:pathLst>
                <a:path extrusionOk="0" h="1005" w="2721">
                  <a:moveTo>
                    <a:pt x="92" y="0"/>
                  </a:moveTo>
                  <a:lnTo>
                    <a:pt x="1" y="858"/>
                  </a:lnTo>
                  <a:lnTo>
                    <a:pt x="2630" y="1004"/>
                  </a:lnTo>
                  <a:lnTo>
                    <a:pt x="2721" y="329"/>
                  </a:lnTo>
                  <a:lnTo>
                    <a:pt x="92" y="0"/>
                  </a:ln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2888594" y="3424323"/>
              <a:ext cx="330756" cy="286337"/>
            </a:xfrm>
            <a:custGeom>
              <a:rect b="b" l="l" r="r" t="t"/>
              <a:pathLst>
                <a:path extrusionOk="0" h="5879" w="6791">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1342373" y="3439470"/>
              <a:ext cx="409950" cy="329002"/>
            </a:xfrm>
            <a:custGeom>
              <a:rect b="b" l="l" r="r" t="t"/>
              <a:pathLst>
                <a:path extrusionOk="0" h="6755" w="8417">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1368138" y="2631246"/>
              <a:ext cx="1845871" cy="1626065"/>
            </a:xfrm>
            <a:custGeom>
              <a:rect b="b" l="l" r="r" t="t"/>
              <a:pathLst>
                <a:path extrusionOk="0" h="33386" w="37899">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2740090" y="2961033"/>
              <a:ext cx="162772" cy="595419"/>
            </a:xfrm>
            <a:custGeom>
              <a:rect b="b" l="l" r="r" t="t"/>
              <a:pathLst>
                <a:path extrusionOk="0" h="12225" w="3342">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871011" y="3293645"/>
              <a:ext cx="292327" cy="98822"/>
            </a:xfrm>
            <a:custGeom>
              <a:rect b="b" l="l" r="r" t="t"/>
              <a:pathLst>
                <a:path extrusionOk="0" h="2029" w="6002">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2502696" y="3313176"/>
              <a:ext cx="112070" cy="907861"/>
            </a:xfrm>
            <a:custGeom>
              <a:rect b="b" l="l" r="r" t="t"/>
              <a:pathLst>
                <a:path extrusionOk="0" h="18640" w="2301">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2643165" y="3163795"/>
              <a:ext cx="244548" cy="296126"/>
            </a:xfrm>
            <a:custGeom>
              <a:rect b="b" l="l" r="r" t="t"/>
              <a:pathLst>
                <a:path extrusionOk="0" fill="none" h="6080" w="5021">
                  <a:moveTo>
                    <a:pt x="1" y="5295"/>
                  </a:moveTo>
                  <a:cubicBezTo>
                    <a:pt x="1" y="5295"/>
                    <a:pt x="1461" y="6080"/>
                    <a:pt x="2118" y="5496"/>
                  </a:cubicBezTo>
                  <a:cubicBezTo>
                    <a:pt x="2794" y="4912"/>
                    <a:pt x="5021" y="1"/>
                    <a:pt x="5021"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652078" y="3163795"/>
              <a:ext cx="244548" cy="297052"/>
            </a:xfrm>
            <a:custGeom>
              <a:rect b="b" l="l" r="r" t="t"/>
              <a:pathLst>
                <a:path extrusionOk="0" fill="none" h="6099" w="5021">
                  <a:moveTo>
                    <a:pt x="5020" y="5295"/>
                  </a:moveTo>
                  <a:cubicBezTo>
                    <a:pt x="5020" y="5295"/>
                    <a:pt x="3560" y="6098"/>
                    <a:pt x="2903" y="5514"/>
                  </a:cubicBezTo>
                  <a:cubicBezTo>
                    <a:pt x="2227" y="4930"/>
                    <a:pt x="0" y="1"/>
                    <a:pt x="0" y="1"/>
                  </a:cubicBezTo>
                </a:path>
              </a:pathLst>
            </a:custGeom>
            <a:noFill/>
            <a:ln cap="flat" cmpd="sng" w="5925">
              <a:solidFill>
                <a:srgbClr val="E6EEFF"/>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554276" y="2881058"/>
              <a:ext cx="418814" cy="282781"/>
            </a:xfrm>
            <a:custGeom>
              <a:rect b="b" l="l" r="r" t="t"/>
              <a:pathLst>
                <a:path extrusionOk="0" fill="none" h="5806" w="8599">
                  <a:moveTo>
                    <a:pt x="2008" y="5806"/>
                  </a:moveTo>
                  <a:cubicBezTo>
                    <a:pt x="2008" y="5806"/>
                    <a:pt x="0" y="1"/>
                    <a:pt x="4290" y="1"/>
                  </a:cubicBezTo>
                  <a:cubicBezTo>
                    <a:pt x="8598" y="1"/>
                    <a:pt x="6846" y="5806"/>
                    <a:pt x="6846" y="5806"/>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2462660" y="2572555"/>
              <a:ext cx="317459" cy="308546"/>
            </a:xfrm>
            <a:custGeom>
              <a:rect b="b" l="l" r="r" t="t"/>
              <a:pathLst>
                <a:path extrusionOk="0" fill="none" h="6335" w="6518">
                  <a:moveTo>
                    <a:pt x="6518" y="6335"/>
                  </a:moveTo>
                  <a:cubicBezTo>
                    <a:pt x="6518" y="6335"/>
                    <a:pt x="5605" y="0"/>
                    <a:pt x="1" y="1479"/>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1856270" y="2708591"/>
              <a:ext cx="295250" cy="599315"/>
            </a:xfrm>
            <a:custGeom>
              <a:rect b="b" l="l" r="r" t="t"/>
              <a:pathLst>
                <a:path extrusionOk="0" fill="none" h="12305" w="6062">
                  <a:moveTo>
                    <a:pt x="5843" y="12304"/>
                  </a:moveTo>
                  <a:cubicBezTo>
                    <a:pt x="5843" y="12304"/>
                    <a:pt x="1" y="3597"/>
                    <a:pt x="6062" y="0"/>
                  </a:cubicBezTo>
                </a:path>
              </a:pathLst>
            </a:custGeom>
            <a:noFill/>
            <a:ln cap="flat" cmpd="sng" w="11400">
              <a:solidFill>
                <a:schemeClr val="dk1"/>
              </a:solidFill>
              <a:prstDash val="solid"/>
              <a:miter lim="1825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2037651" y="3218492"/>
              <a:ext cx="209480" cy="174364"/>
            </a:xfrm>
            <a:custGeom>
              <a:rect b="b" l="l" r="r" t="t"/>
              <a:pathLst>
                <a:path extrusionOk="0" h="3580" w="4301">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6"/>
            <p:cNvSpPr/>
            <p:nvPr/>
          </p:nvSpPr>
          <p:spPr>
            <a:xfrm>
              <a:off x="2092786" y="3260233"/>
              <a:ext cx="106518" cy="89422"/>
            </a:xfrm>
            <a:custGeom>
              <a:rect b="b" l="l" r="r" t="t"/>
              <a:pathLst>
                <a:path extrusionOk="0" h="1836" w="2187">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6"/>
            <p:cNvSpPr/>
            <p:nvPr/>
          </p:nvSpPr>
          <p:spPr>
            <a:xfrm>
              <a:off x="1980763" y="2496964"/>
              <a:ext cx="528206" cy="818926"/>
            </a:xfrm>
            <a:custGeom>
              <a:rect b="b" l="l" r="r" t="t"/>
              <a:pathLst>
                <a:path extrusionOk="0" h="16814" w="10845">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2379080" y="2545864"/>
              <a:ext cx="266806" cy="769149"/>
            </a:xfrm>
            <a:custGeom>
              <a:rect b="b" l="l" r="r" t="t"/>
              <a:pathLst>
                <a:path extrusionOk="0" h="15792" w="5478">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2038577" y="2478310"/>
              <a:ext cx="561082" cy="575303"/>
            </a:xfrm>
            <a:custGeom>
              <a:rect b="b" l="l" r="r" t="t"/>
              <a:pathLst>
                <a:path extrusionOk="0" h="11812" w="1152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2348883" y="2961082"/>
              <a:ext cx="184982" cy="353939"/>
            </a:xfrm>
            <a:custGeom>
              <a:rect b="b" l="l" r="r" t="t"/>
              <a:pathLst>
                <a:path extrusionOk="0" h="7267" w="3798">
                  <a:moveTo>
                    <a:pt x="1534" y="1"/>
                  </a:moveTo>
                  <a:lnTo>
                    <a:pt x="0" y="1078"/>
                  </a:lnTo>
                  <a:lnTo>
                    <a:pt x="3286" y="7266"/>
                  </a:lnTo>
                  <a:lnTo>
                    <a:pt x="3797" y="841"/>
                  </a:lnTo>
                  <a:lnTo>
                    <a:pt x="15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2361546" y="2999559"/>
              <a:ext cx="172903" cy="39061"/>
            </a:xfrm>
            <a:custGeom>
              <a:rect b="b" l="l" r="r" t="t"/>
              <a:pathLst>
                <a:path extrusionOk="0" h="802" w="355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2161267" y="2086179"/>
              <a:ext cx="329002" cy="598292"/>
            </a:xfrm>
            <a:custGeom>
              <a:rect b="b" l="l" r="r" t="t"/>
              <a:pathLst>
                <a:path extrusionOk="0" h="12284" w="6755">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2251081" y="2324497"/>
              <a:ext cx="239190" cy="346780"/>
            </a:xfrm>
            <a:custGeom>
              <a:rect b="b" l="l" r="r" t="t"/>
              <a:pathLst>
                <a:path extrusionOk="0" h="7120" w="4911">
                  <a:moveTo>
                    <a:pt x="0" y="0"/>
                  </a:moveTo>
                  <a:cubicBezTo>
                    <a:pt x="0" y="0"/>
                    <a:pt x="347" y="6554"/>
                    <a:pt x="4911" y="7120"/>
                  </a:cubicBezTo>
                  <a:lnTo>
                    <a:pt x="4801" y="0"/>
                  </a:ln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2161267" y="2630320"/>
              <a:ext cx="49" cy="49"/>
            </a:xfrm>
            <a:custGeom>
              <a:rect b="b" l="l" r="r" t="t"/>
              <a:pathLst>
                <a:path extrusionOk="0" h="1" w="1">
                  <a:moveTo>
                    <a:pt x="0" y="1"/>
                  </a:moveTo>
                  <a:close/>
                </a:path>
              </a:pathLst>
            </a:custGeom>
            <a:solidFill>
              <a:srgbClr val="FF9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2161267" y="2630320"/>
              <a:ext cx="329002" cy="369038"/>
            </a:xfrm>
            <a:custGeom>
              <a:rect b="b" l="l" r="r" t="t"/>
              <a:pathLst>
                <a:path extrusionOk="0" h="7577" w="6755">
                  <a:moveTo>
                    <a:pt x="0" y="1"/>
                  </a:moveTo>
                  <a:cubicBezTo>
                    <a:pt x="0" y="1"/>
                    <a:pt x="3086" y="6226"/>
                    <a:pt x="5897" y="7577"/>
                  </a:cubicBezTo>
                  <a:cubicBezTo>
                    <a:pt x="6317" y="5350"/>
                    <a:pt x="6609" y="3104"/>
                    <a:pt x="6755" y="841"/>
                  </a:cubicBezTo>
                  <a:lnTo>
                    <a:pt x="0" y="1"/>
                  </a:ln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2139934" y="1863837"/>
              <a:ext cx="509503" cy="597075"/>
            </a:xfrm>
            <a:custGeom>
              <a:rect b="b" l="l" r="r" t="t"/>
              <a:pathLst>
                <a:path extrusionOk="0" h="12259" w="10461">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1673135" y="1625617"/>
              <a:ext cx="1043846" cy="853068"/>
            </a:xfrm>
            <a:custGeom>
              <a:rect b="b" l="l" r="r" t="t"/>
              <a:pathLst>
                <a:path extrusionOk="0" h="17515" w="21432">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2001219" y="2063872"/>
              <a:ext cx="276985" cy="235196"/>
            </a:xfrm>
            <a:custGeom>
              <a:rect b="b" l="l" r="r" t="t"/>
              <a:pathLst>
                <a:path extrusionOk="0" h="4829" w="5687">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FF9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1303262" y="3455446"/>
              <a:ext cx="1316301" cy="509844"/>
            </a:xfrm>
            <a:custGeom>
              <a:rect b="b" l="l" r="r" t="t"/>
              <a:pathLst>
                <a:path extrusionOk="0" h="10468" w="27026">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F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1734456" y="3443902"/>
              <a:ext cx="1580039" cy="538142"/>
            </a:xfrm>
            <a:custGeom>
              <a:rect b="b" l="l" r="r" t="t"/>
              <a:pathLst>
                <a:path extrusionOk="0" h="11049" w="32441">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F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2634300" y="3470739"/>
              <a:ext cx="305867" cy="96144"/>
            </a:xfrm>
            <a:custGeom>
              <a:rect b="b" l="l" r="r" t="t"/>
              <a:pathLst>
                <a:path extrusionOk="0" h="1974" w="628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F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2399537" y="2097722"/>
              <a:ext cx="38282" cy="63365"/>
            </a:xfrm>
            <a:custGeom>
              <a:rect b="b" l="l" r="r" t="t"/>
              <a:pathLst>
                <a:path extrusionOk="0" h="1301" w="786">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2556906" y="2084377"/>
              <a:ext cx="37405" cy="63268"/>
            </a:xfrm>
            <a:custGeom>
              <a:rect b="b" l="l" r="r" t="t"/>
              <a:pathLst>
                <a:path extrusionOk="0" h="1299" w="768">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2591585" y="2181350"/>
              <a:ext cx="49874" cy="44565"/>
            </a:xfrm>
            <a:custGeom>
              <a:rect b="b" l="l" r="r" t="t"/>
              <a:pathLst>
                <a:path extrusionOk="0" h="915" w="1024">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2328426" y="2200638"/>
              <a:ext cx="100527" cy="45296"/>
            </a:xfrm>
            <a:custGeom>
              <a:rect b="b" l="l" r="r" t="t"/>
              <a:pathLst>
                <a:path extrusionOk="0" h="930" w="2064">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FF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2474252" y="2079701"/>
              <a:ext cx="70281" cy="214935"/>
            </a:xfrm>
            <a:custGeom>
              <a:rect b="b" l="l" r="r" t="t"/>
              <a:pathLst>
                <a:path extrusionOk="0" h="4413" w="1443">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2091910" y="2114623"/>
              <a:ext cx="80753" cy="129994"/>
            </a:xfrm>
            <a:custGeom>
              <a:rect b="b" l="l" r="r" t="t"/>
              <a:pathLst>
                <a:path extrusionOk="0" h="2669" w="1658">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2411714" y="2340180"/>
              <a:ext cx="78659" cy="28979"/>
            </a:xfrm>
            <a:custGeom>
              <a:rect b="b" l="l" r="r" t="t"/>
              <a:pathLst>
                <a:path extrusionOk="0" h="595" w="1615">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1602901" y="3597131"/>
              <a:ext cx="894613" cy="224189"/>
            </a:xfrm>
            <a:custGeom>
              <a:rect b="b" l="l" r="r" t="t"/>
              <a:pathLst>
                <a:path extrusionOk="0" h="4603" w="18368">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2629819" y="3549935"/>
              <a:ext cx="468980" cy="49825"/>
            </a:xfrm>
            <a:custGeom>
              <a:rect b="b" l="l" r="r" t="t"/>
              <a:pathLst>
                <a:path extrusionOk="0" h="1023" w="9629">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202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1763388" y="2853977"/>
              <a:ext cx="150742" cy="756437"/>
            </a:xfrm>
            <a:custGeom>
              <a:rect b="b" l="l" r="r" t="t"/>
              <a:pathLst>
                <a:path extrusionOk="0" h="15531" w="3095">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1711370" y="2765138"/>
              <a:ext cx="67603" cy="25278"/>
            </a:xfrm>
            <a:custGeom>
              <a:rect b="b" l="l" r="r" t="t"/>
              <a:pathLst>
                <a:path extrusionOk="0" h="519" w="1388">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2813002" y="2751159"/>
              <a:ext cx="48949" cy="34094"/>
            </a:xfrm>
            <a:custGeom>
              <a:rect b="b" l="l" r="r" t="t"/>
              <a:pathLst>
                <a:path extrusionOk="0" h="700" w="1005">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1395706" y="3346978"/>
              <a:ext cx="401086" cy="124198"/>
            </a:xfrm>
            <a:custGeom>
              <a:rect b="b" l="l" r="r" t="t"/>
              <a:pathLst>
                <a:path extrusionOk="0" h="2550" w="8235">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7"/>
          <p:cNvSpPr txBox="1"/>
          <p:nvPr>
            <p:ph type="title"/>
          </p:nvPr>
        </p:nvSpPr>
        <p:spPr>
          <a:xfrm>
            <a:off x="714300" y="2484600"/>
            <a:ext cx="3609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625" name="Google Shape;625;p37"/>
          <p:cNvSpPr txBox="1"/>
          <p:nvPr>
            <p:ph idx="2" type="title"/>
          </p:nvPr>
        </p:nvSpPr>
        <p:spPr>
          <a:xfrm>
            <a:off x="714300" y="10863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626" name="Google Shape;626;p37"/>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37"/>
          <p:cNvGrpSpPr/>
          <p:nvPr/>
        </p:nvGrpSpPr>
        <p:grpSpPr>
          <a:xfrm>
            <a:off x="4195962" y="812731"/>
            <a:ext cx="4338518" cy="3791511"/>
            <a:chOff x="4195962" y="812731"/>
            <a:chExt cx="4338518" cy="3791511"/>
          </a:xfrm>
        </p:grpSpPr>
        <p:grpSp>
          <p:nvGrpSpPr>
            <p:cNvPr id="630" name="Google Shape;630;p37"/>
            <p:cNvGrpSpPr/>
            <p:nvPr/>
          </p:nvGrpSpPr>
          <p:grpSpPr>
            <a:xfrm>
              <a:off x="4470000" y="812731"/>
              <a:ext cx="3490051" cy="2287960"/>
              <a:chOff x="4849800" y="1060525"/>
              <a:chExt cx="2932816" cy="1922656"/>
            </a:xfrm>
          </p:grpSpPr>
          <p:sp>
            <p:nvSpPr>
              <p:cNvPr id="631" name="Google Shape;631;p37"/>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7"/>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7"/>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7"/>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7"/>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7"/>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7"/>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rgbClr val="C1E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7"/>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7"/>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7"/>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7"/>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7"/>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7"/>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7"/>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7"/>
            <p:cNvGrpSpPr/>
            <p:nvPr/>
          </p:nvGrpSpPr>
          <p:grpSpPr>
            <a:xfrm>
              <a:off x="7414457" y="2192098"/>
              <a:ext cx="849904" cy="2412145"/>
              <a:chOff x="6603185" y="2152793"/>
              <a:chExt cx="887165" cy="2517897"/>
            </a:xfrm>
          </p:grpSpPr>
          <p:sp>
            <p:nvSpPr>
              <p:cNvPr id="653" name="Google Shape;653;p37"/>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7"/>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7"/>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7"/>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7"/>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7"/>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7"/>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37"/>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37"/>
            <p:cNvGrpSpPr/>
            <p:nvPr/>
          </p:nvGrpSpPr>
          <p:grpSpPr>
            <a:xfrm>
              <a:off x="4195962" y="2113572"/>
              <a:ext cx="1676362" cy="2488197"/>
              <a:chOff x="4587881" y="2070350"/>
              <a:chExt cx="1749856" cy="2597283"/>
            </a:xfrm>
          </p:grpSpPr>
          <p:sp>
            <p:nvSpPr>
              <p:cNvPr id="697" name="Google Shape;697;p37"/>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7"/>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7"/>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7"/>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7"/>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7"/>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7"/>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7"/>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7"/>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7"/>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7"/>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7"/>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37"/>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8"/>
          <p:cNvSpPr txBox="1"/>
          <p:nvPr/>
        </p:nvSpPr>
        <p:spPr>
          <a:xfrm>
            <a:off x="6239100" y="1971375"/>
            <a:ext cx="2129400" cy="94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300">
                <a:solidFill>
                  <a:srgbClr val="333333"/>
                </a:solidFill>
                <a:highlight>
                  <a:srgbClr val="FCFCFC"/>
                </a:highlight>
                <a:latin typeface="Montserrat"/>
                <a:ea typeface="Montserrat"/>
                <a:cs typeface="Montserrat"/>
                <a:sym typeface="Montserrat"/>
              </a:rPr>
              <a:t>Summary of patient's’ condition sent to the caregivers.</a:t>
            </a:r>
            <a:endParaRPr sz="1300">
              <a:solidFill>
                <a:schemeClr val="dk2"/>
              </a:solidFill>
              <a:latin typeface="Montserrat"/>
              <a:ea typeface="Montserrat"/>
              <a:cs typeface="Montserrat"/>
              <a:sym typeface="Montserrat"/>
            </a:endParaRPr>
          </a:p>
        </p:txBody>
      </p:sp>
      <p:sp>
        <p:nvSpPr>
          <p:cNvPr id="759" name="Google Shape;759;p38"/>
          <p:cNvSpPr/>
          <p:nvPr/>
        </p:nvSpPr>
        <p:spPr>
          <a:xfrm>
            <a:off x="3424200" y="1843125"/>
            <a:ext cx="2295600" cy="2295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3625350" y="2044736"/>
            <a:ext cx="1893300" cy="1892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THE MODEL</a:t>
            </a:r>
            <a:endParaRPr/>
          </a:p>
        </p:txBody>
      </p:sp>
      <p:sp>
        <p:nvSpPr>
          <p:cNvPr id="762" name="Google Shape;762;p38"/>
          <p:cNvSpPr/>
          <p:nvPr/>
        </p:nvSpPr>
        <p:spPr>
          <a:xfrm>
            <a:off x="5172138" y="193836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3333738" y="193836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5172138" y="3211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3333738" y="321148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38"/>
          <p:cNvGrpSpPr/>
          <p:nvPr/>
        </p:nvGrpSpPr>
        <p:grpSpPr>
          <a:xfrm>
            <a:off x="5332271" y="3346913"/>
            <a:ext cx="329365" cy="351910"/>
            <a:chOff x="-24344425" y="3519475"/>
            <a:chExt cx="276475" cy="295400"/>
          </a:xfrm>
        </p:grpSpPr>
        <p:sp>
          <p:nvSpPr>
            <p:cNvPr id="767" name="Google Shape;767;p38"/>
            <p:cNvSpPr/>
            <p:nvPr/>
          </p:nvSpPr>
          <p:spPr>
            <a:xfrm>
              <a:off x="-24240450" y="3554150"/>
              <a:ext cx="69325" cy="34450"/>
            </a:xfrm>
            <a:custGeom>
              <a:rect b="b" l="l" r="r" t="t"/>
              <a:pathLst>
                <a:path extrusionOk="0" h="1378" w="2773">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24344425" y="3519475"/>
              <a:ext cx="276475" cy="295400"/>
            </a:xfrm>
            <a:custGeom>
              <a:rect b="b" l="l" r="r" t="t"/>
              <a:pathLst>
                <a:path extrusionOk="0" h="11816" w="11059">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38"/>
          <p:cNvGrpSpPr/>
          <p:nvPr/>
        </p:nvGrpSpPr>
        <p:grpSpPr>
          <a:xfrm>
            <a:off x="5376715" y="2081931"/>
            <a:ext cx="228968" cy="350987"/>
            <a:chOff x="-23930925" y="3149300"/>
            <a:chExt cx="192200" cy="294625"/>
          </a:xfrm>
        </p:grpSpPr>
        <p:sp>
          <p:nvSpPr>
            <p:cNvPr id="770" name="Google Shape;770;p38"/>
            <p:cNvSpPr/>
            <p:nvPr/>
          </p:nvSpPr>
          <p:spPr>
            <a:xfrm>
              <a:off x="-23930125" y="3149300"/>
              <a:ext cx="191400" cy="35475"/>
            </a:xfrm>
            <a:custGeom>
              <a:rect b="b" l="l" r="r" t="t"/>
              <a:pathLst>
                <a:path extrusionOk="0" h="1419" w="7656">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23878925" y="3237525"/>
              <a:ext cx="86650" cy="86650"/>
            </a:xfrm>
            <a:custGeom>
              <a:rect b="b" l="l" r="r" t="t"/>
              <a:pathLst>
                <a:path extrusionOk="0" h="3466" w="3466">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23930925" y="3375350"/>
              <a:ext cx="190625" cy="68575"/>
            </a:xfrm>
            <a:custGeom>
              <a:rect b="b" l="l" r="r" t="t"/>
              <a:pathLst>
                <a:path extrusionOk="0" h="2743" w="7625">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23930925" y="3202075"/>
              <a:ext cx="190625" cy="155975"/>
            </a:xfrm>
            <a:custGeom>
              <a:rect b="b" l="l" r="r" t="t"/>
              <a:pathLst>
                <a:path extrusionOk="0" h="6239" w="7625">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8"/>
          <p:cNvGrpSpPr/>
          <p:nvPr/>
        </p:nvGrpSpPr>
        <p:grpSpPr>
          <a:xfrm>
            <a:off x="4282962" y="2701120"/>
            <a:ext cx="578078" cy="579625"/>
            <a:chOff x="-23615075" y="3148525"/>
            <a:chExt cx="295375" cy="296150"/>
          </a:xfrm>
        </p:grpSpPr>
        <p:sp>
          <p:nvSpPr>
            <p:cNvPr id="775" name="Google Shape;775;p38"/>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8"/>
          <p:cNvSpPr txBox="1"/>
          <p:nvPr/>
        </p:nvSpPr>
        <p:spPr>
          <a:xfrm>
            <a:off x="714300" y="1385925"/>
            <a:ext cx="22668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lata"/>
                <a:ea typeface="Alata"/>
                <a:cs typeface="Alata"/>
                <a:sym typeface="Alata"/>
              </a:rPr>
              <a:t>Network of Wearable Sensors</a:t>
            </a:r>
            <a:endParaRPr sz="1800">
              <a:solidFill>
                <a:schemeClr val="dk1"/>
              </a:solidFill>
              <a:latin typeface="Alata"/>
              <a:ea typeface="Alata"/>
              <a:cs typeface="Alata"/>
              <a:sym typeface="Alata"/>
            </a:endParaRPr>
          </a:p>
        </p:txBody>
      </p:sp>
      <p:sp>
        <p:nvSpPr>
          <p:cNvPr id="780" name="Google Shape;780;p38"/>
          <p:cNvSpPr txBox="1"/>
          <p:nvPr/>
        </p:nvSpPr>
        <p:spPr>
          <a:xfrm>
            <a:off x="582900" y="2062125"/>
            <a:ext cx="2398200" cy="638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latin typeface="Montserrat"/>
                <a:ea typeface="Montserrat"/>
                <a:cs typeface="Montserrat"/>
                <a:sym typeface="Montserrat"/>
              </a:rPr>
              <a:t>Wearable devices are connected to patients and operated over the IoT network.</a:t>
            </a:r>
            <a:endParaRPr sz="1300">
              <a:latin typeface="Montserrat"/>
              <a:ea typeface="Montserrat"/>
              <a:cs typeface="Montserrat"/>
              <a:sym typeface="Montserrat"/>
            </a:endParaRPr>
          </a:p>
        </p:txBody>
      </p:sp>
      <p:sp>
        <p:nvSpPr>
          <p:cNvPr id="781" name="Google Shape;781;p38"/>
          <p:cNvSpPr txBox="1"/>
          <p:nvPr/>
        </p:nvSpPr>
        <p:spPr>
          <a:xfrm>
            <a:off x="6315300" y="1309725"/>
            <a:ext cx="2266800" cy="5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lata"/>
                <a:ea typeface="Alata"/>
                <a:cs typeface="Alata"/>
                <a:sym typeface="Alata"/>
              </a:rPr>
              <a:t>Gateway</a:t>
            </a:r>
            <a:endParaRPr sz="1800">
              <a:solidFill>
                <a:schemeClr val="dk1"/>
              </a:solidFill>
              <a:latin typeface="Alata"/>
              <a:ea typeface="Alata"/>
              <a:cs typeface="Alata"/>
              <a:sym typeface="Alata"/>
            </a:endParaRPr>
          </a:p>
          <a:p>
            <a:pPr indent="0" lvl="0" marL="0" rtl="0" algn="r">
              <a:spcBef>
                <a:spcPts val="0"/>
              </a:spcBef>
              <a:spcAft>
                <a:spcPts val="0"/>
              </a:spcAft>
              <a:buNone/>
            </a:pPr>
            <a:r>
              <a:t/>
            </a:r>
            <a:endParaRPr sz="1800">
              <a:solidFill>
                <a:schemeClr val="dk1"/>
              </a:solidFill>
              <a:latin typeface="Alata"/>
              <a:ea typeface="Alata"/>
              <a:cs typeface="Alata"/>
              <a:sym typeface="Alata"/>
            </a:endParaRPr>
          </a:p>
        </p:txBody>
      </p:sp>
      <p:sp>
        <p:nvSpPr>
          <p:cNvPr id="782" name="Google Shape;782;p38"/>
          <p:cNvSpPr txBox="1"/>
          <p:nvPr/>
        </p:nvSpPr>
        <p:spPr>
          <a:xfrm>
            <a:off x="582750" y="3421050"/>
            <a:ext cx="23982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lata"/>
                <a:ea typeface="Alata"/>
                <a:cs typeface="Alata"/>
                <a:sym typeface="Alata"/>
              </a:rPr>
              <a:t>Monitoring Platforms</a:t>
            </a:r>
            <a:endParaRPr sz="1800">
              <a:solidFill>
                <a:schemeClr val="dk1"/>
              </a:solidFill>
              <a:latin typeface="Alata"/>
              <a:ea typeface="Alata"/>
              <a:cs typeface="Alata"/>
              <a:sym typeface="Alata"/>
            </a:endParaRPr>
          </a:p>
        </p:txBody>
      </p:sp>
      <p:sp>
        <p:nvSpPr>
          <p:cNvPr id="783" name="Google Shape;783;p38"/>
          <p:cNvSpPr txBox="1"/>
          <p:nvPr/>
        </p:nvSpPr>
        <p:spPr>
          <a:xfrm>
            <a:off x="582750" y="3792450"/>
            <a:ext cx="2398500" cy="94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300">
                <a:solidFill>
                  <a:srgbClr val="333333"/>
                </a:solidFill>
                <a:highlight>
                  <a:srgbClr val="FCFCFC"/>
                </a:highlight>
                <a:latin typeface="Montserrat"/>
                <a:ea typeface="Montserrat"/>
                <a:cs typeface="Montserrat"/>
                <a:sym typeface="Montserrat"/>
              </a:rPr>
              <a:t>Data monitoring, and functionality controls over the collected data from sensors is done here. </a:t>
            </a:r>
            <a:endParaRPr sz="1300">
              <a:solidFill>
                <a:srgbClr val="333333"/>
              </a:solidFill>
              <a:highlight>
                <a:srgbClr val="FCFCFC"/>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solidFill>
                <a:schemeClr val="dk2"/>
              </a:solidFill>
              <a:latin typeface="Montserrat"/>
              <a:ea typeface="Montserrat"/>
              <a:cs typeface="Montserrat"/>
              <a:sym typeface="Montserrat"/>
            </a:endParaRPr>
          </a:p>
          <a:p>
            <a:pPr indent="0" lvl="0" marL="0" marR="0" rtl="0" algn="just">
              <a:lnSpc>
                <a:spcPct val="115000"/>
              </a:lnSpc>
              <a:spcBef>
                <a:spcPts val="0"/>
              </a:spcBef>
              <a:spcAft>
                <a:spcPts val="0"/>
              </a:spcAft>
              <a:buNone/>
            </a:pPr>
            <a:r>
              <a:t/>
            </a:r>
            <a:endParaRPr sz="1300">
              <a:solidFill>
                <a:srgbClr val="333333"/>
              </a:solidFill>
              <a:highlight>
                <a:srgbClr val="FCFCFC"/>
              </a:highlight>
              <a:latin typeface="Montserrat"/>
              <a:ea typeface="Montserrat"/>
              <a:cs typeface="Montserrat"/>
              <a:sym typeface="Montserrat"/>
            </a:endParaRPr>
          </a:p>
        </p:txBody>
      </p:sp>
      <p:sp>
        <p:nvSpPr>
          <p:cNvPr id="784" name="Google Shape;784;p38"/>
          <p:cNvSpPr txBox="1"/>
          <p:nvPr/>
        </p:nvSpPr>
        <p:spPr>
          <a:xfrm>
            <a:off x="6239100" y="3344850"/>
            <a:ext cx="2476200" cy="37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lata"/>
                <a:ea typeface="Alata"/>
                <a:cs typeface="Alata"/>
                <a:sym typeface="Alata"/>
              </a:rPr>
              <a:t>Cloud Datacenter</a:t>
            </a:r>
            <a:endParaRPr sz="1800">
              <a:solidFill>
                <a:schemeClr val="dk1"/>
              </a:solidFill>
              <a:latin typeface="Alata"/>
              <a:ea typeface="Alata"/>
              <a:cs typeface="Alata"/>
              <a:sym typeface="Alata"/>
            </a:endParaRPr>
          </a:p>
        </p:txBody>
      </p:sp>
      <p:sp>
        <p:nvSpPr>
          <p:cNvPr id="785" name="Google Shape;785;p38"/>
          <p:cNvSpPr txBox="1"/>
          <p:nvPr/>
        </p:nvSpPr>
        <p:spPr>
          <a:xfrm>
            <a:off x="6239100" y="3716250"/>
            <a:ext cx="2266800" cy="638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300">
                <a:solidFill>
                  <a:srgbClr val="333333"/>
                </a:solidFill>
                <a:highlight>
                  <a:srgbClr val="FCFCFC"/>
                </a:highlight>
                <a:latin typeface="Montserrat"/>
                <a:ea typeface="Montserrat"/>
                <a:cs typeface="Montserrat"/>
                <a:sym typeface="Montserrat"/>
              </a:rPr>
              <a:t>Here, the main data storage, data display and disease detection activity are executed</a:t>
            </a:r>
            <a:endParaRPr sz="1300">
              <a:solidFill>
                <a:schemeClr val="dk2"/>
              </a:solidFill>
              <a:latin typeface="Montserrat"/>
              <a:ea typeface="Montserrat"/>
              <a:cs typeface="Montserrat"/>
              <a:sym typeface="Montserrat"/>
            </a:endParaRPr>
          </a:p>
        </p:txBody>
      </p:sp>
      <p:grpSp>
        <p:nvGrpSpPr>
          <p:cNvPr id="786" name="Google Shape;786;p38"/>
          <p:cNvGrpSpPr/>
          <p:nvPr/>
        </p:nvGrpSpPr>
        <p:grpSpPr>
          <a:xfrm>
            <a:off x="3495145" y="2057765"/>
            <a:ext cx="315307" cy="351910"/>
            <a:chOff x="-23962425" y="3519475"/>
            <a:chExt cx="264675" cy="295400"/>
          </a:xfrm>
        </p:grpSpPr>
        <p:sp>
          <p:nvSpPr>
            <p:cNvPr id="787" name="Google Shape;787;p38"/>
            <p:cNvSpPr/>
            <p:nvPr/>
          </p:nvSpPr>
          <p:spPr>
            <a:xfrm>
              <a:off x="-23961625" y="3580925"/>
              <a:ext cx="263875" cy="233950"/>
            </a:xfrm>
            <a:custGeom>
              <a:rect b="b" l="l" r="r" t="t"/>
              <a:pathLst>
                <a:path extrusionOk="0" h="9358" w="10555">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23962425" y="3519475"/>
              <a:ext cx="158350" cy="122125"/>
            </a:xfrm>
            <a:custGeom>
              <a:rect b="b" l="l" r="r" t="t"/>
              <a:pathLst>
                <a:path extrusionOk="0" h="4885" w="6334">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9" name="Google Shape;789;p38"/>
          <p:cNvSpPr/>
          <p:nvPr/>
        </p:nvSpPr>
        <p:spPr>
          <a:xfrm>
            <a:off x="4152500" y="1593050"/>
            <a:ext cx="836700" cy="14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rot="10800000">
            <a:off x="4152500" y="4260050"/>
            <a:ext cx="836700" cy="14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rot="5400000">
            <a:off x="5600300" y="2888450"/>
            <a:ext cx="836700" cy="145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38"/>
          <p:cNvGrpSpPr/>
          <p:nvPr/>
        </p:nvGrpSpPr>
        <p:grpSpPr>
          <a:xfrm>
            <a:off x="3464367" y="3348808"/>
            <a:ext cx="350004" cy="348128"/>
            <a:chOff x="-24353075" y="3891250"/>
            <a:chExt cx="293800" cy="292225"/>
          </a:xfrm>
        </p:grpSpPr>
        <p:sp>
          <p:nvSpPr>
            <p:cNvPr id="793" name="Google Shape;793;p38"/>
            <p:cNvSpPr/>
            <p:nvPr/>
          </p:nvSpPr>
          <p:spPr>
            <a:xfrm>
              <a:off x="-24251475" y="4012525"/>
              <a:ext cx="88225" cy="65400"/>
            </a:xfrm>
            <a:custGeom>
              <a:rect b="b" l="l" r="r" t="t"/>
              <a:pathLst>
                <a:path extrusionOk="0" h="2616" w="3529">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24353075" y="3891250"/>
              <a:ext cx="293800" cy="292225"/>
            </a:xfrm>
            <a:custGeom>
              <a:rect b="b" l="l" r="r" t="t"/>
              <a:pathLst>
                <a:path extrusionOk="0" h="11689" w="11752">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p39"/>
          <p:cNvPicPr preferRelativeResize="0"/>
          <p:nvPr/>
        </p:nvPicPr>
        <p:blipFill rotWithShape="1">
          <a:blip r:embed="rId3">
            <a:alphaModFix/>
          </a:blip>
          <a:srcRect b="35128" l="0" r="0" t="0"/>
          <a:stretch/>
        </p:blipFill>
        <p:spPr>
          <a:xfrm>
            <a:off x="792300" y="457200"/>
            <a:ext cx="7465900" cy="4640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0"/>
          <p:cNvSpPr txBox="1"/>
          <p:nvPr>
            <p:ph type="title"/>
          </p:nvPr>
        </p:nvSpPr>
        <p:spPr>
          <a:xfrm>
            <a:off x="714300" y="2408400"/>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IMPLEMENTATION</a:t>
            </a:r>
            <a:endParaRPr sz="2700"/>
          </a:p>
        </p:txBody>
      </p:sp>
      <p:sp>
        <p:nvSpPr>
          <p:cNvPr id="805" name="Google Shape;805;p40"/>
          <p:cNvSpPr txBox="1"/>
          <p:nvPr>
            <p:ph idx="2" type="title"/>
          </p:nvPr>
        </p:nvSpPr>
        <p:spPr>
          <a:xfrm>
            <a:off x="714300" y="1010100"/>
            <a:ext cx="30480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06" name="Google Shape;806;p40"/>
          <p:cNvSpPr/>
          <p:nvPr/>
        </p:nvSpPr>
        <p:spPr>
          <a:xfrm>
            <a:off x="7959915" y="812711"/>
            <a:ext cx="116400" cy="116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8124171" y="812711"/>
            <a:ext cx="116400" cy="116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8288427" y="812711"/>
            <a:ext cx="116400" cy="116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40"/>
          <p:cNvGrpSpPr/>
          <p:nvPr/>
        </p:nvGrpSpPr>
        <p:grpSpPr>
          <a:xfrm>
            <a:off x="4195962" y="812731"/>
            <a:ext cx="4338518" cy="3791511"/>
            <a:chOff x="4195962" y="812731"/>
            <a:chExt cx="4338518" cy="3791511"/>
          </a:xfrm>
        </p:grpSpPr>
        <p:grpSp>
          <p:nvGrpSpPr>
            <p:cNvPr id="810" name="Google Shape;810;p40"/>
            <p:cNvGrpSpPr/>
            <p:nvPr/>
          </p:nvGrpSpPr>
          <p:grpSpPr>
            <a:xfrm>
              <a:off x="4470000" y="812731"/>
              <a:ext cx="3490051" cy="2287960"/>
              <a:chOff x="4849800" y="1060525"/>
              <a:chExt cx="2932816" cy="1922656"/>
            </a:xfrm>
          </p:grpSpPr>
          <p:sp>
            <p:nvSpPr>
              <p:cNvPr id="811" name="Google Shape;811;p40"/>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0"/>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rgbClr val="C1E3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0"/>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0"/>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0"/>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40"/>
            <p:cNvGrpSpPr/>
            <p:nvPr/>
          </p:nvGrpSpPr>
          <p:grpSpPr>
            <a:xfrm>
              <a:off x="7414457" y="2192098"/>
              <a:ext cx="849904" cy="2412145"/>
              <a:chOff x="6603185" y="2152793"/>
              <a:chExt cx="887165" cy="2517897"/>
            </a:xfrm>
          </p:grpSpPr>
          <p:sp>
            <p:nvSpPr>
              <p:cNvPr id="833" name="Google Shape;833;p40"/>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0"/>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0"/>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0"/>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40"/>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0"/>
            <p:cNvGrpSpPr/>
            <p:nvPr/>
          </p:nvGrpSpPr>
          <p:grpSpPr>
            <a:xfrm>
              <a:off x="4195962" y="2113572"/>
              <a:ext cx="1676362" cy="2488197"/>
              <a:chOff x="4587881" y="2070350"/>
              <a:chExt cx="1749856" cy="2597283"/>
            </a:xfrm>
          </p:grpSpPr>
          <p:sp>
            <p:nvSpPr>
              <p:cNvPr id="877" name="Google Shape;877;p40"/>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0"/>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C994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0"/>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0"/>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0"/>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0"/>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0"/>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0"/>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0"/>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0"/>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0"/>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0"/>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0"/>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0"/>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0"/>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0"/>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0"/>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0"/>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0"/>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0"/>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0"/>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0"/>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0"/>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0"/>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0"/>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0"/>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40"/>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0"/>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0"/>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1"/>
          <p:cNvSpPr txBox="1"/>
          <p:nvPr/>
        </p:nvSpPr>
        <p:spPr>
          <a:xfrm>
            <a:off x="356200" y="911875"/>
            <a:ext cx="1853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The applications are deployed in the AWS cloud and thus this is how we wish to implement it.</a:t>
            </a:r>
            <a:endParaRPr>
              <a:latin typeface="Montserrat"/>
              <a:ea typeface="Montserrat"/>
              <a:cs typeface="Montserrat"/>
              <a:sym typeface="Montserrat"/>
            </a:endParaRPr>
          </a:p>
        </p:txBody>
      </p:sp>
      <p:sp>
        <p:nvSpPr>
          <p:cNvPr id="939" name="Google Shape;939;p41"/>
          <p:cNvSpPr txBox="1"/>
          <p:nvPr/>
        </p:nvSpPr>
        <p:spPr>
          <a:xfrm>
            <a:off x="374775" y="2849575"/>
            <a:ext cx="1424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We will be using tools like AWS IoT Core and Amazon DynamoDB</a:t>
            </a:r>
            <a:endParaRPr>
              <a:latin typeface="Montserrat"/>
              <a:ea typeface="Montserrat"/>
              <a:cs typeface="Montserrat"/>
              <a:sym typeface="Montserrat"/>
            </a:endParaRPr>
          </a:p>
        </p:txBody>
      </p:sp>
      <p:pic>
        <p:nvPicPr>
          <p:cNvPr id="940" name="Google Shape;940;p41"/>
          <p:cNvPicPr preferRelativeResize="0"/>
          <p:nvPr/>
        </p:nvPicPr>
        <p:blipFill rotWithShape="1">
          <a:blip r:embed="rId3">
            <a:alphaModFix/>
          </a:blip>
          <a:srcRect b="6171" l="2660" r="2660" t="9518"/>
          <a:stretch/>
        </p:blipFill>
        <p:spPr>
          <a:xfrm>
            <a:off x="2287750" y="664200"/>
            <a:ext cx="6629301" cy="36628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