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88825"/>
  <p:notesSz cx="6858000" cy="9144000"/>
  <p:embeddedFontLst>
    <p:embeddedFont>
      <p:font typeface="Overlock"/>
      <p:regular r:id="rId7"/>
      <p:bold r:id="rId8"/>
      <p:italic r:id="rId9"/>
      <p:boldItalic r:id="rId10"/>
    </p:embeddedFon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font" Target="fonts/Overlock-boldItalic.fntdata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verlock-italic.fntdata"/><Relationship Id="rId14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verlock-regular.fntdata"/><Relationship Id="rId8" Type="http://schemas.openxmlformats.org/officeDocument/2006/relationships/font" Target="fonts/Overlo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1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1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1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1" name="Google Shape;21;p3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2" name="Google Shape;22;p3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5" name="Google Shape;145;p3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8" name="Google Shape;148;p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9" name="Google Shape;149;p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3" name="Google Shape;223;p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4" name="Google Shape;224;p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29" name="Google Shape;229;p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30" name="Google Shape;230;p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53" name="Google Shape;353;p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59" name="Google Shape;359;p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60" name="Google Shape;360;p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4" name="Google Shape;434;p6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5" name="Google Shape;435;p6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6" name="Google Shape;436;p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441" name="Google Shape;441;p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42" name="Google Shape;442;p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6" name="Google Shape;516;p7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7" name="Google Shape;517;p7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8" name="Google Shape;518;p7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9" name="Google Shape;519;p7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20" name="Google Shape;520;p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525" name="Google Shape;525;p8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6" name="Google Shape;526;p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00" name="Google Shape;600;p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6" name="Google Shape;606;p9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607" name="Google Shape;607;p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915" name="Google Shape;915;p1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descr="Box graphic" id="916" name="Google Shape;916;p1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1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1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"/>
          <p:cNvSpPr/>
          <p:nvPr/>
        </p:nvSpPr>
        <p:spPr>
          <a:xfrm>
            <a:off x="0" y="1295401"/>
            <a:ext cx="41894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for loop in C 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 </a:t>
            </a: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loop is a repetition control structure that allows you to efficiently write a loop that needs to execute a specific number of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syntax of a </a:t>
            </a: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loop in C programming language is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( init; condition; increment ) { statement(s);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0" name="Google Shape;1390;p13"/>
          <p:cNvSpPr txBox="1"/>
          <p:nvPr/>
        </p:nvSpPr>
        <p:spPr>
          <a:xfrm>
            <a:off x="4189412" y="1295400"/>
            <a:ext cx="40386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break Statement in C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a </a:t>
            </a: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break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statement is used inside a loop, the loop is   immediately terminated and the program control resumes at the next statement following the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syntax for a </a:t>
            </a: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break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statement in C is as follows − break;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pp_break_statement.jpg" id="1391" name="Google Shape;13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12" y="3352800"/>
            <a:ext cx="3581400" cy="3048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pp_continue_statement.jpg" id="1392" name="Google Shape;13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4212" y="3276600"/>
            <a:ext cx="3505200" cy="3124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pp_for_loop.jpg" id="1393" name="Google Shape;13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012" y="3352800"/>
            <a:ext cx="3733800" cy="3048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4" name="Google Shape;1394;p13"/>
          <p:cNvSpPr/>
          <p:nvPr/>
        </p:nvSpPr>
        <p:spPr>
          <a:xfrm>
            <a:off x="-1" y="0"/>
            <a:ext cx="1218882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G.H.Raisoni College of Engineering and Management, Pune</a:t>
            </a:r>
            <a:br>
              <a:rPr lang="en-US" sz="2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n-US" sz="12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               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(An Autonomous Institute Affiliated to Savitribai Phule Pune University)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(1</a:t>
            </a:r>
            <a:r>
              <a:rPr baseline="3000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year Department)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Sub:-Computer  Programming.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2B8E1"/>
                </a:solidFill>
                <a:latin typeface="Arial"/>
                <a:ea typeface="Arial"/>
                <a:cs typeface="Arial"/>
                <a:sym typeface="Arial"/>
              </a:rPr>
              <a:t>    Topic – for ,break ,continue</a:t>
            </a:r>
            <a:endParaRPr b="1" sz="2000">
              <a:solidFill>
                <a:srgbClr val="B2B8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7225" y="0"/>
            <a:ext cx="1371600" cy="124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" y="0"/>
            <a:ext cx="1370012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13"/>
          <p:cNvSpPr/>
          <p:nvPr/>
        </p:nvSpPr>
        <p:spPr>
          <a:xfrm>
            <a:off x="8075612" y="1295400"/>
            <a:ext cx="3886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continue Statement in 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continue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statement causes the conditional test and increment portions of the loop to execute.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Syntax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syntax for a </a:t>
            </a: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continue </a:t>
            </a: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statement in C is as follows − continue;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98" name="Google Shape;1398;p13"/>
          <p:cNvCxnSpPr/>
          <p:nvPr/>
        </p:nvCxnSpPr>
        <p:spPr>
          <a:xfrm>
            <a:off x="0" y="1371600"/>
            <a:ext cx="12188825" cy="1588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399" name="Google Shape;1399;p13"/>
          <p:cNvCxnSpPr/>
          <p:nvPr/>
        </p:nvCxnSpPr>
        <p:spPr>
          <a:xfrm rot="5400000">
            <a:off x="1561306" y="3924300"/>
            <a:ext cx="5104606" cy="794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00" name="Google Shape;1400;p13"/>
          <p:cNvCxnSpPr/>
          <p:nvPr/>
        </p:nvCxnSpPr>
        <p:spPr>
          <a:xfrm rot="5400000">
            <a:off x="5522912" y="3924300"/>
            <a:ext cx="5105400" cy="1588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01" name="Google Shape;1401;p13"/>
          <p:cNvCxnSpPr/>
          <p:nvPr/>
        </p:nvCxnSpPr>
        <p:spPr>
          <a:xfrm rot="5400000">
            <a:off x="9636919" y="3924300"/>
            <a:ext cx="5104606" cy="794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02" name="Google Shape;1402;p13"/>
          <p:cNvCxnSpPr/>
          <p:nvPr/>
        </p:nvCxnSpPr>
        <p:spPr>
          <a:xfrm rot="5400000">
            <a:off x="-2551906" y="3924300"/>
            <a:ext cx="5104606" cy="794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403" name="Google Shape;1403;p13"/>
          <p:cNvCxnSpPr/>
          <p:nvPr/>
        </p:nvCxnSpPr>
        <p:spPr>
          <a:xfrm>
            <a:off x="0" y="6477000"/>
            <a:ext cx="12188825" cy="1588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404" name="Google Shape;1404;p13"/>
          <p:cNvSpPr txBox="1"/>
          <p:nvPr/>
        </p:nvSpPr>
        <p:spPr>
          <a:xfrm>
            <a:off x="-1" y="6324600"/>
            <a:ext cx="12188826" cy="74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E4E7F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Guided By:- </a:t>
            </a:r>
            <a:r>
              <a:rPr b="1" lang="en-US" sz="1100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DNYANESHWAR KOKARE, NITESH DANGARE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Presented By:- </a:t>
            </a:r>
            <a:r>
              <a:rPr b="1" lang="en-US" sz="1100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Sushma D. Yemmewar  (C-69), Swayam P. Terode (C-70), </a:t>
            </a:r>
            <a:r>
              <a:rPr b="1" lang="en-US" sz="1050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Tanmay</a:t>
            </a:r>
            <a:r>
              <a:rPr b="1" lang="en-US" sz="1100">
                <a:solidFill>
                  <a:srgbClr val="E4E7F5"/>
                </a:solidFill>
                <a:latin typeface="Corbel"/>
                <a:ea typeface="Corbel"/>
                <a:cs typeface="Corbel"/>
                <a:sym typeface="Corbel"/>
              </a:rPr>
              <a:t> R. Aswale   (C-71), Vallabh R. Shrimangale (C-72)</a:t>
            </a:r>
            <a:endParaRPr b="1" sz="1100">
              <a:solidFill>
                <a:srgbClr val="E4E7F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4E7F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f02804846_win32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