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7850" y="-50800"/>
            <a:ext cx="7988300" cy="1572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769" y="2489200"/>
            <a:ext cx="4073525" cy="2221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17.png"/><Relationship Id="rId4" Type="http://schemas.openxmlformats.org/officeDocument/2006/relationships/image" Target="../media/image27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3.png"/><Relationship Id="rId4" Type="http://schemas.openxmlformats.org/officeDocument/2006/relationships/image" Target="../media/image29.png"/><Relationship Id="rId5" Type="http://schemas.openxmlformats.org/officeDocument/2006/relationships/image" Target="../media/image17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Relationship Id="rId3" Type="http://schemas.openxmlformats.org/officeDocument/2006/relationships/image" Target="../media/image45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45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6" Type="http://schemas.openxmlformats.org/officeDocument/2006/relationships/image" Target="../media/image75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Relationship Id="rId3" Type="http://schemas.openxmlformats.org/officeDocument/2006/relationships/image" Target="../media/image45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3" Type="http://schemas.openxmlformats.org/officeDocument/2006/relationships/image" Target="../media/image42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jpg"/><Relationship Id="rId5" Type="http://schemas.openxmlformats.org/officeDocument/2006/relationships/image" Target="../media/image83.jpg"/><Relationship Id="rId6" Type="http://schemas.openxmlformats.org/officeDocument/2006/relationships/image" Target="../media/image84.jpg"/><Relationship Id="rId7" Type="http://schemas.openxmlformats.org/officeDocument/2006/relationships/image" Target="../media/image85.jpg"/><Relationship Id="rId8" Type="http://schemas.openxmlformats.org/officeDocument/2006/relationships/image" Target="../media/image8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7.jpg"/><Relationship Id="rId3" Type="http://schemas.openxmlformats.org/officeDocument/2006/relationships/image" Target="../media/image88.jpg"/><Relationship Id="rId4" Type="http://schemas.openxmlformats.org/officeDocument/2006/relationships/image" Target="../media/image89.jpg"/><Relationship Id="rId5" Type="http://schemas.openxmlformats.org/officeDocument/2006/relationships/image" Target="../media/image90.jpg"/><Relationship Id="rId6" Type="http://schemas.openxmlformats.org/officeDocument/2006/relationships/image" Target="../media/image42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1.jpg"/><Relationship Id="rId3" Type="http://schemas.openxmlformats.org/officeDocument/2006/relationships/image" Target="../media/image92.jpg"/><Relationship Id="rId4" Type="http://schemas.openxmlformats.org/officeDocument/2006/relationships/image" Target="../media/image42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8.jp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9.jp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1.jpg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4343400"/>
            <a:ext cx="2667000" cy="2133600"/>
          </a:xfrm>
          <a:custGeom>
            <a:avLst/>
            <a:gdLst/>
            <a:ahLst/>
            <a:cxnLst/>
            <a:rect l="l" t="t" r="r" b="b"/>
            <a:pathLst>
              <a:path w="2667000" h="2133600">
                <a:moveTo>
                  <a:pt x="2667000" y="0"/>
                </a:moveTo>
                <a:lnTo>
                  <a:pt x="0" y="0"/>
                </a:lnTo>
                <a:lnTo>
                  <a:pt x="0" y="2133600"/>
                </a:lnTo>
                <a:lnTo>
                  <a:pt x="1333500" y="2133600"/>
                </a:lnTo>
                <a:lnTo>
                  <a:pt x="2667000" y="2133600"/>
                </a:lnTo>
                <a:lnTo>
                  <a:pt x="266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9450" y="478790"/>
            <a:ext cx="546544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3880" marR="5080" indent="-551180">
              <a:lnSpc>
                <a:spcPct val="100000"/>
              </a:lnSpc>
              <a:spcBef>
                <a:spcPts val="100"/>
              </a:spcBef>
            </a:pPr>
            <a:r>
              <a:rPr dirty="0" sz="4600" spc="-10" b="1">
                <a:solidFill>
                  <a:srgbClr val="333399"/>
                </a:solidFill>
                <a:latin typeface="Arial"/>
                <a:cs typeface="Arial"/>
              </a:rPr>
              <a:t>Semiconductor</a:t>
            </a:r>
            <a:r>
              <a:rPr dirty="0" sz="4600" spc="-7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4600" spc="-10" b="1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4600" spc="-126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4600" spc="-10" b="1">
                <a:solidFill>
                  <a:srgbClr val="333399"/>
                </a:solidFill>
                <a:latin typeface="Arial"/>
                <a:cs typeface="Arial"/>
              </a:rPr>
              <a:t>optoelectronics</a:t>
            </a:r>
            <a:endParaRPr sz="4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69" y="4545329"/>
            <a:ext cx="2581910" cy="18643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Prof.V.Krishnakumar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Professor and Head 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Department of Physics </a:t>
            </a:r>
            <a:r>
              <a:rPr dirty="0" sz="2000" spc="-5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Periyar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University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Salem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636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011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India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2362200"/>
            <a:ext cx="4944109" cy="23291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800" y="299720"/>
            <a:ext cx="59836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Arial MT"/>
                <a:cs typeface="Arial MT"/>
              </a:rPr>
              <a:t>Crystal</a:t>
            </a:r>
            <a:r>
              <a:rPr dirty="0" sz="4400" spc="-4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Lattice</a:t>
            </a:r>
            <a:r>
              <a:rPr dirty="0" sz="4400" spc="-3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Structure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591309"/>
            <a:ext cx="4184015" cy="284353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algn="just" marL="355600" marR="5080" indent="-342900">
              <a:lnSpc>
                <a:spcPct val="89900"/>
              </a:lnSpc>
              <a:spcBef>
                <a:spcPts val="439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 MT"/>
                <a:cs typeface="Arial MT"/>
              </a:rPr>
              <a:t>The unique capability of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semiconductor </a:t>
            </a:r>
            <a:r>
              <a:rPr dirty="0" sz="2800">
                <a:latin typeface="Arial MT"/>
                <a:cs typeface="Arial MT"/>
              </a:rPr>
              <a:t>atoms </a:t>
            </a:r>
            <a:r>
              <a:rPr dirty="0" sz="2800" spc="-5">
                <a:latin typeface="Arial MT"/>
                <a:cs typeface="Arial MT"/>
              </a:rPr>
              <a:t>is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their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ability</a:t>
            </a:r>
            <a:r>
              <a:rPr dirty="0" sz="2800">
                <a:latin typeface="Arial MT"/>
                <a:cs typeface="Arial MT"/>
              </a:rPr>
              <a:t> 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link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together</a:t>
            </a:r>
            <a:r>
              <a:rPr dirty="0" sz="2800">
                <a:latin typeface="Arial MT"/>
                <a:cs typeface="Arial MT"/>
              </a:rPr>
              <a:t> 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form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physical structure called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crystal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lattice.</a:t>
            </a:r>
            <a:endParaRPr sz="2800">
              <a:latin typeface="Arial MT"/>
              <a:cs typeface="Arial MT"/>
            </a:endParaRPr>
          </a:p>
          <a:p>
            <a:pPr algn="just"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229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atoms</a:t>
            </a:r>
            <a:r>
              <a:rPr dirty="0" sz="2800" spc="23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link</a:t>
            </a:r>
            <a:r>
              <a:rPr dirty="0" sz="2800" spc="23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together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" y="4749800"/>
            <a:ext cx="24568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1964" algn="l"/>
              </a:tabLst>
            </a:pPr>
            <a:r>
              <a:rPr dirty="0" sz="2800" spc="5">
                <a:latin typeface="Arial MT"/>
                <a:cs typeface="Arial MT"/>
              </a:rPr>
              <a:t>s</a:t>
            </a:r>
            <a:r>
              <a:rPr dirty="0" sz="2800" spc="-5">
                <a:latin typeface="Arial MT"/>
                <a:cs typeface="Arial MT"/>
              </a:rPr>
              <a:t>har</a:t>
            </a:r>
            <a:r>
              <a:rPr dirty="0" sz="2800" spc="5">
                <a:latin typeface="Arial MT"/>
                <a:cs typeface="Arial MT"/>
              </a:rPr>
              <a:t>i</a:t>
            </a:r>
            <a:r>
              <a:rPr dirty="0" sz="2800" spc="-5">
                <a:latin typeface="Arial MT"/>
                <a:cs typeface="Arial MT"/>
              </a:rPr>
              <a:t>n</a:t>
            </a:r>
            <a:r>
              <a:rPr dirty="0" sz="2800">
                <a:latin typeface="Arial MT"/>
                <a:cs typeface="Arial MT"/>
              </a:rPr>
              <a:t>g	t</a:t>
            </a:r>
            <a:r>
              <a:rPr dirty="0" sz="2800" spc="-5">
                <a:latin typeface="Arial MT"/>
                <a:cs typeface="Arial MT"/>
              </a:rPr>
              <a:t>hei</a:t>
            </a:r>
            <a:r>
              <a:rPr dirty="0" sz="2800">
                <a:latin typeface="Arial MT"/>
                <a:cs typeface="Arial MT"/>
              </a:rPr>
              <a:t>r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" y="4366259"/>
            <a:ext cx="3841750" cy="835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3190"/>
              </a:lnSpc>
              <a:spcBef>
                <a:spcPts val="100"/>
              </a:spcBef>
              <a:tabLst>
                <a:tab pos="1323340" algn="l"/>
                <a:tab pos="2609215" algn="l"/>
              </a:tabLst>
            </a:pPr>
            <a:r>
              <a:rPr dirty="0" sz="2800" spc="-5">
                <a:latin typeface="Arial MT"/>
                <a:cs typeface="Arial MT"/>
              </a:rPr>
              <a:t>with	one	another</a:t>
            </a:r>
            <a:endParaRPr sz="2800">
              <a:latin typeface="Arial MT"/>
              <a:cs typeface="Arial MT"/>
            </a:endParaRPr>
          </a:p>
          <a:p>
            <a:pPr algn="r" marR="5715">
              <a:lnSpc>
                <a:spcPts val="3190"/>
              </a:lnSpc>
            </a:pPr>
            <a:r>
              <a:rPr dirty="0" sz="2800" spc="-5">
                <a:latin typeface="Arial MT"/>
                <a:cs typeface="Arial MT"/>
              </a:rPr>
              <a:t>outer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500" y="5133340"/>
            <a:ext cx="15684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 MT"/>
                <a:cs typeface="Arial MT"/>
              </a:rPr>
              <a:t>electrons.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" y="5605779"/>
            <a:ext cx="4180840" cy="83693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5600" marR="5080" indent="-342900">
              <a:lnSpc>
                <a:spcPts val="303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  <a:tab pos="1564640" algn="l"/>
                <a:tab pos="2500630" algn="l"/>
                <a:tab pos="3238500" algn="l"/>
              </a:tabLst>
            </a:pPr>
            <a:r>
              <a:rPr dirty="0" sz="2800" spc="-5">
                <a:latin typeface="Arial MT"/>
                <a:cs typeface="Arial MT"/>
              </a:rPr>
              <a:t>Thes</a:t>
            </a:r>
            <a:r>
              <a:rPr dirty="0" sz="2800">
                <a:latin typeface="Arial MT"/>
                <a:cs typeface="Arial MT"/>
              </a:rPr>
              <a:t>e	</a:t>
            </a:r>
            <a:r>
              <a:rPr dirty="0" sz="2800" spc="-5">
                <a:latin typeface="Arial MT"/>
                <a:cs typeface="Arial MT"/>
              </a:rPr>
              <a:t>l</a:t>
            </a:r>
            <a:r>
              <a:rPr dirty="0" sz="2800" spc="5">
                <a:latin typeface="Arial MT"/>
                <a:cs typeface="Arial MT"/>
              </a:rPr>
              <a:t>i</a:t>
            </a:r>
            <a:r>
              <a:rPr dirty="0" sz="2800" spc="-5">
                <a:latin typeface="Arial MT"/>
                <a:cs typeface="Arial MT"/>
              </a:rPr>
              <a:t>nk</a:t>
            </a:r>
            <a:r>
              <a:rPr dirty="0" sz="2800">
                <a:latin typeface="Arial MT"/>
                <a:cs typeface="Arial MT"/>
              </a:rPr>
              <a:t>s	</a:t>
            </a:r>
            <a:r>
              <a:rPr dirty="0" sz="2800" spc="-5">
                <a:latin typeface="Arial MT"/>
                <a:cs typeface="Arial MT"/>
              </a:rPr>
              <a:t>ar</a:t>
            </a:r>
            <a:r>
              <a:rPr dirty="0" sz="2800">
                <a:latin typeface="Arial MT"/>
                <a:cs typeface="Arial MT"/>
              </a:rPr>
              <a:t>e	ca</a:t>
            </a:r>
            <a:r>
              <a:rPr dirty="0" sz="2800" spc="5">
                <a:latin typeface="Arial MT"/>
                <a:cs typeface="Arial MT"/>
              </a:rPr>
              <a:t>l</a:t>
            </a:r>
            <a:r>
              <a:rPr dirty="0" sz="2800" spc="-5">
                <a:latin typeface="Arial MT"/>
                <a:cs typeface="Arial MT"/>
              </a:rPr>
              <a:t>led 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covalent</a:t>
            </a:r>
            <a:r>
              <a:rPr dirty="0" u="heavy" sz="28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8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bonds</a:t>
            </a:r>
            <a:r>
              <a:rPr dirty="0" sz="280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3129" y="2438400"/>
            <a:ext cx="4039870" cy="218545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793740" y="5267959"/>
            <a:ext cx="2352040" cy="23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Arial"/>
                <a:cs typeface="Arial"/>
              </a:rPr>
              <a:t>2D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Crystal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Lattice </a:t>
            </a:r>
            <a:r>
              <a:rPr dirty="0" sz="1400" spc="-10" b="1">
                <a:latin typeface="Arial"/>
                <a:cs typeface="Arial"/>
              </a:rPr>
              <a:t>Structure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5419" y="528320"/>
            <a:ext cx="622744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 MT"/>
                <a:cs typeface="Arial MT"/>
              </a:rPr>
              <a:t>3D</a:t>
            </a:r>
            <a:r>
              <a:rPr dirty="0" spc="-40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Crystal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Lattice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0250" y="2204720"/>
            <a:ext cx="5290820" cy="3347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70" y="223520"/>
            <a:ext cx="84416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Arial MT"/>
                <a:cs typeface="Arial MT"/>
              </a:rPr>
              <a:t>Semiconductors</a:t>
            </a:r>
            <a:r>
              <a:rPr dirty="0" sz="4400" spc="-1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can</a:t>
            </a:r>
            <a:r>
              <a:rPr dirty="0" sz="4400" spc="-20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be</a:t>
            </a:r>
            <a:r>
              <a:rPr dirty="0" sz="4400" spc="-1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Insulators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270" y="1137920"/>
            <a:ext cx="8376920" cy="556641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algn="just" marL="355600" marR="13970" indent="-342900">
              <a:lnSpc>
                <a:spcPct val="89900"/>
              </a:lnSpc>
              <a:spcBef>
                <a:spcPts val="415"/>
              </a:spcBef>
              <a:buChar char="•"/>
              <a:tabLst>
                <a:tab pos="355600" algn="l"/>
              </a:tabLst>
            </a:pPr>
            <a:r>
              <a:rPr dirty="0" sz="2600" spc="-5">
                <a:latin typeface="Arial MT"/>
                <a:cs typeface="Arial MT"/>
              </a:rPr>
              <a:t>If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the</a:t>
            </a:r>
            <a:r>
              <a:rPr dirty="0" sz="2600">
                <a:latin typeface="Arial MT"/>
                <a:cs typeface="Arial MT"/>
              </a:rPr>
              <a:t> material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is</a:t>
            </a:r>
            <a:r>
              <a:rPr dirty="0" sz="2600">
                <a:latin typeface="Arial MT"/>
                <a:cs typeface="Arial MT"/>
              </a:rPr>
              <a:t> pure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semiconductor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material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like </a:t>
            </a:r>
            <a:r>
              <a:rPr dirty="0" sz="2600">
                <a:latin typeface="Arial MT"/>
                <a:cs typeface="Arial MT"/>
              </a:rPr>
              <a:t> silicon, </a:t>
            </a:r>
            <a:r>
              <a:rPr dirty="0" sz="2600" spc="-5">
                <a:latin typeface="Arial MT"/>
                <a:cs typeface="Arial MT"/>
              </a:rPr>
              <a:t>the crystal lattice structure </a:t>
            </a:r>
            <a:r>
              <a:rPr dirty="0" sz="2600">
                <a:latin typeface="Arial MT"/>
                <a:cs typeface="Arial MT"/>
              </a:rPr>
              <a:t>forms an </a:t>
            </a:r>
            <a:r>
              <a:rPr dirty="0" sz="2600" spc="-5">
                <a:latin typeface="Arial MT"/>
                <a:cs typeface="Arial MT"/>
              </a:rPr>
              <a:t>excellent </a:t>
            </a:r>
            <a:r>
              <a:rPr dirty="0" sz="2600">
                <a:latin typeface="Arial MT"/>
                <a:cs typeface="Arial MT"/>
              </a:rPr>
              <a:t> insulator since </a:t>
            </a:r>
            <a:r>
              <a:rPr dirty="0" sz="2600" spc="-5">
                <a:latin typeface="Arial MT"/>
                <a:cs typeface="Arial MT"/>
              </a:rPr>
              <a:t>all the </a:t>
            </a:r>
            <a:r>
              <a:rPr dirty="0" sz="2600">
                <a:latin typeface="Arial MT"/>
                <a:cs typeface="Arial MT"/>
              </a:rPr>
              <a:t>atoms are bound </a:t>
            </a:r>
            <a:r>
              <a:rPr dirty="0" sz="2600" spc="-5">
                <a:latin typeface="Arial MT"/>
                <a:cs typeface="Arial MT"/>
              </a:rPr>
              <a:t>to </a:t>
            </a:r>
            <a:r>
              <a:rPr dirty="0" sz="2600">
                <a:latin typeface="Arial MT"/>
                <a:cs typeface="Arial MT"/>
              </a:rPr>
              <a:t>one another 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and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are</a:t>
            </a:r>
            <a:r>
              <a:rPr dirty="0" sz="2600">
                <a:latin typeface="Arial MT"/>
                <a:cs typeface="Arial MT"/>
              </a:rPr>
              <a:t> not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free</a:t>
            </a:r>
            <a:r>
              <a:rPr dirty="0" sz="2600" spc="10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for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current</a:t>
            </a:r>
            <a:r>
              <a:rPr dirty="0" sz="2600" spc="-10">
                <a:latin typeface="Arial MT"/>
                <a:cs typeface="Arial MT"/>
              </a:rPr>
              <a:t> flow.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700">
              <a:latin typeface="Arial MT"/>
              <a:cs typeface="Arial MT"/>
            </a:endParaRPr>
          </a:p>
          <a:p>
            <a:pPr algn="just" marL="355600" marR="5080" indent="-342900">
              <a:lnSpc>
                <a:spcPts val="2810"/>
              </a:lnSpc>
              <a:buChar char="•"/>
              <a:tabLst>
                <a:tab pos="355600" algn="l"/>
              </a:tabLst>
            </a:pPr>
            <a:r>
              <a:rPr dirty="0" sz="2600">
                <a:latin typeface="Arial MT"/>
                <a:cs typeface="Arial MT"/>
              </a:rPr>
              <a:t>Good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insulating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semiconductor material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is referred to </a:t>
            </a:r>
            <a:r>
              <a:rPr dirty="0" sz="2600">
                <a:latin typeface="Arial MT"/>
                <a:cs typeface="Arial MT"/>
              </a:rPr>
              <a:t> as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intrinsic</a:t>
            </a:r>
            <a:r>
              <a:rPr dirty="0" sz="2600" spc="-5"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650">
              <a:latin typeface="Arial MT"/>
              <a:cs typeface="Arial MT"/>
            </a:endParaRPr>
          </a:p>
          <a:p>
            <a:pPr algn="just" marL="355600" marR="13335" indent="-342900">
              <a:lnSpc>
                <a:spcPct val="89900"/>
              </a:lnSpc>
              <a:buChar char="•"/>
              <a:tabLst>
                <a:tab pos="355600" algn="l"/>
              </a:tabLst>
            </a:pPr>
            <a:r>
              <a:rPr dirty="0" sz="2600">
                <a:latin typeface="Arial MT"/>
                <a:cs typeface="Arial MT"/>
              </a:rPr>
              <a:t>Since </a:t>
            </a:r>
            <a:r>
              <a:rPr dirty="0" sz="2600" spc="-5">
                <a:latin typeface="Arial MT"/>
                <a:cs typeface="Arial MT"/>
              </a:rPr>
              <a:t>the </a:t>
            </a:r>
            <a:r>
              <a:rPr dirty="0" sz="2600">
                <a:latin typeface="Arial MT"/>
                <a:cs typeface="Arial MT"/>
              </a:rPr>
              <a:t>outer valence </a:t>
            </a:r>
            <a:r>
              <a:rPr dirty="0" sz="2600" spc="-5">
                <a:latin typeface="Arial MT"/>
                <a:cs typeface="Arial MT"/>
              </a:rPr>
              <a:t>electrons </a:t>
            </a:r>
            <a:r>
              <a:rPr dirty="0" sz="2600">
                <a:latin typeface="Arial MT"/>
                <a:cs typeface="Arial MT"/>
              </a:rPr>
              <a:t>of each atom </a:t>
            </a:r>
            <a:r>
              <a:rPr dirty="0" sz="2600" spc="-5">
                <a:latin typeface="Arial MT"/>
                <a:cs typeface="Arial MT"/>
              </a:rPr>
              <a:t>are 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tightly </a:t>
            </a:r>
            <a:r>
              <a:rPr dirty="0" sz="2600">
                <a:latin typeface="Arial MT"/>
                <a:cs typeface="Arial MT"/>
              </a:rPr>
              <a:t>bound together </a:t>
            </a:r>
            <a:r>
              <a:rPr dirty="0" sz="2600" spc="-10">
                <a:latin typeface="Arial MT"/>
                <a:cs typeface="Arial MT"/>
              </a:rPr>
              <a:t>with </a:t>
            </a:r>
            <a:r>
              <a:rPr dirty="0" sz="2600">
                <a:latin typeface="Arial MT"/>
                <a:cs typeface="Arial MT"/>
              </a:rPr>
              <a:t>one </a:t>
            </a:r>
            <a:r>
              <a:rPr dirty="0" sz="2600" spc="-5">
                <a:latin typeface="Arial MT"/>
                <a:cs typeface="Arial MT"/>
              </a:rPr>
              <a:t>another, </a:t>
            </a:r>
            <a:r>
              <a:rPr dirty="0" sz="2600">
                <a:latin typeface="Arial MT"/>
                <a:cs typeface="Arial MT"/>
              </a:rPr>
              <a:t>the </a:t>
            </a:r>
            <a:r>
              <a:rPr dirty="0" sz="2600" spc="-5">
                <a:latin typeface="Arial MT"/>
                <a:cs typeface="Arial MT"/>
              </a:rPr>
              <a:t>electrons 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are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difficult to </a:t>
            </a:r>
            <a:r>
              <a:rPr dirty="0" sz="2600">
                <a:latin typeface="Arial MT"/>
                <a:cs typeface="Arial MT"/>
              </a:rPr>
              <a:t>dislodge </a:t>
            </a:r>
            <a:r>
              <a:rPr dirty="0" sz="2600" spc="-5">
                <a:latin typeface="Arial MT"/>
                <a:cs typeface="Arial MT"/>
              </a:rPr>
              <a:t>for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current</a:t>
            </a:r>
            <a:r>
              <a:rPr dirty="0" sz="2600" spc="-10">
                <a:latin typeface="Arial MT"/>
                <a:cs typeface="Arial MT"/>
              </a:rPr>
              <a:t> flow.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Arial MT"/>
                <a:cs typeface="Arial MT"/>
              </a:rPr>
              <a:t>Silicon in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this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form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is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 great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insulator.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Arial MT"/>
                <a:cs typeface="Arial MT"/>
              </a:rPr>
              <a:t>Semiconductor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material</a:t>
            </a:r>
            <a:r>
              <a:rPr dirty="0" sz="2600" spc="-5">
                <a:latin typeface="Arial MT"/>
                <a:cs typeface="Arial MT"/>
              </a:rPr>
              <a:t> is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often</a:t>
            </a:r>
            <a:r>
              <a:rPr dirty="0" sz="2600" spc="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used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as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an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insulator.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2840" y="497840"/>
            <a:ext cx="17957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Arial MT"/>
                <a:cs typeface="Arial MT"/>
              </a:rPr>
              <a:t>Doping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543050"/>
            <a:ext cx="7944484" cy="213360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54965" marR="5080" indent="-342900">
              <a:lnSpc>
                <a:spcPct val="7990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5">
                <a:latin typeface="Arial MT"/>
                <a:cs typeface="Arial MT"/>
              </a:rPr>
              <a:t>To </a:t>
            </a:r>
            <a:r>
              <a:rPr dirty="0" sz="3000" spc="-5">
                <a:latin typeface="Arial MT"/>
                <a:cs typeface="Arial MT"/>
              </a:rPr>
              <a:t>make the 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semiconductor conduct 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electricity</a:t>
            </a:r>
            <a:r>
              <a:rPr dirty="0" sz="3000" spc="-5">
                <a:latin typeface="Arial MT"/>
                <a:cs typeface="Arial MT"/>
              </a:rPr>
              <a:t>, </a:t>
            </a:r>
            <a:r>
              <a:rPr dirty="0" sz="3000" spc="-10">
                <a:latin typeface="Arial MT"/>
                <a:cs typeface="Arial MT"/>
              </a:rPr>
              <a:t>other </a:t>
            </a:r>
            <a:r>
              <a:rPr dirty="0" sz="3000" spc="-5">
                <a:latin typeface="Arial MT"/>
                <a:cs typeface="Arial MT"/>
              </a:rPr>
              <a:t>atoms </a:t>
            </a:r>
            <a:r>
              <a:rPr dirty="0" sz="3000">
                <a:latin typeface="Arial MT"/>
                <a:cs typeface="Arial MT"/>
              </a:rPr>
              <a:t>called 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impurities must </a:t>
            </a:r>
            <a:r>
              <a:rPr dirty="0" sz="3000" spc="-819">
                <a:latin typeface="Arial MT"/>
                <a:cs typeface="Arial MT"/>
              </a:rPr>
              <a:t> 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be</a:t>
            </a:r>
            <a:r>
              <a:rPr dirty="0" u="heavy" sz="3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added</a:t>
            </a:r>
            <a:r>
              <a:rPr dirty="0" sz="3000" spc="-5">
                <a:latin typeface="Arial MT"/>
                <a:cs typeface="Arial MT"/>
              </a:rPr>
              <a:t>.</a:t>
            </a:r>
            <a:endParaRPr sz="3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Arial MT"/>
                <a:cs typeface="Arial MT"/>
              </a:rPr>
              <a:t>“Impurities”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are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different</a:t>
            </a:r>
            <a:r>
              <a:rPr dirty="0" sz="3000" spc="10">
                <a:latin typeface="Arial MT"/>
                <a:cs typeface="Arial MT"/>
              </a:rPr>
              <a:t> 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elements</a:t>
            </a:r>
            <a:r>
              <a:rPr dirty="0" sz="3000" spc="-5">
                <a:latin typeface="Arial MT"/>
                <a:cs typeface="Arial MT"/>
              </a:rPr>
              <a:t>.</a:t>
            </a:r>
            <a:endParaRPr sz="3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Arial MT"/>
                <a:cs typeface="Arial MT"/>
              </a:rPr>
              <a:t>This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process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is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called</a:t>
            </a:r>
            <a:r>
              <a:rPr dirty="0" sz="3000" spc="-5">
                <a:latin typeface="Arial MT"/>
                <a:cs typeface="Arial MT"/>
              </a:rPr>
              <a:t> 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doping</a:t>
            </a:r>
            <a:r>
              <a:rPr dirty="0" sz="3000" spc="-5">
                <a:latin typeface="Arial MT"/>
                <a:cs typeface="Arial MT"/>
              </a:rPr>
              <a:t>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209" y="528320"/>
            <a:ext cx="806386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7190" algn="l"/>
              </a:tabLst>
            </a:pPr>
            <a:r>
              <a:rPr dirty="0">
                <a:latin typeface="Arial MT"/>
                <a:cs typeface="Arial MT"/>
              </a:rPr>
              <a:t>S</a:t>
            </a:r>
            <a:r>
              <a:rPr dirty="0" spc="-5">
                <a:latin typeface="Arial MT"/>
                <a:cs typeface="Arial MT"/>
              </a:rPr>
              <a:t>emicondu</a:t>
            </a:r>
            <a:r>
              <a:rPr dirty="0" spc="5">
                <a:latin typeface="Arial MT"/>
                <a:cs typeface="Arial MT"/>
              </a:rPr>
              <a:t>c</a:t>
            </a:r>
            <a:r>
              <a:rPr dirty="0" spc="-5">
                <a:latin typeface="Arial MT"/>
                <a:cs typeface="Arial MT"/>
              </a:rPr>
              <a:t>t</a:t>
            </a:r>
            <a:r>
              <a:rPr dirty="0" spc="-10">
                <a:latin typeface="Arial MT"/>
                <a:cs typeface="Arial MT"/>
              </a:rPr>
              <a:t>o</a:t>
            </a:r>
            <a:r>
              <a:rPr dirty="0" spc="-5">
                <a:latin typeface="Arial MT"/>
                <a:cs typeface="Arial MT"/>
              </a:rPr>
              <a:t>r</a:t>
            </a:r>
            <a:r>
              <a:rPr dirty="0">
                <a:latin typeface="Arial MT"/>
                <a:cs typeface="Arial MT"/>
              </a:rPr>
              <a:t>s </a:t>
            </a:r>
            <a:r>
              <a:rPr dirty="0" spc="5">
                <a:latin typeface="Arial MT"/>
                <a:cs typeface="Arial MT"/>
              </a:rPr>
              <a:t>c</a:t>
            </a:r>
            <a:r>
              <a:rPr dirty="0" spc="-5">
                <a:latin typeface="Arial MT"/>
                <a:cs typeface="Arial MT"/>
              </a:rPr>
              <a:t>a</a:t>
            </a:r>
            <a:r>
              <a:rPr dirty="0">
                <a:latin typeface="Arial MT"/>
                <a:cs typeface="Arial MT"/>
              </a:rPr>
              <a:t>n</a:t>
            </a:r>
            <a:r>
              <a:rPr dirty="0" spc="-10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b</a:t>
            </a:r>
            <a:r>
              <a:rPr dirty="0">
                <a:latin typeface="Arial MT"/>
                <a:cs typeface="Arial MT"/>
              </a:rPr>
              <a:t>e	</a:t>
            </a:r>
            <a:r>
              <a:rPr dirty="0" spc="-10">
                <a:latin typeface="Arial MT"/>
                <a:cs typeface="Arial MT"/>
              </a:rPr>
              <a:t>C</a:t>
            </a:r>
            <a:r>
              <a:rPr dirty="0" spc="-5">
                <a:latin typeface="Arial MT"/>
                <a:cs typeface="Arial MT"/>
              </a:rPr>
              <a:t>ondu</a:t>
            </a:r>
            <a:r>
              <a:rPr dirty="0" spc="5">
                <a:latin typeface="Arial MT"/>
                <a:cs typeface="Arial MT"/>
              </a:rPr>
              <a:t>c</a:t>
            </a:r>
            <a:r>
              <a:rPr dirty="0" spc="-5">
                <a:latin typeface="Arial MT"/>
                <a:cs typeface="Arial MT"/>
              </a:rPr>
              <a:t>t</a:t>
            </a:r>
            <a:r>
              <a:rPr dirty="0" spc="-10">
                <a:latin typeface="Arial MT"/>
                <a:cs typeface="Arial MT"/>
              </a:rPr>
              <a:t>o</a:t>
            </a:r>
            <a:r>
              <a:rPr dirty="0" spc="-5">
                <a:latin typeface="Arial MT"/>
                <a:cs typeface="Arial MT"/>
              </a:rPr>
              <a:t>r</a:t>
            </a:r>
            <a:r>
              <a:rPr dirty="0">
                <a:latin typeface="Arial MT"/>
                <a:cs typeface="Arial MT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2727959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494919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1595120"/>
            <a:ext cx="3861435" cy="521970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354330" marR="97790" indent="-341630">
              <a:lnSpc>
                <a:spcPct val="89900"/>
              </a:lnSpc>
              <a:spcBef>
                <a:spcPts val="415"/>
              </a:spcBef>
              <a:buChar char="•"/>
              <a:tabLst>
                <a:tab pos="353695" algn="l"/>
                <a:tab pos="354330" algn="l"/>
              </a:tabLst>
            </a:pPr>
            <a:r>
              <a:rPr dirty="0" sz="2600">
                <a:latin typeface="Arial MT"/>
                <a:cs typeface="Arial MT"/>
              </a:rPr>
              <a:t>An </a:t>
            </a:r>
            <a:r>
              <a:rPr dirty="0" sz="2600" spc="-5">
                <a:latin typeface="Arial MT"/>
                <a:cs typeface="Arial MT"/>
              </a:rPr>
              <a:t>impurity, </a:t>
            </a:r>
            <a:r>
              <a:rPr dirty="0" sz="2600">
                <a:latin typeface="Arial MT"/>
                <a:cs typeface="Arial MT"/>
              </a:rPr>
              <a:t>or element </a:t>
            </a:r>
            <a:r>
              <a:rPr dirty="0" sz="2600" spc="-715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like arsenic, </a:t>
            </a:r>
            <a:r>
              <a:rPr dirty="0" sz="2600">
                <a:latin typeface="Arial MT"/>
                <a:cs typeface="Arial MT"/>
              </a:rPr>
              <a:t>has 5 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valence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electrons.</a:t>
            </a:r>
            <a:endParaRPr sz="2600">
              <a:latin typeface="Arial MT"/>
              <a:cs typeface="Arial MT"/>
            </a:endParaRPr>
          </a:p>
          <a:p>
            <a:pPr marL="354330" marR="5080">
              <a:lnSpc>
                <a:spcPct val="90000"/>
              </a:lnSpc>
              <a:spcBef>
                <a:spcPts val="640"/>
              </a:spcBef>
            </a:pPr>
            <a:r>
              <a:rPr dirty="0" sz="2600">
                <a:latin typeface="Arial MT"/>
                <a:cs typeface="Arial MT"/>
              </a:rPr>
              <a:t>Adding </a:t>
            </a:r>
            <a:r>
              <a:rPr dirty="0" sz="2600" spc="-5">
                <a:latin typeface="Arial MT"/>
                <a:cs typeface="Arial MT"/>
              </a:rPr>
              <a:t>arsenic (doping) </a:t>
            </a:r>
            <a:r>
              <a:rPr dirty="0" sz="2600" spc="-71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will </a:t>
            </a:r>
            <a:r>
              <a:rPr dirty="0" sz="2600" spc="-5">
                <a:latin typeface="Arial MT"/>
                <a:cs typeface="Arial MT"/>
              </a:rPr>
              <a:t>allow four </a:t>
            </a:r>
            <a:r>
              <a:rPr dirty="0" sz="2600">
                <a:latin typeface="Arial MT"/>
                <a:cs typeface="Arial MT"/>
              </a:rPr>
              <a:t>of </a:t>
            </a:r>
            <a:r>
              <a:rPr dirty="0" sz="2600" spc="-5">
                <a:latin typeface="Arial MT"/>
                <a:cs typeface="Arial MT"/>
              </a:rPr>
              <a:t>the </a:t>
            </a:r>
            <a:r>
              <a:rPr dirty="0" sz="2600">
                <a:latin typeface="Arial MT"/>
                <a:cs typeface="Arial MT"/>
              </a:rPr>
              <a:t> arsenic valence 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electrons </a:t>
            </a:r>
            <a:r>
              <a:rPr dirty="0" sz="2600" spc="-5">
                <a:latin typeface="Arial MT"/>
                <a:cs typeface="Arial MT"/>
              </a:rPr>
              <a:t>to </a:t>
            </a:r>
            <a:r>
              <a:rPr dirty="0" sz="2600">
                <a:latin typeface="Arial MT"/>
                <a:cs typeface="Arial MT"/>
              </a:rPr>
              <a:t>bond </a:t>
            </a:r>
            <a:r>
              <a:rPr dirty="0" sz="2600" spc="-10">
                <a:latin typeface="Arial MT"/>
                <a:cs typeface="Arial MT"/>
              </a:rPr>
              <a:t>with 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the </a:t>
            </a:r>
            <a:r>
              <a:rPr dirty="0" sz="2600" spc="-5">
                <a:latin typeface="Arial MT"/>
                <a:cs typeface="Arial MT"/>
              </a:rPr>
              <a:t>neighboring silicon </a:t>
            </a:r>
            <a:r>
              <a:rPr dirty="0" sz="2600">
                <a:latin typeface="Arial MT"/>
                <a:cs typeface="Arial MT"/>
              </a:rPr>
              <a:t> atoms.</a:t>
            </a:r>
            <a:endParaRPr sz="2600">
              <a:latin typeface="Arial MT"/>
              <a:cs typeface="Arial MT"/>
            </a:endParaRPr>
          </a:p>
          <a:p>
            <a:pPr marL="354330" marR="410845">
              <a:lnSpc>
                <a:spcPct val="90000"/>
              </a:lnSpc>
              <a:spcBef>
                <a:spcPts val="645"/>
              </a:spcBef>
            </a:pPr>
            <a:r>
              <a:rPr dirty="0" sz="2600">
                <a:latin typeface="Arial MT"/>
                <a:cs typeface="Arial MT"/>
              </a:rPr>
              <a:t>The one </a:t>
            </a:r>
            <a:r>
              <a:rPr dirty="0" sz="2600" spc="-5">
                <a:latin typeface="Arial MT"/>
                <a:cs typeface="Arial MT"/>
              </a:rPr>
              <a:t>electron left </a:t>
            </a:r>
            <a:r>
              <a:rPr dirty="0" sz="2600" spc="-7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over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for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each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arsenic </a:t>
            </a:r>
            <a:r>
              <a:rPr dirty="0" sz="2600" spc="-7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atom becomes 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available to </a:t>
            </a:r>
            <a:r>
              <a:rPr dirty="0" sz="2600">
                <a:latin typeface="Arial MT"/>
                <a:cs typeface="Arial MT"/>
              </a:rPr>
              <a:t>conduct 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current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flow.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5659" y="2472689"/>
            <a:ext cx="4041140" cy="27533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9260" y="497840"/>
            <a:ext cx="57397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Arial MT"/>
                <a:cs typeface="Arial MT"/>
              </a:rPr>
              <a:t>N-Type</a:t>
            </a:r>
            <a:r>
              <a:rPr dirty="0" sz="4400" spc="-6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Semiconductor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750" y="2094249"/>
            <a:ext cx="3181350" cy="365821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4669" y="1770379"/>
            <a:ext cx="3808095" cy="3223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350">
              <a:lnSpc>
                <a:spcPct val="99900"/>
              </a:lnSpc>
              <a:spcBef>
                <a:spcPts val="100"/>
              </a:spcBef>
            </a:pPr>
            <a:r>
              <a:rPr dirty="0" sz="3000" spc="-5">
                <a:latin typeface="Arial MT"/>
                <a:cs typeface="Arial MT"/>
              </a:rPr>
              <a:t>The silicon doped </a:t>
            </a:r>
            <a:r>
              <a:rPr dirty="0" sz="3000" spc="-10">
                <a:latin typeface="Arial MT"/>
                <a:cs typeface="Arial MT"/>
              </a:rPr>
              <a:t>with </a:t>
            </a:r>
            <a:r>
              <a:rPr dirty="0" sz="3000" spc="-819">
                <a:latin typeface="Arial MT"/>
                <a:cs typeface="Arial MT"/>
              </a:rPr>
              <a:t> </a:t>
            </a:r>
            <a:r>
              <a:rPr dirty="0" u="heavy" sz="3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extra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electrons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is </a:t>
            </a:r>
            <a:r>
              <a:rPr dirty="0" sz="3000" spc="-819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called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an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sz="3000" spc="10">
                <a:latin typeface="Arial MT"/>
                <a:cs typeface="Arial MT"/>
              </a:rPr>
              <a:t>“</a:t>
            </a:r>
            <a:r>
              <a:rPr dirty="0" u="heavy" sz="3000" spc="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</a:t>
            </a:r>
            <a:r>
              <a:rPr dirty="0" u="heavy" sz="3000" spc="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3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type” </a:t>
            </a:r>
            <a:r>
              <a:rPr dirty="0" sz="3000" spc="-5">
                <a:latin typeface="Arial MT"/>
                <a:cs typeface="Arial MT"/>
              </a:rPr>
              <a:t> 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semiconductor</a:t>
            </a:r>
            <a:r>
              <a:rPr dirty="0" sz="3000" spc="-5">
                <a:latin typeface="Arial MT"/>
                <a:cs typeface="Arial MT"/>
              </a:rPr>
              <a:t>.</a:t>
            </a:r>
            <a:endParaRPr sz="3000">
              <a:latin typeface="Arial MT"/>
              <a:cs typeface="Arial MT"/>
            </a:endParaRPr>
          </a:p>
          <a:p>
            <a:pPr algn="just" marL="469265" marR="5080">
              <a:lnSpc>
                <a:spcPct val="99900"/>
              </a:lnSpc>
              <a:spcBef>
                <a:spcPts val="5"/>
              </a:spcBef>
            </a:pPr>
            <a:r>
              <a:rPr dirty="0" sz="3000" spc="-5">
                <a:latin typeface="Arial MT"/>
                <a:cs typeface="Arial MT"/>
              </a:rPr>
              <a:t>“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N” is </a:t>
            </a:r>
            <a:r>
              <a:rPr dirty="0" u="heavy" sz="3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for 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negative</a:t>
            </a:r>
            <a:r>
              <a:rPr dirty="0" sz="3000" spc="-5">
                <a:latin typeface="Arial MT"/>
                <a:cs typeface="Arial MT"/>
              </a:rPr>
              <a:t>, 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which </a:t>
            </a:r>
            <a:r>
              <a:rPr dirty="0" sz="3000" spc="-5">
                <a:latin typeface="Arial MT"/>
                <a:cs typeface="Arial MT"/>
              </a:rPr>
              <a:t>is the charge </a:t>
            </a:r>
            <a:r>
              <a:rPr dirty="0" sz="3000" spc="-819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of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an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electron.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469" y="497840"/>
            <a:ext cx="72009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1160" algn="l"/>
              </a:tabLst>
            </a:pPr>
            <a:r>
              <a:rPr dirty="0" sz="4400" spc="-5">
                <a:latin typeface="Arial MT"/>
                <a:cs typeface="Arial MT"/>
              </a:rPr>
              <a:t>Resistance	Effects</a:t>
            </a:r>
            <a:r>
              <a:rPr dirty="0" sz="4400" spc="-2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of</a:t>
            </a:r>
            <a:r>
              <a:rPr dirty="0" sz="4400" spc="-3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Doping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584959"/>
            <a:ext cx="8026400" cy="466344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4965" marR="22860" indent="-342900">
              <a:lnSpc>
                <a:spcPct val="899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If </a:t>
            </a:r>
            <a:r>
              <a:rPr dirty="0" sz="3200">
                <a:latin typeface="Arial MT"/>
                <a:cs typeface="Arial MT"/>
              </a:rPr>
              <a:t>you use </a:t>
            </a:r>
            <a:r>
              <a:rPr dirty="0" sz="3200" spc="-5">
                <a:latin typeface="Arial MT"/>
                <a:cs typeface="Arial MT"/>
              </a:rPr>
              <a:t>lots </a:t>
            </a:r>
            <a:r>
              <a:rPr dirty="0" sz="3200">
                <a:latin typeface="Arial MT"/>
                <a:cs typeface="Arial MT"/>
              </a:rPr>
              <a:t>of </a:t>
            </a:r>
            <a:r>
              <a:rPr dirty="0" sz="3200" spc="-5">
                <a:latin typeface="Arial MT"/>
                <a:cs typeface="Arial MT"/>
              </a:rPr>
              <a:t>arsenic </a:t>
            </a:r>
            <a:r>
              <a:rPr dirty="0" sz="3200">
                <a:latin typeface="Arial MT"/>
                <a:cs typeface="Arial MT"/>
              </a:rPr>
              <a:t>atoms </a:t>
            </a:r>
            <a:r>
              <a:rPr dirty="0" sz="3200" spc="-5">
                <a:latin typeface="Arial MT"/>
                <a:cs typeface="Arial MT"/>
              </a:rPr>
              <a:t>for </a:t>
            </a:r>
            <a:r>
              <a:rPr dirty="0" sz="3200">
                <a:latin typeface="Arial MT"/>
                <a:cs typeface="Arial MT"/>
              </a:rPr>
              <a:t>doping,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there </a:t>
            </a:r>
            <a:r>
              <a:rPr dirty="0" sz="3200" spc="-10">
                <a:latin typeface="Arial MT"/>
                <a:cs typeface="Arial MT"/>
              </a:rPr>
              <a:t>will </a:t>
            </a:r>
            <a:r>
              <a:rPr dirty="0" sz="3200">
                <a:latin typeface="Arial MT"/>
                <a:cs typeface="Arial MT"/>
              </a:rPr>
              <a:t>be </a:t>
            </a:r>
            <a:r>
              <a:rPr dirty="0" sz="3200" spc="-5">
                <a:latin typeface="Arial MT"/>
                <a:cs typeface="Arial MT"/>
              </a:rPr>
              <a:t>lots </a:t>
            </a:r>
            <a:r>
              <a:rPr dirty="0" sz="3200">
                <a:latin typeface="Arial MT"/>
                <a:cs typeface="Arial MT"/>
              </a:rPr>
              <a:t>of </a:t>
            </a:r>
            <a:r>
              <a:rPr dirty="0" sz="3200" spc="-10">
                <a:latin typeface="Arial MT"/>
                <a:cs typeface="Arial MT"/>
              </a:rPr>
              <a:t>extra </a:t>
            </a:r>
            <a:r>
              <a:rPr dirty="0" sz="3200" spc="-5">
                <a:latin typeface="Arial MT"/>
                <a:cs typeface="Arial MT"/>
              </a:rPr>
              <a:t>electrons </a:t>
            </a:r>
            <a:r>
              <a:rPr dirty="0" sz="3200">
                <a:latin typeface="Arial MT"/>
                <a:cs typeface="Arial MT"/>
              </a:rPr>
              <a:t>so </a:t>
            </a:r>
            <a:r>
              <a:rPr dirty="0" sz="3200" spc="-5">
                <a:latin typeface="Arial MT"/>
                <a:cs typeface="Arial MT"/>
              </a:rPr>
              <a:t>the </a:t>
            </a:r>
            <a:r>
              <a:rPr dirty="0" sz="3200">
                <a:latin typeface="Arial MT"/>
                <a:cs typeface="Arial MT"/>
              </a:rPr>
              <a:t> resistance </a:t>
            </a:r>
            <a:r>
              <a:rPr dirty="0" sz="3200" spc="-5">
                <a:latin typeface="Arial MT"/>
                <a:cs typeface="Arial MT"/>
              </a:rPr>
              <a:t>of the </a:t>
            </a:r>
            <a:r>
              <a:rPr dirty="0" sz="3200">
                <a:latin typeface="Arial MT"/>
                <a:cs typeface="Arial MT"/>
              </a:rPr>
              <a:t>material </a:t>
            </a:r>
            <a:r>
              <a:rPr dirty="0" sz="3200" spc="-10">
                <a:latin typeface="Arial MT"/>
                <a:cs typeface="Arial MT"/>
              </a:rPr>
              <a:t>will </a:t>
            </a:r>
            <a:r>
              <a:rPr dirty="0" sz="3200">
                <a:latin typeface="Arial MT"/>
                <a:cs typeface="Arial MT"/>
              </a:rPr>
              <a:t>be low </a:t>
            </a:r>
            <a:r>
              <a:rPr dirty="0" sz="3200" spc="-5">
                <a:latin typeface="Arial MT"/>
                <a:cs typeface="Arial MT"/>
              </a:rPr>
              <a:t>and </a:t>
            </a:r>
            <a:r>
              <a:rPr dirty="0" sz="3200">
                <a:latin typeface="Arial MT"/>
                <a:cs typeface="Arial MT"/>
              </a:rPr>
              <a:t> current</a:t>
            </a:r>
            <a:r>
              <a:rPr dirty="0" sz="3200" spc="-10">
                <a:latin typeface="Arial MT"/>
                <a:cs typeface="Arial MT"/>
              </a:rPr>
              <a:t> will</a:t>
            </a:r>
            <a:r>
              <a:rPr dirty="0" sz="3200" spc="-5">
                <a:latin typeface="Arial MT"/>
                <a:cs typeface="Arial MT"/>
              </a:rPr>
              <a:t> flow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freely.</a:t>
            </a:r>
            <a:endParaRPr sz="3200">
              <a:latin typeface="Arial MT"/>
              <a:cs typeface="Arial MT"/>
            </a:endParaRPr>
          </a:p>
          <a:p>
            <a:pPr marL="354965" marR="5080" indent="-342900">
              <a:lnSpc>
                <a:spcPct val="899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If </a:t>
            </a:r>
            <a:r>
              <a:rPr dirty="0" sz="3200">
                <a:latin typeface="Arial MT"/>
                <a:cs typeface="Arial MT"/>
              </a:rPr>
              <a:t>you use only a </a:t>
            </a:r>
            <a:r>
              <a:rPr dirty="0" sz="3200" spc="-5">
                <a:latin typeface="Arial MT"/>
                <a:cs typeface="Arial MT"/>
              </a:rPr>
              <a:t>few </a:t>
            </a:r>
            <a:r>
              <a:rPr dirty="0" sz="3200">
                <a:latin typeface="Arial MT"/>
                <a:cs typeface="Arial MT"/>
              </a:rPr>
              <a:t>boron atoms, there 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will </a:t>
            </a:r>
            <a:r>
              <a:rPr dirty="0" sz="3200">
                <a:latin typeface="Arial MT"/>
                <a:cs typeface="Arial MT"/>
              </a:rPr>
              <a:t>be </a:t>
            </a:r>
            <a:r>
              <a:rPr dirty="0" sz="3200" spc="-5">
                <a:latin typeface="Arial MT"/>
                <a:cs typeface="Arial MT"/>
              </a:rPr>
              <a:t>fewer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free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electrons</a:t>
            </a:r>
            <a:r>
              <a:rPr dirty="0" sz="3200">
                <a:latin typeface="Arial MT"/>
                <a:cs typeface="Arial MT"/>
              </a:rPr>
              <a:t> so</a:t>
            </a:r>
            <a:r>
              <a:rPr dirty="0" sz="3200" spc="-5">
                <a:latin typeface="Arial MT"/>
                <a:cs typeface="Arial MT"/>
              </a:rPr>
              <a:t> the </a:t>
            </a:r>
            <a:r>
              <a:rPr dirty="0" sz="3200">
                <a:latin typeface="Arial MT"/>
                <a:cs typeface="Arial MT"/>
              </a:rPr>
              <a:t> resistance </a:t>
            </a:r>
            <a:r>
              <a:rPr dirty="0" sz="3200" spc="-10">
                <a:latin typeface="Arial MT"/>
                <a:cs typeface="Arial MT"/>
              </a:rPr>
              <a:t>will </a:t>
            </a:r>
            <a:r>
              <a:rPr dirty="0" sz="3200">
                <a:latin typeface="Arial MT"/>
                <a:cs typeface="Arial MT"/>
              </a:rPr>
              <a:t>be high and </a:t>
            </a:r>
            <a:r>
              <a:rPr dirty="0" sz="3200" spc="-5">
                <a:latin typeface="Arial MT"/>
                <a:cs typeface="Arial MT"/>
              </a:rPr>
              <a:t>less </a:t>
            </a:r>
            <a:r>
              <a:rPr dirty="0" sz="3200">
                <a:latin typeface="Arial MT"/>
                <a:cs typeface="Arial MT"/>
              </a:rPr>
              <a:t>current </a:t>
            </a:r>
            <a:r>
              <a:rPr dirty="0" sz="3200" spc="-10">
                <a:latin typeface="Arial MT"/>
                <a:cs typeface="Arial MT"/>
              </a:rPr>
              <a:t>will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flow.</a:t>
            </a:r>
            <a:endParaRPr sz="3200">
              <a:latin typeface="Arial MT"/>
              <a:cs typeface="Arial MT"/>
            </a:endParaRPr>
          </a:p>
          <a:p>
            <a:pPr marL="354965" marR="137795" indent="-342900">
              <a:lnSpc>
                <a:spcPts val="3460"/>
              </a:lnSpc>
              <a:spcBef>
                <a:spcPts val="8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By controlling the doping </a:t>
            </a:r>
            <a:r>
              <a:rPr dirty="0" sz="3200">
                <a:latin typeface="Arial MT"/>
                <a:cs typeface="Arial MT"/>
              </a:rPr>
              <a:t>amount, </a:t>
            </a:r>
            <a:r>
              <a:rPr dirty="0" sz="3200" spc="-5">
                <a:latin typeface="Arial MT"/>
                <a:cs typeface="Arial MT"/>
              </a:rPr>
              <a:t>virtually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any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resistance</a:t>
            </a:r>
            <a:r>
              <a:rPr dirty="0" sz="3200" spc="-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can</a:t>
            </a:r>
            <a:r>
              <a:rPr dirty="0" sz="3200" spc="-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be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achieved.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430" y="132079"/>
            <a:ext cx="79965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Arial MT"/>
                <a:cs typeface="Arial MT"/>
              </a:rPr>
              <a:t>Current</a:t>
            </a:r>
            <a:r>
              <a:rPr dirty="0" sz="3600" spc="-15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Flow</a:t>
            </a:r>
            <a:r>
              <a:rPr dirty="0" sz="3600" spc="-20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in</a:t>
            </a:r>
            <a:r>
              <a:rPr dirty="0" sz="3600" spc="-20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N-type</a:t>
            </a:r>
            <a:r>
              <a:rPr dirty="0" sz="3600" spc="-15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Semiconductors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870" y="101092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769" y="1027429"/>
            <a:ext cx="4072254" cy="9753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just" marL="12700" marR="5080">
              <a:lnSpc>
                <a:spcPct val="79900"/>
              </a:lnSpc>
              <a:spcBef>
                <a:spcPts val="675"/>
              </a:spcBef>
            </a:pP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-5">
                <a:latin typeface="Arial MT"/>
                <a:cs typeface="Arial MT"/>
              </a:rPr>
              <a:t>DC </a:t>
            </a:r>
            <a:r>
              <a:rPr dirty="0" sz="2400" spc="-10">
                <a:latin typeface="Arial MT"/>
                <a:cs typeface="Arial MT"/>
              </a:rPr>
              <a:t>voltage </a:t>
            </a:r>
            <a:r>
              <a:rPr dirty="0" sz="2400" spc="-5">
                <a:latin typeface="Arial MT"/>
                <a:cs typeface="Arial MT"/>
              </a:rPr>
              <a:t>source has 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positive </a:t>
            </a:r>
            <a:r>
              <a:rPr dirty="0" sz="2400">
                <a:latin typeface="Arial MT"/>
                <a:cs typeface="Arial MT"/>
              </a:rPr>
              <a:t>terminal </a:t>
            </a:r>
            <a:r>
              <a:rPr dirty="0" sz="2400" spc="-5">
                <a:latin typeface="Arial MT"/>
                <a:cs typeface="Arial MT"/>
              </a:rPr>
              <a:t>that attracts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37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free</a:t>
            </a:r>
            <a:r>
              <a:rPr dirty="0" sz="2400" spc="37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electrons</a:t>
            </a:r>
            <a:r>
              <a:rPr dirty="0" sz="2400" spc="36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in</a:t>
            </a:r>
            <a:r>
              <a:rPr dirty="0" sz="2400" spc="37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769" y="1905000"/>
            <a:ext cx="4072254" cy="6832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75"/>
              </a:spcBef>
              <a:tabLst>
                <a:tab pos="845819" algn="l"/>
                <a:tab pos="1710689" algn="l"/>
                <a:tab pos="2460625" algn="l"/>
                <a:tab pos="3223895" algn="l"/>
                <a:tab pos="3434715" algn="l"/>
              </a:tabLst>
            </a:pPr>
            <a:r>
              <a:rPr dirty="0" sz="2400">
                <a:latin typeface="Arial MT"/>
                <a:cs typeface="Arial MT"/>
              </a:rPr>
              <a:t>s</a:t>
            </a:r>
            <a:r>
              <a:rPr dirty="0" sz="2400" spc="-5">
                <a:latin typeface="Arial MT"/>
                <a:cs typeface="Arial MT"/>
              </a:rPr>
              <a:t>e</a:t>
            </a:r>
            <a:r>
              <a:rPr dirty="0" sz="2400" spc="25">
                <a:latin typeface="Arial MT"/>
                <a:cs typeface="Arial MT"/>
              </a:rPr>
              <a:t>m</a:t>
            </a:r>
            <a:r>
              <a:rPr dirty="0" sz="2400" spc="-15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co</a:t>
            </a:r>
            <a:r>
              <a:rPr dirty="0" sz="2400" spc="-10">
                <a:latin typeface="Arial MT"/>
                <a:cs typeface="Arial MT"/>
              </a:rPr>
              <a:t>ndu</a:t>
            </a:r>
            <a:r>
              <a:rPr dirty="0" sz="2400">
                <a:latin typeface="Arial MT"/>
                <a:cs typeface="Arial MT"/>
              </a:rPr>
              <a:t>ctor	a</a:t>
            </a:r>
            <a:r>
              <a:rPr dirty="0" sz="2400" spc="-10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d		</a:t>
            </a:r>
            <a:r>
              <a:rPr dirty="0" sz="2400" spc="-10">
                <a:latin typeface="Arial MT"/>
                <a:cs typeface="Arial MT"/>
              </a:rPr>
              <a:t>pu</a:t>
            </a: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 spc="-15">
                <a:latin typeface="Arial MT"/>
                <a:cs typeface="Arial MT"/>
              </a:rPr>
              <a:t>l</a:t>
            </a:r>
            <a:r>
              <a:rPr dirty="0" sz="2400">
                <a:latin typeface="Arial MT"/>
                <a:cs typeface="Arial MT"/>
              </a:rPr>
              <a:t>s  t</a:t>
            </a:r>
            <a:r>
              <a:rPr dirty="0" sz="2400" spc="-10">
                <a:latin typeface="Arial MT"/>
                <a:cs typeface="Arial MT"/>
              </a:rPr>
              <a:t>he</a:t>
            </a:r>
            <a:r>
              <a:rPr dirty="0" sz="2400">
                <a:latin typeface="Arial MT"/>
                <a:cs typeface="Arial MT"/>
              </a:rPr>
              <a:t>m	</a:t>
            </a:r>
            <a:r>
              <a:rPr dirty="0" sz="2400" spc="-10">
                <a:latin typeface="Arial MT"/>
                <a:cs typeface="Arial MT"/>
              </a:rPr>
              <a:t>a</a:t>
            </a:r>
            <a:r>
              <a:rPr dirty="0" sz="2400" spc="10">
                <a:latin typeface="Arial MT"/>
                <a:cs typeface="Arial MT"/>
              </a:rPr>
              <a:t>w</a:t>
            </a:r>
            <a:r>
              <a:rPr dirty="0" sz="2400" spc="-10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y	f</a:t>
            </a:r>
            <a:r>
              <a:rPr dirty="0" sz="2400" spc="5">
                <a:latin typeface="Arial MT"/>
                <a:cs typeface="Arial MT"/>
              </a:rPr>
              <a:t>r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m	</a:t>
            </a:r>
            <a:r>
              <a:rPr dirty="0" sz="2400" spc="-5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10">
                <a:latin typeface="Arial MT"/>
                <a:cs typeface="Arial MT"/>
              </a:rPr>
              <a:t>h</a:t>
            </a:r>
            <a:r>
              <a:rPr dirty="0" sz="2400">
                <a:latin typeface="Arial MT"/>
                <a:cs typeface="Arial MT"/>
              </a:rPr>
              <a:t>e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r	</a:t>
            </a:r>
            <a:r>
              <a:rPr dirty="0" sz="2400" spc="-10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 spc="25">
                <a:latin typeface="Arial MT"/>
                <a:cs typeface="Arial MT"/>
              </a:rPr>
              <a:t>m</a:t>
            </a:r>
            <a:r>
              <a:rPr dirty="0" sz="2400"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algn="just" marL="12700" marR="6350">
              <a:lnSpc>
                <a:spcPct val="79900"/>
              </a:lnSpc>
              <a:spcBef>
                <a:spcPts val="675"/>
              </a:spcBef>
            </a:pPr>
            <a:r>
              <a:rPr dirty="0" spc="-10"/>
              <a:t>leaving</a:t>
            </a:r>
            <a:r>
              <a:rPr dirty="0" spc="-5"/>
              <a:t> the</a:t>
            </a:r>
            <a:r>
              <a:rPr dirty="0"/>
              <a:t> atoms</a:t>
            </a:r>
            <a:r>
              <a:rPr dirty="0" spc="5"/>
              <a:t> </a:t>
            </a:r>
            <a:r>
              <a:rPr dirty="0" spc="-5"/>
              <a:t>charged </a:t>
            </a:r>
            <a:r>
              <a:rPr dirty="0"/>
              <a:t> </a:t>
            </a:r>
            <a:r>
              <a:rPr dirty="0" spc="-5"/>
              <a:t>positively.</a:t>
            </a:r>
          </a:p>
          <a:p>
            <a:pPr algn="just" marL="12700" marR="5080">
              <a:lnSpc>
                <a:spcPct val="79900"/>
              </a:lnSpc>
              <a:spcBef>
                <a:spcPts val="600"/>
              </a:spcBef>
            </a:pPr>
            <a:r>
              <a:rPr dirty="0" spc="-5"/>
              <a:t>Electrons</a:t>
            </a:r>
            <a:r>
              <a:rPr dirty="0"/>
              <a:t> </a:t>
            </a:r>
            <a:r>
              <a:rPr dirty="0" spc="-5"/>
              <a:t>from</a:t>
            </a:r>
            <a:r>
              <a:rPr dirty="0"/>
              <a:t>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spc="-10"/>
              <a:t>negative </a:t>
            </a:r>
            <a:r>
              <a:rPr dirty="0" spc="-5"/>
              <a:t> terminal</a:t>
            </a:r>
            <a:r>
              <a:rPr dirty="0"/>
              <a:t> </a:t>
            </a:r>
            <a:r>
              <a:rPr dirty="0" spc="-5"/>
              <a:t>of</a:t>
            </a:r>
            <a:r>
              <a:rPr dirty="0"/>
              <a:t> the</a:t>
            </a:r>
            <a:r>
              <a:rPr dirty="0" spc="5"/>
              <a:t> </a:t>
            </a:r>
            <a:r>
              <a:rPr dirty="0" spc="-5"/>
              <a:t>supply</a:t>
            </a:r>
            <a:r>
              <a:rPr dirty="0"/>
              <a:t> </a:t>
            </a:r>
            <a:r>
              <a:rPr dirty="0" spc="-5"/>
              <a:t>enter </a:t>
            </a:r>
            <a:r>
              <a:rPr dirty="0" spc="-655"/>
              <a:t>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spc="-5"/>
              <a:t>semiconductor</a:t>
            </a:r>
            <a:r>
              <a:rPr dirty="0"/>
              <a:t> </a:t>
            </a:r>
            <a:r>
              <a:rPr dirty="0" spc="-5"/>
              <a:t>material </a:t>
            </a:r>
            <a:r>
              <a:rPr dirty="0" spc="-655"/>
              <a:t> </a:t>
            </a:r>
            <a:r>
              <a:rPr dirty="0" spc="-10"/>
              <a:t>and</a:t>
            </a:r>
            <a:r>
              <a:rPr dirty="0" spc="-5"/>
              <a:t> </a:t>
            </a:r>
            <a:r>
              <a:rPr dirty="0"/>
              <a:t>are</a:t>
            </a:r>
            <a:r>
              <a:rPr dirty="0" spc="5"/>
              <a:t> </a:t>
            </a:r>
            <a:r>
              <a:rPr dirty="0" spc="-5"/>
              <a:t>attracted</a:t>
            </a:r>
            <a:r>
              <a:rPr dirty="0"/>
              <a:t> by</a:t>
            </a:r>
            <a:r>
              <a:rPr dirty="0" spc="5"/>
              <a:t> </a:t>
            </a:r>
            <a:r>
              <a:rPr dirty="0" spc="-5"/>
              <a:t>the </a:t>
            </a:r>
            <a:r>
              <a:rPr dirty="0"/>
              <a:t> </a:t>
            </a:r>
            <a:r>
              <a:rPr dirty="0" spc="-5"/>
              <a:t>positive</a:t>
            </a:r>
            <a:r>
              <a:rPr dirty="0" spc="440"/>
              <a:t> </a:t>
            </a:r>
            <a:r>
              <a:rPr dirty="0" spc="-5"/>
              <a:t>charge</a:t>
            </a:r>
            <a:r>
              <a:rPr dirty="0" spc="440"/>
              <a:t> </a:t>
            </a:r>
            <a:r>
              <a:rPr dirty="0" spc="-5"/>
              <a:t>of</a:t>
            </a:r>
            <a:r>
              <a:rPr dirty="0" spc="445"/>
              <a:t> </a:t>
            </a:r>
            <a:r>
              <a:rPr dirty="0" spc="-5"/>
              <a:t>the</a:t>
            </a:r>
            <a:r>
              <a:rPr dirty="0" spc="440"/>
              <a:t> </a:t>
            </a:r>
            <a:r>
              <a:rPr dirty="0"/>
              <a:t>atoms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9870" y="313309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769" y="4611370"/>
            <a:ext cx="4072254" cy="6832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75"/>
              </a:spcBef>
              <a:tabLst>
                <a:tab pos="1599565" algn="l"/>
                <a:tab pos="2659380" algn="l"/>
                <a:tab pos="3465829" algn="l"/>
              </a:tabLst>
            </a:pPr>
            <a:r>
              <a:rPr dirty="0" sz="2400" spc="15">
                <a:latin typeface="Arial MT"/>
                <a:cs typeface="Arial MT"/>
              </a:rPr>
              <a:t>m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ss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 spc="-10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	</a:t>
            </a:r>
            <a:r>
              <a:rPr dirty="0" sz="2400" spc="-10">
                <a:latin typeface="Arial MT"/>
                <a:cs typeface="Arial MT"/>
              </a:rPr>
              <a:t>on</a:t>
            </a:r>
            <a:r>
              <a:rPr dirty="0" sz="2400">
                <a:latin typeface="Arial MT"/>
                <a:cs typeface="Arial MT"/>
              </a:rPr>
              <a:t>e	of	</a:t>
            </a:r>
            <a:r>
              <a:rPr dirty="0" sz="2400" spc="10">
                <a:latin typeface="Arial MT"/>
                <a:cs typeface="Arial MT"/>
              </a:rPr>
              <a:t>t</a:t>
            </a:r>
            <a:r>
              <a:rPr dirty="0" sz="2400" spc="-10">
                <a:latin typeface="Arial MT"/>
                <a:cs typeface="Arial MT"/>
              </a:rPr>
              <a:t>he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r  </a:t>
            </a:r>
            <a:r>
              <a:rPr dirty="0" sz="2400" spc="-5">
                <a:latin typeface="Arial MT"/>
                <a:cs typeface="Arial MT"/>
              </a:rPr>
              <a:t>electrons.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870" y="525525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769" y="5271770"/>
            <a:ext cx="4070985" cy="9753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just" marL="12700" marR="5080">
              <a:lnSpc>
                <a:spcPct val="79900"/>
              </a:lnSpc>
              <a:spcBef>
                <a:spcPts val="675"/>
              </a:spcBef>
            </a:pP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Current (electrons) flows from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positive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terminal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to</a:t>
            </a:r>
            <a:r>
              <a:rPr dirty="0" u="heavy" sz="240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the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negative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terminal</a:t>
            </a:r>
            <a:r>
              <a:rPr dirty="0" sz="2400" spc="-5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2286000"/>
            <a:ext cx="3733800" cy="25996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7220" y="497840"/>
            <a:ext cx="53625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4075" algn="l"/>
              </a:tabLst>
            </a:pPr>
            <a:r>
              <a:rPr dirty="0" sz="4400" spc="-5">
                <a:latin typeface="Arial MT"/>
                <a:cs typeface="Arial MT"/>
              </a:rPr>
              <a:t>Another	</a:t>
            </a:r>
            <a:r>
              <a:rPr dirty="0" sz="4400" spc="-10">
                <a:latin typeface="Arial MT"/>
                <a:cs typeface="Arial MT"/>
              </a:rPr>
              <a:t>Way</a:t>
            </a:r>
            <a:r>
              <a:rPr dirty="0" sz="4400" spc="-50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to</a:t>
            </a:r>
            <a:r>
              <a:rPr dirty="0" sz="4400" spc="-60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Dope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558290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573529"/>
            <a:ext cx="3528695" cy="521462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0"/>
              </a:spcBef>
            </a:pPr>
            <a:r>
              <a:rPr dirty="0" sz="2000">
                <a:latin typeface="Arial MT"/>
                <a:cs typeface="Arial MT"/>
              </a:rPr>
              <a:t>You can also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dope</a:t>
            </a:r>
            <a:r>
              <a:rPr dirty="0" sz="2000">
                <a:latin typeface="Arial MT"/>
                <a:cs typeface="Arial MT"/>
              </a:rPr>
              <a:t> a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semiconductor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material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with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atom such </a:t>
            </a:r>
            <a:r>
              <a:rPr dirty="0" sz="2000" spc="-5">
                <a:latin typeface="Arial MT"/>
                <a:cs typeface="Arial MT"/>
              </a:rPr>
              <a:t>as boron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that has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only</a:t>
            </a:r>
            <a:r>
              <a:rPr dirty="0" u="heavy" sz="20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3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valence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electrons</a:t>
            </a:r>
            <a:r>
              <a:rPr dirty="0" sz="200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12700" marR="300990">
              <a:lnSpc>
                <a:spcPts val="1920"/>
              </a:lnSpc>
              <a:spcBef>
                <a:spcPts val="495"/>
              </a:spcBef>
              <a:tabLst>
                <a:tab pos="944880" algn="l"/>
              </a:tabLst>
            </a:pPr>
            <a:r>
              <a:rPr dirty="0" sz="2000">
                <a:latin typeface="Arial MT"/>
                <a:cs typeface="Arial MT"/>
              </a:rPr>
              <a:t>The 3 electrons </a:t>
            </a:r>
            <a:r>
              <a:rPr dirty="0" sz="2000" spc="-5">
                <a:latin typeface="Arial MT"/>
                <a:cs typeface="Arial MT"/>
              </a:rPr>
              <a:t>in the outer </a:t>
            </a:r>
            <a:r>
              <a:rPr dirty="0" sz="2000">
                <a:latin typeface="Arial MT"/>
                <a:cs typeface="Arial MT"/>
              </a:rPr>
              <a:t> orbit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form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covalent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bonds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with</a:t>
            </a:r>
            <a:r>
              <a:rPr dirty="0" sz="2000" spc="-5">
                <a:latin typeface="Arial MT"/>
                <a:cs typeface="Arial MT"/>
              </a:rPr>
              <a:t> its </a:t>
            </a:r>
            <a:r>
              <a:rPr dirty="0" sz="2000">
                <a:latin typeface="Arial MT"/>
                <a:cs typeface="Arial MT"/>
              </a:rPr>
              <a:t>neighboring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semiconductor </a:t>
            </a:r>
            <a:r>
              <a:rPr dirty="0" sz="2000" spc="-5">
                <a:latin typeface="Arial MT"/>
                <a:cs typeface="Arial MT"/>
              </a:rPr>
              <a:t>atoms as </a:t>
            </a:r>
            <a:r>
              <a:rPr dirty="0" sz="2000">
                <a:latin typeface="Arial MT"/>
                <a:cs typeface="Arial MT"/>
              </a:rPr>
              <a:t> before.	But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one electron is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missing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from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the </a:t>
            </a:r>
            <a:r>
              <a:rPr dirty="0" u="heavy" sz="200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bond</a:t>
            </a:r>
            <a:r>
              <a:rPr dirty="0" sz="2000" spc="5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12700" marR="209550">
              <a:lnSpc>
                <a:spcPct val="79800"/>
              </a:lnSpc>
              <a:spcBef>
                <a:spcPts val="520"/>
              </a:spcBef>
            </a:pP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This place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where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fourth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electron</a:t>
            </a:r>
            <a:r>
              <a:rPr dirty="0" u="heavy" sz="20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should</a:t>
            </a:r>
            <a:r>
              <a:rPr dirty="0" u="heavy" sz="2000" spc="-3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referred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as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hole</a:t>
            </a:r>
            <a:r>
              <a:rPr dirty="0" sz="200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12700" marR="285115">
              <a:lnSpc>
                <a:spcPct val="80000"/>
              </a:lnSpc>
              <a:spcBef>
                <a:spcPts val="500"/>
              </a:spcBef>
            </a:pP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hole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assumes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positive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charge so </a:t>
            </a:r>
            <a:r>
              <a:rPr dirty="0" sz="2000" spc="-5">
                <a:latin typeface="Arial MT"/>
                <a:cs typeface="Arial MT"/>
              </a:rPr>
              <a:t>it </a:t>
            </a:r>
            <a:r>
              <a:rPr dirty="0" sz="2000">
                <a:latin typeface="Arial MT"/>
                <a:cs typeface="Arial MT"/>
              </a:rPr>
              <a:t>can </a:t>
            </a:r>
            <a:r>
              <a:rPr dirty="0" sz="2000" spc="-5">
                <a:latin typeface="Arial MT"/>
                <a:cs typeface="Arial MT"/>
              </a:rPr>
              <a:t>attract </a:t>
            </a:r>
            <a:r>
              <a:rPr dirty="0" sz="2000">
                <a:latin typeface="Arial MT"/>
                <a:cs typeface="Arial MT"/>
              </a:rPr>
              <a:t> electrons from some </a:t>
            </a:r>
            <a:r>
              <a:rPr dirty="0" sz="2000" spc="-5">
                <a:latin typeface="Arial MT"/>
                <a:cs typeface="Arial MT"/>
              </a:rPr>
              <a:t>other </a:t>
            </a:r>
            <a:r>
              <a:rPr dirty="0" sz="2000">
                <a:latin typeface="Arial MT"/>
                <a:cs typeface="Arial MT"/>
              </a:rPr>
              <a:t> source.</a:t>
            </a:r>
            <a:endParaRPr sz="2000">
              <a:latin typeface="Arial MT"/>
              <a:cs typeface="Arial MT"/>
            </a:endParaRPr>
          </a:p>
          <a:p>
            <a:pPr marL="12700" marR="71755">
              <a:lnSpc>
                <a:spcPts val="1920"/>
              </a:lnSpc>
              <a:spcBef>
                <a:spcPts val="480"/>
              </a:spcBef>
            </a:pP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Holes</a:t>
            </a:r>
            <a:r>
              <a:rPr dirty="0" sz="2000">
                <a:latin typeface="Arial MT"/>
                <a:cs typeface="Arial MT"/>
              </a:rPr>
              <a:t> become a </a:t>
            </a:r>
            <a:r>
              <a:rPr dirty="0" sz="2000" spc="-5">
                <a:latin typeface="Arial MT"/>
                <a:cs typeface="Arial MT"/>
              </a:rPr>
              <a:t>type </a:t>
            </a:r>
            <a:r>
              <a:rPr dirty="0" sz="2000">
                <a:latin typeface="Arial MT"/>
                <a:cs typeface="Arial MT"/>
              </a:rPr>
              <a:t>of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current carrier like </a:t>
            </a:r>
            <a:r>
              <a:rPr dirty="0" sz="2000" spc="-5">
                <a:latin typeface="Arial MT"/>
                <a:cs typeface="Arial MT"/>
              </a:rPr>
              <a:t>the electron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support</a:t>
            </a:r>
            <a:r>
              <a:rPr dirty="0" u="heavy" sz="20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current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flow</a:t>
            </a:r>
            <a:r>
              <a:rPr dirty="0" sz="2000" spc="-5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2597150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4122420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4917440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5955029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8340" y="2886710"/>
            <a:ext cx="4039869" cy="19494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0" y="497840"/>
            <a:ext cx="57080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Arial MT"/>
                <a:cs typeface="Arial MT"/>
              </a:rPr>
              <a:t>P-Type</a:t>
            </a:r>
            <a:r>
              <a:rPr dirty="0" sz="4400" spc="-60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Semiconductor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2076450"/>
            <a:ext cx="3219450" cy="36195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03477" y="1786890"/>
            <a:ext cx="22586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0355" algn="l"/>
              </a:tabLst>
            </a:pPr>
            <a:r>
              <a:rPr dirty="0" sz="3000" spc="-5">
                <a:latin typeface="Arial MT"/>
                <a:cs typeface="Arial MT"/>
              </a:rPr>
              <a:t>dope</a:t>
            </a:r>
            <a:r>
              <a:rPr dirty="0" sz="3000">
                <a:latin typeface="Arial MT"/>
                <a:cs typeface="Arial MT"/>
              </a:rPr>
              <a:t>d	</a:t>
            </a:r>
            <a:r>
              <a:rPr dirty="0" sz="3000" spc="-20">
                <a:latin typeface="Arial MT"/>
                <a:cs typeface="Arial MT"/>
              </a:rPr>
              <a:t>w</a:t>
            </a:r>
            <a:r>
              <a:rPr dirty="0" sz="3000" spc="-5">
                <a:latin typeface="Arial MT"/>
                <a:cs typeface="Arial MT"/>
              </a:rPr>
              <a:t>ith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270" y="1786890"/>
            <a:ext cx="1379855" cy="938530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209"/>
              </a:spcBef>
            </a:pPr>
            <a:r>
              <a:rPr dirty="0" sz="3000" spc="-5">
                <a:latin typeface="Arial MT"/>
                <a:cs typeface="Arial MT"/>
              </a:rPr>
              <a:t>Silicon 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sz="3000" spc="5">
                <a:latin typeface="Arial MT"/>
                <a:cs typeface="Arial MT"/>
              </a:rPr>
              <a:t>m</a:t>
            </a:r>
            <a:r>
              <a:rPr dirty="0" sz="3000" spc="-5">
                <a:latin typeface="Arial MT"/>
                <a:cs typeface="Arial MT"/>
              </a:rPr>
              <a:t>a</a:t>
            </a:r>
            <a:r>
              <a:rPr dirty="0" sz="3000" spc="-15">
                <a:latin typeface="Arial MT"/>
                <a:cs typeface="Arial MT"/>
              </a:rPr>
              <a:t>t</a:t>
            </a:r>
            <a:r>
              <a:rPr dirty="0" sz="3000" spc="-5">
                <a:latin typeface="Arial MT"/>
                <a:cs typeface="Arial MT"/>
              </a:rPr>
              <a:t>erial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7670" y="2242820"/>
            <a:ext cx="13176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00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issing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270" y="2700020"/>
            <a:ext cx="3885565" cy="3223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985">
              <a:lnSpc>
                <a:spcPct val="99900"/>
              </a:lnSpc>
              <a:spcBef>
                <a:spcPts val="100"/>
              </a:spcBef>
            </a:pP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electrons</a:t>
            </a:r>
            <a:r>
              <a:rPr dirty="0" sz="3000" spc="-5">
                <a:latin typeface="Arial MT"/>
                <a:cs typeface="Arial MT"/>
              </a:rPr>
              <a:t> that </a:t>
            </a:r>
            <a:r>
              <a:rPr dirty="0" sz="3000" spc="-10">
                <a:latin typeface="Arial MT"/>
                <a:cs typeface="Arial MT"/>
              </a:rPr>
              <a:t>produce </a:t>
            </a:r>
            <a:r>
              <a:rPr dirty="0" sz="3000" spc="-819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locations</a:t>
            </a:r>
            <a:r>
              <a:rPr dirty="0" sz="3000">
                <a:latin typeface="Arial MT"/>
                <a:cs typeface="Arial MT"/>
              </a:rPr>
              <a:t> called</a:t>
            </a:r>
            <a:r>
              <a:rPr dirty="0" sz="3000" spc="5">
                <a:latin typeface="Arial MT"/>
                <a:cs typeface="Arial MT"/>
              </a:rPr>
              <a:t> 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holes </a:t>
            </a:r>
            <a:r>
              <a:rPr dirty="0" sz="3000" spc="-819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is</a:t>
            </a:r>
            <a:r>
              <a:rPr dirty="0" sz="3000">
                <a:latin typeface="Arial MT"/>
                <a:cs typeface="Arial MT"/>
              </a:rPr>
              <a:t> called</a:t>
            </a:r>
            <a:r>
              <a:rPr dirty="0" sz="3000" spc="5">
                <a:latin typeface="Arial MT"/>
                <a:cs typeface="Arial MT"/>
              </a:rPr>
              <a:t> “</a:t>
            </a:r>
            <a:r>
              <a:rPr dirty="0" u="heavy" sz="300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</a:t>
            </a:r>
            <a:r>
              <a:rPr dirty="0" u="heavy" sz="3000" spc="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type” </a:t>
            </a:r>
            <a:r>
              <a:rPr dirty="0" sz="3000" spc="-819">
                <a:latin typeface="Arial MT"/>
                <a:cs typeface="Arial MT"/>
              </a:rPr>
              <a:t> 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semiconductor</a:t>
            </a:r>
            <a:r>
              <a:rPr dirty="0" sz="3000" spc="-5">
                <a:latin typeface="Arial MT"/>
                <a:cs typeface="Arial MT"/>
              </a:rPr>
              <a:t>.</a:t>
            </a:r>
            <a:endParaRPr sz="3000">
              <a:latin typeface="Arial MT"/>
              <a:cs typeface="Arial MT"/>
            </a:endParaRPr>
          </a:p>
          <a:p>
            <a:pPr algn="just" marL="469265" marR="5080">
              <a:lnSpc>
                <a:spcPct val="100000"/>
              </a:lnSpc>
            </a:pP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“P”</a:t>
            </a:r>
            <a:r>
              <a:rPr dirty="0" u="heavy" sz="3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300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is</a:t>
            </a:r>
            <a:r>
              <a:rPr dirty="0" u="heavy" sz="3000" spc="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3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for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positive</a:t>
            </a:r>
            <a:r>
              <a:rPr dirty="0" sz="3000" spc="-5">
                <a:latin typeface="Arial MT"/>
                <a:cs typeface="Arial MT"/>
              </a:rPr>
              <a:t>, 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which </a:t>
            </a:r>
            <a:r>
              <a:rPr dirty="0" sz="3000" spc="5">
                <a:latin typeface="Arial MT"/>
                <a:cs typeface="Arial MT"/>
              </a:rPr>
              <a:t>is </a:t>
            </a:r>
            <a:r>
              <a:rPr dirty="0" sz="3000" spc="-5">
                <a:latin typeface="Arial MT"/>
                <a:cs typeface="Arial MT"/>
              </a:rPr>
              <a:t>the charge 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of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hole.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1690" y="71120"/>
            <a:ext cx="24161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Arial MT"/>
                <a:cs typeface="Arial MT"/>
              </a:rPr>
              <a:t>Electricity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609" y="897890"/>
            <a:ext cx="8519795" cy="2437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330" indent="-341630">
              <a:lnSpc>
                <a:spcPts val="3525"/>
              </a:lnSpc>
              <a:spcBef>
                <a:spcPts val="100"/>
              </a:spcBef>
              <a:buChar char="•"/>
              <a:tabLst>
                <a:tab pos="353695" algn="l"/>
                <a:tab pos="354330" algn="l"/>
              </a:tabLst>
            </a:pPr>
            <a:r>
              <a:rPr dirty="0" sz="3000" spc="-5">
                <a:latin typeface="Arial MT"/>
                <a:cs typeface="Arial MT"/>
              </a:rPr>
              <a:t>Electricity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is the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flow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of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electrons</a:t>
            </a:r>
            <a:endParaRPr sz="3000">
              <a:latin typeface="Arial MT"/>
              <a:cs typeface="Arial MT"/>
            </a:endParaRPr>
          </a:p>
          <a:p>
            <a:pPr marL="354330" marR="8255" indent="-341630">
              <a:lnSpc>
                <a:spcPct val="70000"/>
              </a:lnSpc>
              <a:spcBef>
                <a:spcPts val="1005"/>
              </a:spcBef>
              <a:buChar char="•"/>
              <a:tabLst>
                <a:tab pos="353695" algn="l"/>
                <a:tab pos="354330" algn="l"/>
              </a:tabLst>
            </a:pPr>
            <a:r>
              <a:rPr dirty="0" sz="3000" spc="-5">
                <a:latin typeface="Arial MT"/>
                <a:cs typeface="Arial MT"/>
              </a:rPr>
              <a:t>Good</a:t>
            </a:r>
            <a:r>
              <a:rPr dirty="0" sz="3000" spc="229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conductors</a:t>
            </a:r>
            <a:r>
              <a:rPr dirty="0" sz="3000" spc="23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(copper)</a:t>
            </a:r>
            <a:r>
              <a:rPr dirty="0" sz="3000" spc="22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have</a:t>
            </a:r>
            <a:r>
              <a:rPr dirty="0" sz="3000" spc="23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easily</a:t>
            </a:r>
            <a:r>
              <a:rPr dirty="0" sz="3000" spc="240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released </a:t>
            </a:r>
            <a:r>
              <a:rPr dirty="0" sz="3000" spc="-819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electrons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that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drift within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the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metal</a:t>
            </a:r>
            <a:endParaRPr sz="3000">
              <a:latin typeface="Arial MT"/>
              <a:cs typeface="Arial MT"/>
            </a:endParaRPr>
          </a:p>
          <a:p>
            <a:pPr marL="354330" marR="10160" indent="-341630">
              <a:lnSpc>
                <a:spcPct val="70000"/>
              </a:lnSpc>
              <a:spcBef>
                <a:spcPts val="930"/>
              </a:spcBef>
              <a:buChar char="•"/>
              <a:tabLst>
                <a:tab pos="353695" algn="l"/>
                <a:tab pos="354330" algn="l"/>
              </a:tabLst>
            </a:pPr>
            <a:r>
              <a:rPr dirty="0" sz="3000" spc="-5">
                <a:latin typeface="Arial MT"/>
                <a:cs typeface="Arial MT"/>
              </a:rPr>
              <a:t>Under influence of electric field, electrons flow in </a:t>
            </a:r>
            <a:r>
              <a:rPr dirty="0" sz="3000" spc="-819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FB0027"/>
                </a:solidFill>
                <a:latin typeface="Arial MT"/>
                <a:cs typeface="Arial MT"/>
              </a:rPr>
              <a:t>current</a:t>
            </a:r>
            <a:endParaRPr sz="3000">
              <a:latin typeface="Arial MT"/>
              <a:cs typeface="Arial MT"/>
            </a:endParaRPr>
          </a:p>
          <a:p>
            <a:pPr marL="469900">
              <a:lnSpc>
                <a:spcPts val="3450"/>
              </a:lnSpc>
              <a:tabLst>
                <a:tab pos="2694305" algn="l"/>
                <a:tab pos="3174365" algn="l"/>
                <a:tab pos="4520565" algn="l"/>
                <a:tab pos="6142990" algn="l"/>
                <a:tab pos="6727825" algn="l"/>
              </a:tabLst>
            </a:pPr>
            <a:r>
              <a:rPr dirty="0" baseline="2777" sz="4500">
                <a:latin typeface="Arial MT"/>
                <a:cs typeface="Arial MT"/>
              </a:rPr>
              <a:t>–</a:t>
            </a:r>
            <a:r>
              <a:rPr dirty="0" baseline="2777" sz="4500" spc="-397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magnitude	of	current	</a:t>
            </a:r>
            <a:r>
              <a:rPr dirty="0" sz="3000" spc="-10">
                <a:latin typeface="Arial MT"/>
                <a:cs typeface="Arial MT"/>
              </a:rPr>
              <a:t>depends	</a:t>
            </a:r>
            <a:r>
              <a:rPr dirty="0" sz="3000" spc="-5">
                <a:latin typeface="Arial MT"/>
                <a:cs typeface="Arial MT"/>
              </a:rPr>
              <a:t>on	magnitude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289" y="3172459"/>
            <a:ext cx="77781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0885" algn="l"/>
                <a:tab pos="2359025" algn="l"/>
                <a:tab pos="3986529" algn="l"/>
                <a:tab pos="4702810" algn="l"/>
                <a:tab pos="6203315" algn="l"/>
                <a:tab pos="7237095" algn="l"/>
              </a:tabLst>
            </a:pPr>
            <a:r>
              <a:rPr dirty="0" sz="3000" spc="-5">
                <a:latin typeface="Arial MT"/>
                <a:cs typeface="Arial MT"/>
              </a:rPr>
              <a:t>o</a:t>
            </a:r>
            <a:r>
              <a:rPr dirty="0" sz="3000">
                <a:latin typeface="Arial MT"/>
                <a:cs typeface="Arial MT"/>
              </a:rPr>
              <a:t>f	</a:t>
            </a:r>
            <a:r>
              <a:rPr dirty="0" sz="3000">
                <a:solidFill>
                  <a:srgbClr val="FB0027"/>
                </a:solidFill>
                <a:latin typeface="Arial MT"/>
                <a:cs typeface="Arial MT"/>
              </a:rPr>
              <a:t>v</a:t>
            </a:r>
            <a:r>
              <a:rPr dirty="0" sz="3000" spc="-10">
                <a:solidFill>
                  <a:srgbClr val="FB0027"/>
                </a:solidFill>
                <a:latin typeface="Arial MT"/>
                <a:cs typeface="Arial MT"/>
              </a:rPr>
              <a:t>o</a:t>
            </a:r>
            <a:r>
              <a:rPr dirty="0" sz="3000" spc="10">
                <a:solidFill>
                  <a:srgbClr val="FB0027"/>
                </a:solidFill>
                <a:latin typeface="Arial MT"/>
                <a:cs typeface="Arial MT"/>
              </a:rPr>
              <a:t>l</a:t>
            </a:r>
            <a:r>
              <a:rPr dirty="0" sz="3000" spc="-15">
                <a:solidFill>
                  <a:srgbClr val="FB0027"/>
                </a:solidFill>
                <a:latin typeface="Arial MT"/>
                <a:cs typeface="Arial MT"/>
              </a:rPr>
              <a:t>t</a:t>
            </a:r>
            <a:r>
              <a:rPr dirty="0" sz="3000" spc="-5">
                <a:solidFill>
                  <a:srgbClr val="FB0027"/>
                </a:solidFill>
                <a:latin typeface="Arial MT"/>
                <a:cs typeface="Arial MT"/>
              </a:rPr>
              <a:t>ag</a:t>
            </a:r>
            <a:r>
              <a:rPr dirty="0" sz="3000">
                <a:solidFill>
                  <a:srgbClr val="FB0027"/>
                </a:solidFill>
                <a:latin typeface="Arial MT"/>
                <a:cs typeface="Arial MT"/>
              </a:rPr>
              <a:t>e	</a:t>
            </a:r>
            <a:r>
              <a:rPr dirty="0" sz="3000" spc="-5">
                <a:latin typeface="Arial MT"/>
                <a:cs typeface="Arial MT"/>
              </a:rPr>
              <a:t>applie</a:t>
            </a:r>
            <a:r>
              <a:rPr dirty="0" sz="3000">
                <a:latin typeface="Arial MT"/>
                <a:cs typeface="Arial MT"/>
              </a:rPr>
              <a:t>d	</a:t>
            </a:r>
            <a:r>
              <a:rPr dirty="0" sz="3000" spc="-5">
                <a:latin typeface="Arial MT"/>
                <a:cs typeface="Arial MT"/>
              </a:rPr>
              <a:t>t</a:t>
            </a:r>
            <a:r>
              <a:rPr dirty="0" sz="3000">
                <a:latin typeface="Arial MT"/>
                <a:cs typeface="Arial MT"/>
              </a:rPr>
              <a:t>o	circuit,	</a:t>
            </a:r>
            <a:r>
              <a:rPr dirty="0" sz="3000" spc="-10">
                <a:latin typeface="Arial MT"/>
                <a:cs typeface="Arial MT"/>
              </a:rPr>
              <a:t>a</a:t>
            </a:r>
            <a:r>
              <a:rPr dirty="0" sz="3000" spc="-5">
                <a:latin typeface="Arial MT"/>
                <a:cs typeface="Arial MT"/>
              </a:rPr>
              <a:t>n</a:t>
            </a:r>
            <a:r>
              <a:rPr dirty="0" sz="3000">
                <a:latin typeface="Arial MT"/>
                <a:cs typeface="Arial MT"/>
              </a:rPr>
              <a:t>d	</a:t>
            </a:r>
            <a:r>
              <a:rPr dirty="0" sz="3000" spc="-5">
                <a:latin typeface="Arial MT"/>
                <a:cs typeface="Arial MT"/>
              </a:rPr>
              <a:t>the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289" y="3491229"/>
            <a:ext cx="57962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FB0027"/>
                </a:solidFill>
                <a:latin typeface="Arial MT"/>
                <a:cs typeface="Arial MT"/>
              </a:rPr>
              <a:t>resistance </a:t>
            </a:r>
            <a:r>
              <a:rPr dirty="0" sz="3000" spc="-5">
                <a:latin typeface="Arial MT"/>
                <a:cs typeface="Arial MT"/>
              </a:rPr>
              <a:t>in </a:t>
            </a:r>
            <a:r>
              <a:rPr dirty="0" sz="3000" spc="-10">
                <a:latin typeface="Arial MT"/>
                <a:cs typeface="Arial MT"/>
              </a:rPr>
              <a:t>the</a:t>
            </a:r>
            <a:r>
              <a:rPr dirty="0" sz="3000" spc="-5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path </a:t>
            </a:r>
            <a:r>
              <a:rPr dirty="0" sz="3000" spc="-5">
                <a:latin typeface="Arial MT"/>
                <a:cs typeface="Arial MT"/>
              </a:rPr>
              <a:t>of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the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circuit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609" y="3930650"/>
            <a:ext cx="66230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00"/>
              </a:spcBef>
              <a:buChar char="•"/>
              <a:tabLst>
                <a:tab pos="353695" algn="l"/>
                <a:tab pos="354330" algn="l"/>
              </a:tabLst>
            </a:pPr>
            <a:r>
              <a:rPr dirty="0" sz="3000" spc="-5">
                <a:latin typeface="Arial MT"/>
                <a:cs typeface="Arial MT"/>
              </a:rPr>
              <a:t>Current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flow</a:t>
            </a:r>
            <a:r>
              <a:rPr dirty="0" sz="3000" spc="-4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governed</a:t>
            </a:r>
            <a:r>
              <a:rPr dirty="0" sz="3000" spc="-3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by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Ohm’s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Law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7809" y="4760807"/>
            <a:ext cx="2894965" cy="80454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917064">
              <a:lnSpc>
                <a:spcPct val="100000"/>
              </a:lnSpc>
              <a:spcBef>
                <a:spcPts val="470"/>
              </a:spcBef>
            </a:pPr>
            <a:r>
              <a:rPr dirty="0" sz="2800" spc="70" b="1">
                <a:solidFill>
                  <a:srgbClr val="00AD00"/>
                </a:solidFill>
                <a:latin typeface="Tahoma"/>
                <a:cs typeface="Tahoma"/>
              </a:rPr>
              <a:t>V</a:t>
            </a:r>
            <a:r>
              <a:rPr dirty="0" sz="2800" spc="-55" b="1">
                <a:solidFill>
                  <a:srgbClr val="00AD00"/>
                </a:solidFill>
                <a:latin typeface="Tahoma"/>
                <a:cs typeface="Tahoma"/>
              </a:rPr>
              <a:t> </a:t>
            </a:r>
            <a:r>
              <a:rPr dirty="0" sz="2800" spc="-615" b="1">
                <a:solidFill>
                  <a:srgbClr val="00AD00"/>
                </a:solidFill>
                <a:latin typeface="Tahoma"/>
                <a:cs typeface="Tahoma"/>
              </a:rPr>
              <a:t>=</a:t>
            </a:r>
            <a:r>
              <a:rPr dirty="0" sz="2800" spc="-40" b="1">
                <a:solidFill>
                  <a:srgbClr val="00AD00"/>
                </a:solidFill>
                <a:latin typeface="Tahoma"/>
                <a:cs typeface="Tahoma"/>
              </a:rPr>
              <a:t> </a:t>
            </a:r>
            <a:r>
              <a:rPr dirty="0" sz="2800" spc="-495" b="1">
                <a:solidFill>
                  <a:srgbClr val="00AD00"/>
                </a:solidFill>
                <a:latin typeface="Tahoma"/>
                <a:cs typeface="Tahoma"/>
              </a:rPr>
              <a:t>IR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800" spc="75" b="1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dirty="0" sz="1800" spc="-20" b="1">
                <a:solidFill>
                  <a:srgbClr val="7F7F7F"/>
                </a:solidFill>
                <a:latin typeface="Tahoma"/>
                <a:cs typeface="Tahoma"/>
              </a:rPr>
              <a:t>le</a:t>
            </a:r>
            <a:r>
              <a:rPr dirty="0" sz="1800" spc="195" b="1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dirty="0" sz="1800" spc="-210" b="1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dirty="0" sz="1800" spc="-215" b="1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dirty="0" sz="1800" spc="35" b="1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dirty="0" sz="1800" spc="-75" b="1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dirty="0" sz="1800" spc="-25" b="1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dirty="0" sz="1800" spc="-190" b="1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dirty="0" sz="1800" spc="-45" b="1">
                <a:solidFill>
                  <a:srgbClr val="7F7F7F"/>
                </a:solidFill>
                <a:latin typeface="Tahoma"/>
                <a:cs typeface="Tahoma"/>
              </a:rPr>
              <a:t>lo</a:t>
            </a:r>
            <a:r>
              <a:rPr dirty="0" sz="1800" spc="-165" b="1">
                <a:solidFill>
                  <a:srgbClr val="7F7F7F"/>
                </a:solidFill>
                <a:latin typeface="Tahoma"/>
                <a:cs typeface="Tahoma"/>
              </a:rPr>
              <a:t>w</a:t>
            </a:r>
            <a:r>
              <a:rPr dirty="0" sz="1800" spc="-25" b="1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dirty="0" sz="1800" spc="-95" b="1">
                <a:solidFill>
                  <a:srgbClr val="7F7F7F"/>
                </a:solidFill>
                <a:latin typeface="Tahoma"/>
                <a:cs typeface="Tahoma"/>
              </a:rPr>
              <a:t>dir</a:t>
            </a:r>
            <a:r>
              <a:rPr dirty="0" sz="1800" spc="85" b="1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dirty="0" sz="1800" spc="195" b="1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dirty="0" sz="1800" spc="-100" b="1">
                <a:solidFill>
                  <a:srgbClr val="7F7F7F"/>
                </a:solidFill>
                <a:latin typeface="Tahoma"/>
                <a:cs typeface="Tahoma"/>
              </a:rPr>
              <a:t>tio</a:t>
            </a:r>
            <a:r>
              <a:rPr dirty="0" sz="1800" spc="-75" b="1">
                <a:solidFill>
                  <a:srgbClr val="7F7F7F"/>
                </a:solidFill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95500" y="4749800"/>
            <a:ext cx="2425700" cy="1879600"/>
            <a:chOff x="2095500" y="4749800"/>
            <a:chExt cx="2425700" cy="1879600"/>
          </a:xfrm>
        </p:grpSpPr>
        <p:sp>
          <p:nvSpPr>
            <p:cNvPr id="9" name="object 9"/>
            <p:cNvSpPr/>
            <p:nvPr/>
          </p:nvSpPr>
          <p:spPr>
            <a:xfrm>
              <a:off x="2514600" y="4775200"/>
              <a:ext cx="1981200" cy="609600"/>
            </a:xfrm>
            <a:custGeom>
              <a:avLst/>
              <a:gdLst/>
              <a:ahLst/>
              <a:cxnLst/>
              <a:rect l="l" t="t" r="r" b="b"/>
              <a:pathLst>
                <a:path w="1981200" h="609600">
                  <a:moveTo>
                    <a:pt x="0" y="533400"/>
                  </a:moveTo>
                  <a:lnTo>
                    <a:pt x="0" y="0"/>
                  </a:lnTo>
                </a:path>
                <a:path w="1981200" h="609600">
                  <a:moveTo>
                    <a:pt x="0" y="0"/>
                  </a:moveTo>
                  <a:lnTo>
                    <a:pt x="1981200" y="0"/>
                  </a:lnTo>
                </a:path>
                <a:path w="1981200" h="609600">
                  <a:moveTo>
                    <a:pt x="1981200" y="0"/>
                  </a:moveTo>
                  <a:lnTo>
                    <a:pt x="1981200" y="609600"/>
                  </a:lnTo>
                </a:path>
              </a:pathLst>
            </a:custGeom>
            <a:ln w="5067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33600" y="53086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 h="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7619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14600" y="6604000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 h="0">
                  <a:moveTo>
                    <a:pt x="1981200" y="0"/>
                  </a:moveTo>
                  <a:lnTo>
                    <a:pt x="0" y="0"/>
                  </a:lnTo>
                </a:path>
              </a:pathLst>
            </a:custGeom>
            <a:ln w="5067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62200" y="59944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 h="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7619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14600" y="5994400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w="0" h="609600">
                  <a:moveTo>
                    <a:pt x="0" y="0"/>
                  </a:moveTo>
                  <a:lnTo>
                    <a:pt x="0" y="609600"/>
                  </a:lnTo>
                </a:path>
              </a:pathLst>
            </a:custGeom>
            <a:ln w="5067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2133600" y="5765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7619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62200" y="55372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986279" y="4884420"/>
            <a:ext cx="2698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700" b="1">
                <a:solidFill>
                  <a:srgbClr val="7F7F7F"/>
                </a:solidFill>
                <a:latin typeface="Tahoma"/>
                <a:cs typeface="Tahoma"/>
              </a:rPr>
              <a:t>+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2479" y="5875020"/>
            <a:ext cx="19621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40" b="1">
                <a:solidFill>
                  <a:srgbClr val="7F7F7F"/>
                </a:solidFill>
                <a:latin typeface="Tahoma"/>
                <a:cs typeface="Tahoma"/>
              </a:rPr>
              <a:t>-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53000" y="5003800"/>
            <a:ext cx="152400" cy="1447800"/>
            <a:chOff x="4953000" y="5003800"/>
            <a:chExt cx="152400" cy="1447800"/>
          </a:xfrm>
        </p:grpSpPr>
        <p:sp>
          <p:nvSpPr>
            <p:cNvPr id="19" name="object 19"/>
            <p:cNvSpPr/>
            <p:nvPr/>
          </p:nvSpPr>
          <p:spPr>
            <a:xfrm>
              <a:off x="5029200" y="5247640"/>
              <a:ext cx="0" cy="1203960"/>
            </a:xfrm>
            <a:custGeom>
              <a:avLst/>
              <a:gdLst/>
              <a:ahLst/>
              <a:cxnLst/>
              <a:rect l="l" t="t" r="r" b="b"/>
              <a:pathLst>
                <a:path w="0" h="1203960">
                  <a:moveTo>
                    <a:pt x="0" y="120396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104EF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53000" y="5003800"/>
              <a:ext cx="152400" cy="254000"/>
            </a:xfrm>
            <a:custGeom>
              <a:avLst/>
              <a:gdLst/>
              <a:ahLst/>
              <a:cxnLst/>
              <a:rect l="l" t="t" r="r" b="b"/>
              <a:pathLst>
                <a:path w="152400" h="254000">
                  <a:moveTo>
                    <a:pt x="76200" y="0"/>
                  </a:moveTo>
                  <a:lnTo>
                    <a:pt x="0" y="254000"/>
                  </a:lnTo>
                  <a:lnTo>
                    <a:pt x="76200" y="152400"/>
                  </a:lnTo>
                  <a:lnTo>
                    <a:pt x="152400" y="254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104EF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4267261" y="5372041"/>
            <a:ext cx="533400" cy="1232535"/>
            <a:chOff x="4267261" y="5372041"/>
            <a:chExt cx="533400" cy="1232535"/>
          </a:xfrm>
        </p:grpSpPr>
        <p:sp>
          <p:nvSpPr>
            <p:cNvPr id="22" name="object 22"/>
            <p:cNvSpPr/>
            <p:nvPr/>
          </p:nvSpPr>
          <p:spPr>
            <a:xfrm>
              <a:off x="4292600" y="5410200"/>
              <a:ext cx="482600" cy="1193800"/>
            </a:xfrm>
            <a:custGeom>
              <a:avLst/>
              <a:gdLst/>
              <a:ahLst/>
              <a:cxnLst/>
              <a:rect l="l" t="t" r="r" b="b"/>
              <a:pathLst>
                <a:path w="482600" h="1193800">
                  <a:moveTo>
                    <a:pt x="241300" y="0"/>
                  </a:moveTo>
                  <a:lnTo>
                    <a:pt x="291048" y="4742"/>
                  </a:lnTo>
                  <a:lnTo>
                    <a:pt x="336867" y="18414"/>
                  </a:lnTo>
                  <a:lnTo>
                    <a:pt x="377924" y="40183"/>
                  </a:lnTo>
                  <a:lnTo>
                    <a:pt x="413385" y="69214"/>
                  </a:lnTo>
                  <a:lnTo>
                    <a:pt x="442416" y="104675"/>
                  </a:lnTo>
                  <a:lnTo>
                    <a:pt x="464185" y="145732"/>
                  </a:lnTo>
                  <a:lnTo>
                    <a:pt x="477857" y="191551"/>
                  </a:lnTo>
                  <a:lnTo>
                    <a:pt x="482600" y="241300"/>
                  </a:lnTo>
                  <a:lnTo>
                    <a:pt x="477857" y="290683"/>
                  </a:lnTo>
                  <a:lnTo>
                    <a:pt x="464184" y="336331"/>
                  </a:lnTo>
                  <a:lnTo>
                    <a:pt x="442416" y="377366"/>
                  </a:lnTo>
                  <a:lnTo>
                    <a:pt x="413384" y="412908"/>
                  </a:lnTo>
                  <a:lnTo>
                    <a:pt x="377924" y="442081"/>
                  </a:lnTo>
                  <a:lnTo>
                    <a:pt x="336867" y="464006"/>
                  </a:lnTo>
                  <a:lnTo>
                    <a:pt x="291048" y="477805"/>
                  </a:lnTo>
                  <a:lnTo>
                    <a:pt x="241300" y="482600"/>
                  </a:lnTo>
                  <a:lnTo>
                    <a:pt x="191551" y="477805"/>
                  </a:lnTo>
                  <a:lnTo>
                    <a:pt x="145732" y="464006"/>
                  </a:lnTo>
                  <a:lnTo>
                    <a:pt x="104675" y="442081"/>
                  </a:lnTo>
                  <a:lnTo>
                    <a:pt x="69214" y="412908"/>
                  </a:lnTo>
                  <a:lnTo>
                    <a:pt x="40183" y="377366"/>
                  </a:lnTo>
                  <a:lnTo>
                    <a:pt x="18414" y="336331"/>
                  </a:lnTo>
                  <a:lnTo>
                    <a:pt x="4742" y="290683"/>
                  </a:lnTo>
                  <a:lnTo>
                    <a:pt x="0" y="241300"/>
                  </a:lnTo>
                  <a:lnTo>
                    <a:pt x="4742" y="191551"/>
                  </a:lnTo>
                  <a:lnTo>
                    <a:pt x="18415" y="145732"/>
                  </a:lnTo>
                  <a:lnTo>
                    <a:pt x="40183" y="104675"/>
                  </a:lnTo>
                  <a:lnTo>
                    <a:pt x="69215" y="69215"/>
                  </a:lnTo>
                  <a:lnTo>
                    <a:pt x="104675" y="40183"/>
                  </a:lnTo>
                  <a:lnTo>
                    <a:pt x="145732" y="18415"/>
                  </a:lnTo>
                  <a:lnTo>
                    <a:pt x="191551" y="4742"/>
                  </a:lnTo>
                  <a:lnTo>
                    <a:pt x="241300" y="0"/>
                  </a:lnTo>
                  <a:close/>
                </a:path>
                <a:path w="482600" h="1193800">
                  <a:moveTo>
                    <a:pt x="0" y="0"/>
                  </a:moveTo>
                  <a:lnTo>
                    <a:pt x="0" y="0"/>
                  </a:lnTo>
                </a:path>
                <a:path w="482600" h="1193800">
                  <a:moveTo>
                    <a:pt x="482600" y="482600"/>
                  </a:moveTo>
                  <a:lnTo>
                    <a:pt x="482600" y="482600"/>
                  </a:lnTo>
                </a:path>
                <a:path w="482600" h="1193800">
                  <a:moveTo>
                    <a:pt x="203200" y="1193800"/>
                  </a:moveTo>
                  <a:lnTo>
                    <a:pt x="203200" y="508000"/>
                  </a:lnTo>
                </a:path>
              </a:pathLst>
            </a:custGeom>
            <a:ln w="5067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95800" y="53848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0" y="0"/>
                  </a:moveTo>
                  <a:lnTo>
                    <a:pt x="76200" y="152400"/>
                  </a:lnTo>
                </a:path>
                <a:path w="76200" h="533400">
                  <a:moveTo>
                    <a:pt x="0" y="228600"/>
                  </a:moveTo>
                  <a:lnTo>
                    <a:pt x="76200" y="381000"/>
                  </a:lnTo>
                </a:path>
                <a:path w="76200" h="533400">
                  <a:moveTo>
                    <a:pt x="76200" y="152400"/>
                  </a:moveTo>
                  <a:lnTo>
                    <a:pt x="0" y="228600"/>
                  </a:lnTo>
                </a:path>
                <a:path w="76200" h="533400">
                  <a:moveTo>
                    <a:pt x="76200" y="381000"/>
                  </a:moveTo>
                  <a:lnTo>
                    <a:pt x="0" y="533400"/>
                  </a:lnTo>
                </a:path>
              </a:pathLst>
            </a:custGeom>
            <a:ln w="2551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930" y="208279"/>
            <a:ext cx="79692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Arial MT"/>
                <a:cs typeface="Arial MT"/>
              </a:rPr>
              <a:t>Current</a:t>
            </a:r>
            <a:r>
              <a:rPr dirty="0" sz="3600" spc="-20">
                <a:latin typeface="Arial MT"/>
                <a:cs typeface="Arial MT"/>
              </a:rPr>
              <a:t> </a:t>
            </a:r>
            <a:r>
              <a:rPr dirty="0" sz="3600" spc="-10">
                <a:latin typeface="Arial MT"/>
                <a:cs typeface="Arial MT"/>
              </a:rPr>
              <a:t>Flow</a:t>
            </a:r>
            <a:r>
              <a:rPr dirty="0" sz="3600" spc="-20">
                <a:latin typeface="Arial MT"/>
                <a:cs typeface="Arial MT"/>
              </a:rPr>
              <a:t> </a:t>
            </a:r>
            <a:r>
              <a:rPr dirty="0" sz="3600">
                <a:latin typeface="Arial MT"/>
                <a:cs typeface="Arial MT"/>
              </a:rPr>
              <a:t>in</a:t>
            </a:r>
            <a:r>
              <a:rPr dirty="0" sz="3600" spc="-5">
                <a:latin typeface="Arial MT"/>
                <a:cs typeface="Arial MT"/>
              </a:rPr>
              <a:t> </a:t>
            </a:r>
            <a:r>
              <a:rPr dirty="0" sz="3600" spc="-10">
                <a:latin typeface="Arial MT"/>
                <a:cs typeface="Arial MT"/>
              </a:rPr>
              <a:t>P-type </a:t>
            </a:r>
            <a:r>
              <a:rPr dirty="0" sz="3600" spc="-5">
                <a:latin typeface="Arial MT"/>
                <a:cs typeface="Arial MT"/>
              </a:rPr>
              <a:t>Semiconductors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270" y="106045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169" y="1078229"/>
            <a:ext cx="3871595" cy="12674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75"/>
              </a:spcBef>
            </a:pPr>
            <a:r>
              <a:rPr dirty="0" sz="2400" spc="-5">
                <a:latin typeface="Arial MT"/>
                <a:cs typeface="Arial MT"/>
              </a:rPr>
              <a:t>Electrons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from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negative </a:t>
            </a:r>
            <a:r>
              <a:rPr dirty="0" sz="2400" spc="-5">
                <a:latin typeface="Arial MT"/>
                <a:cs typeface="Arial MT"/>
              </a:rPr>
              <a:t> supply terminal are attracted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 the </a:t>
            </a:r>
            <a:r>
              <a:rPr dirty="0" sz="2400" spc="-10">
                <a:latin typeface="Arial MT"/>
                <a:cs typeface="Arial MT"/>
              </a:rPr>
              <a:t>positive holes </a:t>
            </a:r>
            <a:r>
              <a:rPr dirty="0" sz="2400" spc="-5">
                <a:latin typeface="Arial MT"/>
                <a:cs typeface="Arial MT"/>
              </a:rPr>
              <a:t>and fill </a:t>
            </a:r>
            <a:r>
              <a:rPr dirty="0" sz="2400">
                <a:latin typeface="Arial MT"/>
                <a:cs typeface="Arial MT"/>
              </a:rPr>
              <a:t> them.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270" y="258317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169" y="2599690"/>
            <a:ext cx="3683000" cy="15608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75"/>
              </a:spcBef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positive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terminal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supply </a:t>
            </a:r>
            <a:r>
              <a:rPr dirty="0" sz="2400" spc="-10">
                <a:latin typeface="Arial MT"/>
                <a:cs typeface="Arial MT"/>
              </a:rPr>
              <a:t>pulls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-5">
                <a:latin typeface="Arial MT"/>
                <a:cs typeface="Arial MT"/>
              </a:rPr>
              <a:t>electrons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from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holes</a:t>
            </a:r>
            <a:r>
              <a:rPr dirty="0" sz="2400" spc="-10">
                <a:latin typeface="Arial MT"/>
                <a:cs typeface="Arial MT"/>
              </a:rPr>
              <a:t> leaving </a:t>
            </a:r>
            <a:r>
              <a:rPr dirty="0" sz="2400" spc="-5">
                <a:latin typeface="Arial MT"/>
                <a:cs typeface="Arial MT"/>
              </a:rPr>
              <a:t>the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holes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5">
                <a:latin typeface="Arial MT"/>
                <a:cs typeface="Arial MT"/>
              </a:rPr>
              <a:t> attract </a:t>
            </a:r>
            <a:r>
              <a:rPr dirty="0" sz="2400" spc="5">
                <a:latin typeface="Arial MT"/>
                <a:cs typeface="Arial MT"/>
              </a:rPr>
              <a:t>more 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electrons.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270" y="439674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169" y="4413250"/>
            <a:ext cx="4039870" cy="9766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75"/>
              </a:spcBef>
            </a:pP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Current (electrons) flows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from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the 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negative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terminal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to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the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positive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terminal</a:t>
            </a: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270" y="562610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5169" y="5642609"/>
            <a:ext cx="3937000" cy="12687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75"/>
              </a:spcBef>
            </a:pPr>
            <a:r>
              <a:rPr dirty="0" sz="2400" spc="-5">
                <a:latin typeface="Arial MT"/>
                <a:cs typeface="Arial MT"/>
              </a:rPr>
              <a:t>Inside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-5">
                <a:latin typeface="Arial MT"/>
                <a:cs typeface="Arial MT"/>
              </a:rPr>
              <a:t>semiconductor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current flow is actually by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movement </a:t>
            </a:r>
            <a:r>
              <a:rPr dirty="0" sz="2400" spc="-5">
                <a:latin typeface="Arial MT"/>
                <a:cs typeface="Arial MT"/>
              </a:rPr>
              <a:t>of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-10">
                <a:latin typeface="Arial MT"/>
                <a:cs typeface="Arial MT"/>
              </a:rPr>
              <a:t>holes </a:t>
            </a:r>
            <a:r>
              <a:rPr dirty="0" sz="2400">
                <a:latin typeface="Arial MT"/>
                <a:cs typeface="Arial MT"/>
              </a:rPr>
              <a:t>from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positive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negative.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2859" y="1981200"/>
            <a:ext cx="37363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769" y="1050290"/>
            <a:ext cx="73939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 i="1">
                <a:latin typeface="Times New Roman"/>
                <a:cs typeface="Times New Roman"/>
              </a:rPr>
              <a:t>Introduction</a:t>
            </a:r>
            <a:r>
              <a:rPr dirty="0" sz="3600" spc="-25" b="1" i="1">
                <a:latin typeface="Times New Roman"/>
                <a:cs typeface="Times New Roman"/>
              </a:rPr>
              <a:t> </a:t>
            </a:r>
            <a:r>
              <a:rPr dirty="0" sz="3600" spc="-5" b="1" i="1">
                <a:latin typeface="Times New Roman"/>
                <a:cs typeface="Times New Roman"/>
              </a:rPr>
              <a:t>to</a:t>
            </a:r>
            <a:r>
              <a:rPr dirty="0" sz="3600" spc="-25" b="1" i="1">
                <a:latin typeface="Times New Roman"/>
                <a:cs typeface="Times New Roman"/>
              </a:rPr>
              <a:t> </a:t>
            </a:r>
            <a:r>
              <a:rPr dirty="0" sz="3600" spc="-5" b="1" i="1">
                <a:latin typeface="Times New Roman"/>
                <a:cs typeface="Times New Roman"/>
              </a:rPr>
              <a:t>Semiconductor</a:t>
            </a:r>
            <a:r>
              <a:rPr dirty="0" sz="3600" spc="-25" b="1" i="1">
                <a:latin typeface="Times New Roman"/>
                <a:cs typeface="Times New Roman"/>
              </a:rPr>
              <a:t> </a:t>
            </a:r>
            <a:r>
              <a:rPr dirty="0" sz="3600" spc="-10" b="1" i="1">
                <a:latin typeface="Times New Roman"/>
                <a:cs typeface="Times New Roman"/>
              </a:rPr>
              <a:t>Devices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769" y="2086609"/>
            <a:ext cx="53263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990033"/>
                </a:solidFill>
                <a:latin typeface="Times New Roman"/>
                <a:cs typeface="Times New Roman"/>
              </a:rPr>
              <a:t>Semiconductor</a:t>
            </a:r>
            <a:r>
              <a:rPr dirty="0" sz="2800" spc="-30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990033"/>
                </a:solidFill>
                <a:latin typeface="Times New Roman"/>
                <a:cs typeface="Times New Roman"/>
              </a:rPr>
              <a:t>p-n</a:t>
            </a:r>
            <a:r>
              <a:rPr dirty="0" sz="2800" spc="-30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990033"/>
                </a:solidFill>
                <a:latin typeface="Times New Roman"/>
                <a:cs typeface="Times New Roman"/>
              </a:rPr>
              <a:t>junction</a:t>
            </a:r>
            <a:r>
              <a:rPr dirty="0" sz="2800" spc="-1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990033"/>
                </a:solidFill>
                <a:latin typeface="Times New Roman"/>
                <a:cs typeface="Times New Roman"/>
              </a:rPr>
              <a:t>diodes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3489" y="3364229"/>
            <a:ext cx="1264920" cy="833119"/>
          </a:xfrm>
          <a:prstGeom prst="rect">
            <a:avLst/>
          </a:prstGeom>
          <a:ln w="28393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23489" y="4197350"/>
            <a:ext cx="1264920" cy="834390"/>
          </a:xfrm>
          <a:custGeom>
            <a:avLst/>
            <a:gdLst/>
            <a:ahLst/>
            <a:cxnLst/>
            <a:rect l="l" t="t" r="r" b="b"/>
            <a:pathLst>
              <a:path w="1264920" h="834389">
                <a:moveTo>
                  <a:pt x="1264920" y="0"/>
                </a:moveTo>
                <a:lnTo>
                  <a:pt x="0" y="0"/>
                </a:lnTo>
                <a:lnTo>
                  <a:pt x="0" y="834389"/>
                </a:lnTo>
                <a:lnTo>
                  <a:pt x="632460" y="834389"/>
                </a:lnTo>
                <a:lnTo>
                  <a:pt x="1264920" y="834389"/>
                </a:lnTo>
                <a:lnTo>
                  <a:pt x="1264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23489" y="4197350"/>
            <a:ext cx="1264920" cy="834390"/>
          </a:xfrm>
          <a:prstGeom prst="rect">
            <a:avLst/>
          </a:prstGeom>
          <a:ln w="28393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57220" y="2889250"/>
            <a:ext cx="0" cy="476250"/>
          </a:xfrm>
          <a:custGeom>
            <a:avLst/>
            <a:gdLst/>
            <a:ahLst/>
            <a:cxnLst/>
            <a:rect l="l" t="t" r="r" b="b"/>
            <a:pathLst>
              <a:path w="0"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57220" y="5033009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7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5029200" y="3141979"/>
            <a:ext cx="1219200" cy="2072639"/>
            <a:chOff x="5029200" y="3141979"/>
            <a:chExt cx="1219200" cy="2072639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3141979"/>
              <a:ext cx="1219200" cy="20726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90589" y="3787139"/>
              <a:ext cx="257810" cy="725170"/>
            </a:xfrm>
            <a:custGeom>
              <a:avLst/>
              <a:gdLst/>
              <a:ahLst/>
              <a:cxnLst/>
              <a:rect l="l" t="t" r="r" b="b"/>
              <a:pathLst>
                <a:path w="257810" h="725170">
                  <a:moveTo>
                    <a:pt x="0" y="0"/>
                  </a:moveTo>
                  <a:lnTo>
                    <a:pt x="0" y="725170"/>
                  </a:lnTo>
                  <a:lnTo>
                    <a:pt x="257810" y="725170"/>
                  </a:lnTo>
                  <a:lnTo>
                    <a:pt x="2578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0203" y="1433603"/>
            <a:ext cx="2695575" cy="1400175"/>
            <a:chOff x="900203" y="1433603"/>
            <a:chExt cx="2695575" cy="1400175"/>
          </a:xfrm>
        </p:grpSpPr>
        <p:sp>
          <p:nvSpPr>
            <p:cNvPr id="3" name="object 3"/>
            <p:cNvSpPr/>
            <p:nvPr/>
          </p:nvSpPr>
          <p:spPr>
            <a:xfrm>
              <a:off x="914399" y="1447799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1333500" y="1371600"/>
                  </a:moveTo>
                  <a:lnTo>
                    <a:pt x="0" y="13716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1371600"/>
                  </a:lnTo>
                  <a:lnTo>
                    <a:pt x="1333500" y="137160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90599" y="1495426"/>
              <a:ext cx="2514600" cy="1276350"/>
            </a:xfrm>
            <a:custGeom>
              <a:avLst/>
              <a:gdLst/>
              <a:ahLst/>
              <a:cxnLst/>
              <a:rect l="l" t="t" r="r" b="b"/>
              <a:pathLst>
                <a:path w="2514600" h="1276350">
                  <a:moveTo>
                    <a:pt x="152400" y="28573"/>
                  </a:moveTo>
                  <a:lnTo>
                    <a:pt x="201411" y="36010"/>
                  </a:lnTo>
                  <a:lnTo>
                    <a:pt x="243352" y="56980"/>
                  </a:lnTo>
                  <a:lnTo>
                    <a:pt x="276026" y="89472"/>
                  </a:lnTo>
                  <a:lnTo>
                    <a:pt x="297240" y="131473"/>
                  </a:lnTo>
                  <a:lnTo>
                    <a:pt x="304800" y="180973"/>
                  </a:lnTo>
                  <a:lnTo>
                    <a:pt x="297240" y="229984"/>
                  </a:lnTo>
                  <a:lnTo>
                    <a:pt x="276026" y="271925"/>
                  </a:lnTo>
                  <a:lnTo>
                    <a:pt x="243352" y="304599"/>
                  </a:lnTo>
                  <a:lnTo>
                    <a:pt x="201411" y="325813"/>
                  </a:lnTo>
                  <a:lnTo>
                    <a:pt x="152400" y="333373"/>
                  </a:lnTo>
                  <a:lnTo>
                    <a:pt x="103388" y="325813"/>
                  </a:lnTo>
                  <a:lnTo>
                    <a:pt x="61447" y="304599"/>
                  </a:lnTo>
                  <a:lnTo>
                    <a:pt x="28773" y="271925"/>
                  </a:lnTo>
                  <a:lnTo>
                    <a:pt x="7559" y="229984"/>
                  </a:lnTo>
                  <a:lnTo>
                    <a:pt x="0" y="180973"/>
                  </a:lnTo>
                  <a:lnTo>
                    <a:pt x="7559" y="131473"/>
                  </a:lnTo>
                  <a:lnTo>
                    <a:pt x="28773" y="89472"/>
                  </a:lnTo>
                  <a:lnTo>
                    <a:pt x="61447" y="56980"/>
                  </a:lnTo>
                  <a:lnTo>
                    <a:pt x="103388" y="36010"/>
                  </a:lnTo>
                  <a:lnTo>
                    <a:pt x="152400" y="28573"/>
                  </a:lnTo>
                  <a:close/>
                </a:path>
                <a:path w="2514600" h="1276350">
                  <a:moveTo>
                    <a:pt x="0" y="0"/>
                  </a:moveTo>
                  <a:lnTo>
                    <a:pt x="0" y="57146"/>
                  </a:lnTo>
                </a:path>
                <a:path w="2514600" h="1276350">
                  <a:moveTo>
                    <a:pt x="304800" y="304800"/>
                  </a:moveTo>
                  <a:lnTo>
                    <a:pt x="304800" y="361946"/>
                  </a:lnTo>
                </a:path>
                <a:path w="2514600" h="1276350">
                  <a:moveTo>
                    <a:pt x="609600" y="28573"/>
                  </a:moveTo>
                  <a:lnTo>
                    <a:pt x="658611" y="36010"/>
                  </a:lnTo>
                  <a:lnTo>
                    <a:pt x="700552" y="56980"/>
                  </a:lnTo>
                  <a:lnTo>
                    <a:pt x="733226" y="89472"/>
                  </a:lnTo>
                  <a:lnTo>
                    <a:pt x="754440" y="131473"/>
                  </a:lnTo>
                  <a:lnTo>
                    <a:pt x="762000" y="180973"/>
                  </a:lnTo>
                  <a:lnTo>
                    <a:pt x="754440" y="229984"/>
                  </a:lnTo>
                  <a:lnTo>
                    <a:pt x="733226" y="271925"/>
                  </a:lnTo>
                  <a:lnTo>
                    <a:pt x="700552" y="304599"/>
                  </a:lnTo>
                  <a:lnTo>
                    <a:pt x="658611" y="325813"/>
                  </a:lnTo>
                  <a:lnTo>
                    <a:pt x="609600" y="333373"/>
                  </a:lnTo>
                  <a:lnTo>
                    <a:pt x="560588" y="325813"/>
                  </a:lnTo>
                  <a:lnTo>
                    <a:pt x="518647" y="304599"/>
                  </a:lnTo>
                  <a:lnTo>
                    <a:pt x="485973" y="271925"/>
                  </a:lnTo>
                  <a:lnTo>
                    <a:pt x="464759" y="229984"/>
                  </a:lnTo>
                  <a:lnTo>
                    <a:pt x="457200" y="180973"/>
                  </a:lnTo>
                  <a:lnTo>
                    <a:pt x="464759" y="131473"/>
                  </a:lnTo>
                  <a:lnTo>
                    <a:pt x="485973" y="89472"/>
                  </a:lnTo>
                  <a:lnTo>
                    <a:pt x="518647" y="56980"/>
                  </a:lnTo>
                  <a:lnTo>
                    <a:pt x="560588" y="36010"/>
                  </a:lnTo>
                  <a:lnTo>
                    <a:pt x="609600" y="28573"/>
                  </a:lnTo>
                  <a:close/>
                </a:path>
                <a:path w="2514600" h="1276350">
                  <a:moveTo>
                    <a:pt x="457200" y="0"/>
                  </a:moveTo>
                  <a:lnTo>
                    <a:pt x="457200" y="57146"/>
                  </a:lnTo>
                </a:path>
                <a:path w="2514600" h="1276350">
                  <a:moveTo>
                    <a:pt x="762000" y="304800"/>
                  </a:moveTo>
                  <a:lnTo>
                    <a:pt x="762000" y="361946"/>
                  </a:lnTo>
                </a:path>
                <a:path w="2514600" h="1276350">
                  <a:moveTo>
                    <a:pt x="1066800" y="28573"/>
                  </a:moveTo>
                  <a:lnTo>
                    <a:pt x="1115811" y="36010"/>
                  </a:lnTo>
                  <a:lnTo>
                    <a:pt x="1157752" y="56980"/>
                  </a:lnTo>
                  <a:lnTo>
                    <a:pt x="1190426" y="89472"/>
                  </a:lnTo>
                  <a:lnTo>
                    <a:pt x="1211640" y="131473"/>
                  </a:lnTo>
                  <a:lnTo>
                    <a:pt x="1219200" y="180973"/>
                  </a:lnTo>
                  <a:lnTo>
                    <a:pt x="1211640" y="229984"/>
                  </a:lnTo>
                  <a:lnTo>
                    <a:pt x="1190426" y="271925"/>
                  </a:lnTo>
                  <a:lnTo>
                    <a:pt x="1157752" y="304599"/>
                  </a:lnTo>
                  <a:lnTo>
                    <a:pt x="1115811" y="325813"/>
                  </a:lnTo>
                  <a:lnTo>
                    <a:pt x="1066800" y="333373"/>
                  </a:lnTo>
                  <a:lnTo>
                    <a:pt x="1017788" y="325813"/>
                  </a:lnTo>
                  <a:lnTo>
                    <a:pt x="975847" y="304599"/>
                  </a:lnTo>
                  <a:lnTo>
                    <a:pt x="943173" y="271925"/>
                  </a:lnTo>
                  <a:lnTo>
                    <a:pt x="921959" y="229984"/>
                  </a:lnTo>
                  <a:lnTo>
                    <a:pt x="914400" y="180973"/>
                  </a:lnTo>
                  <a:lnTo>
                    <a:pt x="921959" y="131473"/>
                  </a:lnTo>
                  <a:lnTo>
                    <a:pt x="943173" y="89472"/>
                  </a:lnTo>
                  <a:lnTo>
                    <a:pt x="975847" y="56980"/>
                  </a:lnTo>
                  <a:lnTo>
                    <a:pt x="1017788" y="36010"/>
                  </a:lnTo>
                  <a:lnTo>
                    <a:pt x="1066800" y="28573"/>
                  </a:lnTo>
                  <a:close/>
                </a:path>
                <a:path w="2514600" h="1276350">
                  <a:moveTo>
                    <a:pt x="914400" y="0"/>
                  </a:moveTo>
                  <a:lnTo>
                    <a:pt x="914400" y="57146"/>
                  </a:lnTo>
                </a:path>
                <a:path w="2514600" h="1276350">
                  <a:moveTo>
                    <a:pt x="1219200" y="304800"/>
                  </a:moveTo>
                  <a:lnTo>
                    <a:pt x="1219200" y="361946"/>
                  </a:lnTo>
                </a:path>
                <a:path w="2514600" h="1276350">
                  <a:moveTo>
                    <a:pt x="1524000" y="28573"/>
                  </a:moveTo>
                  <a:lnTo>
                    <a:pt x="1573011" y="36010"/>
                  </a:lnTo>
                  <a:lnTo>
                    <a:pt x="1614952" y="56980"/>
                  </a:lnTo>
                  <a:lnTo>
                    <a:pt x="1647626" y="89472"/>
                  </a:lnTo>
                  <a:lnTo>
                    <a:pt x="1668840" y="131473"/>
                  </a:lnTo>
                  <a:lnTo>
                    <a:pt x="1676400" y="180973"/>
                  </a:lnTo>
                  <a:lnTo>
                    <a:pt x="1668840" y="229984"/>
                  </a:lnTo>
                  <a:lnTo>
                    <a:pt x="1647626" y="271925"/>
                  </a:lnTo>
                  <a:lnTo>
                    <a:pt x="1614952" y="304599"/>
                  </a:lnTo>
                  <a:lnTo>
                    <a:pt x="1573011" y="325813"/>
                  </a:lnTo>
                  <a:lnTo>
                    <a:pt x="1524000" y="333373"/>
                  </a:lnTo>
                  <a:lnTo>
                    <a:pt x="1474988" y="325813"/>
                  </a:lnTo>
                  <a:lnTo>
                    <a:pt x="1433047" y="304599"/>
                  </a:lnTo>
                  <a:lnTo>
                    <a:pt x="1400373" y="271925"/>
                  </a:lnTo>
                  <a:lnTo>
                    <a:pt x="1379159" y="229984"/>
                  </a:lnTo>
                  <a:lnTo>
                    <a:pt x="1371600" y="180973"/>
                  </a:lnTo>
                  <a:lnTo>
                    <a:pt x="1379159" y="131473"/>
                  </a:lnTo>
                  <a:lnTo>
                    <a:pt x="1400373" y="89472"/>
                  </a:lnTo>
                  <a:lnTo>
                    <a:pt x="1433047" y="56980"/>
                  </a:lnTo>
                  <a:lnTo>
                    <a:pt x="1474988" y="36010"/>
                  </a:lnTo>
                  <a:lnTo>
                    <a:pt x="1524000" y="28573"/>
                  </a:lnTo>
                  <a:close/>
                </a:path>
                <a:path w="2514600" h="1276350">
                  <a:moveTo>
                    <a:pt x="1371600" y="0"/>
                  </a:moveTo>
                  <a:lnTo>
                    <a:pt x="1371600" y="57146"/>
                  </a:lnTo>
                </a:path>
                <a:path w="2514600" h="1276350">
                  <a:moveTo>
                    <a:pt x="1676400" y="304800"/>
                  </a:moveTo>
                  <a:lnTo>
                    <a:pt x="1676400" y="361946"/>
                  </a:lnTo>
                </a:path>
                <a:path w="2514600" h="1276350">
                  <a:moveTo>
                    <a:pt x="1932939" y="28573"/>
                  </a:moveTo>
                  <a:lnTo>
                    <a:pt x="1981951" y="36010"/>
                  </a:lnTo>
                  <a:lnTo>
                    <a:pt x="2023892" y="56980"/>
                  </a:lnTo>
                  <a:lnTo>
                    <a:pt x="2056566" y="89472"/>
                  </a:lnTo>
                  <a:lnTo>
                    <a:pt x="2077780" y="131473"/>
                  </a:lnTo>
                  <a:lnTo>
                    <a:pt x="2085339" y="180973"/>
                  </a:lnTo>
                  <a:lnTo>
                    <a:pt x="2077780" y="229984"/>
                  </a:lnTo>
                  <a:lnTo>
                    <a:pt x="2056566" y="271925"/>
                  </a:lnTo>
                  <a:lnTo>
                    <a:pt x="2023892" y="304599"/>
                  </a:lnTo>
                  <a:lnTo>
                    <a:pt x="1981951" y="325813"/>
                  </a:lnTo>
                  <a:lnTo>
                    <a:pt x="1932939" y="333373"/>
                  </a:lnTo>
                  <a:lnTo>
                    <a:pt x="1883928" y="325813"/>
                  </a:lnTo>
                  <a:lnTo>
                    <a:pt x="1841987" y="304599"/>
                  </a:lnTo>
                  <a:lnTo>
                    <a:pt x="1809313" y="271925"/>
                  </a:lnTo>
                  <a:lnTo>
                    <a:pt x="1788099" y="229984"/>
                  </a:lnTo>
                  <a:lnTo>
                    <a:pt x="1780539" y="180973"/>
                  </a:lnTo>
                  <a:lnTo>
                    <a:pt x="1788099" y="131473"/>
                  </a:lnTo>
                  <a:lnTo>
                    <a:pt x="1809313" y="89472"/>
                  </a:lnTo>
                  <a:lnTo>
                    <a:pt x="1841987" y="56980"/>
                  </a:lnTo>
                  <a:lnTo>
                    <a:pt x="1883928" y="36010"/>
                  </a:lnTo>
                  <a:lnTo>
                    <a:pt x="1932939" y="28573"/>
                  </a:lnTo>
                  <a:close/>
                </a:path>
                <a:path w="2514600" h="1276350">
                  <a:moveTo>
                    <a:pt x="1780539" y="0"/>
                  </a:moveTo>
                  <a:lnTo>
                    <a:pt x="1780539" y="57146"/>
                  </a:lnTo>
                </a:path>
                <a:path w="2514600" h="1276350">
                  <a:moveTo>
                    <a:pt x="2085339" y="304800"/>
                  </a:moveTo>
                  <a:lnTo>
                    <a:pt x="2085339" y="361946"/>
                  </a:lnTo>
                </a:path>
                <a:path w="2514600" h="1276350">
                  <a:moveTo>
                    <a:pt x="2362200" y="28573"/>
                  </a:moveTo>
                  <a:lnTo>
                    <a:pt x="2411211" y="36010"/>
                  </a:lnTo>
                  <a:lnTo>
                    <a:pt x="2453152" y="56980"/>
                  </a:lnTo>
                  <a:lnTo>
                    <a:pt x="2485826" y="89472"/>
                  </a:lnTo>
                  <a:lnTo>
                    <a:pt x="2507040" y="131473"/>
                  </a:lnTo>
                  <a:lnTo>
                    <a:pt x="2514600" y="180973"/>
                  </a:lnTo>
                  <a:lnTo>
                    <a:pt x="2507040" y="229984"/>
                  </a:lnTo>
                  <a:lnTo>
                    <a:pt x="2485826" y="271925"/>
                  </a:lnTo>
                  <a:lnTo>
                    <a:pt x="2453152" y="304599"/>
                  </a:lnTo>
                  <a:lnTo>
                    <a:pt x="2411211" y="325813"/>
                  </a:lnTo>
                  <a:lnTo>
                    <a:pt x="2362200" y="333373"/>
                  </a:lnTo>
                  <a:lnTo>
                    <a:pt x="2313188" y="325813"/>
                  </a:lnTo>
                  <a:lnTo>
                    <a:pt x="2271247" y="304599"/>
                  </a:lnTo>
                  <a:lnTo>
                    <a:pt x="2238573" y="271925"/>
                  </a:lnTo>
                  <a:lnTo>
                    <a:pt x="2217359" y="229984"/>
                  </a:lnTo>
                  <a:lnTo>
                    <a:pt x="2209800" y="180973"/>
                  </a:lnTo>
                  <a:lnTo>
                    <a:pt x="2217359" y="131473"/>
                  </a:lnTo>
                  <a:lnTo>
                    <a:pt x="2238573" y="89472"/>
                  </a:lnTo>
                  <a:lnTo>
                    <a:pt x="2271247" y="56980"/>
                  </a:lnTo>
                  <a:lnTo>
                    <a:pt x="2313188" y="36010"/>
                  </a:lnTo>
                  <a:lnTo>
                    <a:pt x="2362200" y="28573"/>
                  </a:lnTo>
                  <a:close/>
                </a:path>
                <a:path w="2514600" h="1276350">
                  <a:moveTo>
                    <a:pt x="2209800" y="0"/>
                  </a:moveTo>
                  <a:lnTo>
                    <a:pt x="2209800" y="57146"/>
                  </a:lnTo>
                </a:path>
                <a:path w="2514600" h="1276350">
                  <a:moveTo>
                    <a:pt x="2514600" y="304800"/>
                  </a:moveTo>
                  <a:lnTo>
                    <a:pt x="2514600" y="361946"/>
                  </a:lnTo>
                </a:path>
                <a:path w="2514600" h="1276350">
                  <a:moveTo>
                    <a:pt x="152400" y="485773"/>
                  </a:moveTo>
                  <a:lnTo>
                    <a:pt x="201411" y="493210"/>
                  </a:lnTo>
                  <a:lnTo>
                    <a:pt x="243352" y="514180"/>
                  </a:lnTo>
                  <a:lnTo>
                    <a:pt x="276026" y="546672"/>
                  </a:lnTo>
                  <a:lnTo>
                    <a:pt x="297240" y="588673"/>
                  </a:lnTo>
                  <a:lnTo>
                    <a:pt x="304800" y="638173"/>
                  </a:lnTo>
                  <a:lnTo>
                    <a:pt x="297240" y="687184"/>
                  </a:lnTo>
                  <a:lnTo>
                    <a:pt x="276026" y="729125"/>
                  </a:lnTo>
                  <a:lnTo>
                    <a:pt x="243352" y="761799"/>
                  </a:lnTo>
                  <a:lnTo>
                    <a:pt x="201411" y="783013"/>
                  </a:lnTo>
                  <a:lnTo>
                    <a:pt x="152400" y="790573"/>
                  </a:lnTo>
                  <a:lnTo>
                    <a:pt x="103388" y="783013"/>
                  </a:lnTo>
                  <a:lnTo>
                    <a:pt x="61447" y="761799"/>
                  </a:lnTo>
                  <a:lnTo>
                    <a:pt x="28773" y="729125"/>
                  </a:lnTo>
                  <a:lnTo>
                    <a:pt x="7559" y="687184"/>
                  </a:lnTo>
                  <a:lnTo>
                    <a:pt x="0" y="638173"/>
                  </a:lnTo>
                  <a:lnTo>
                    <a:pt x="7559" y="588673"/>
                  </a:lnTo>
                  <a:lnTo>
                    <a:pt x="28773" y="546672"/>
                  </a:lnTo>
                  <a:lnTo>
                    <a:pt x="61447" y="514180"/>
                  </a:lnTo>
                  <a:lnTo>
                    <a:pt x="103388" y="493210"/>
                  </a:lnTo>
                  <a:lnTo>
                    <a:pt x="152400" y="485773"/>
                  </a:lnTo>
                  <a:close/>
                </a:path>
                <a:path w="2514600" h="1276350">
                  <a:moveTo>
                    <a:pt x="0" y="457200"/>
                  </a:moveTo>
                  <a:lnTo>
                    <a:pt x="0" y="514346"/>
                  </a:lnTo>
                </a:path>
                <a:path w="2514600" h="1276350">
                  <a:moveTo>
                    <a:pt x="304800" y="762000"/>
                  </a:moveTo>
                  <a:lnTo>
                    <a:pt x="304800" y="819146"/>
                  </a:lnTo>
                </a:path>
                <a:path w="2514600" h="1276350">
                  <a:moveTo>
                    <a:pt x="609600" y="485773"/>
                  </a:moveTo>
                  <a:lnTo>
                    <a:pt x="658611" y="493210"/>
                  </a:lnTo>
                  <a:lnTo>
                    <a:pt x="700552" y="514180"/>
                  </a:lnTo>
                  <a:lnTo>
                    <a:pt x="733226" y="546672"/>
                  </a:lnTo>
                  <a:lnTo>
                    <a:pt x="754440" y="588673"/>
                  </a:lnTo>
                  <a:lnTo>
                    <a:pt x="762000" y="638173"/>
                  </a:lnTo>
                  <a:lnTo>
                    <a:pt x="754440" y="687184"/>
                  </a:lnTo>
                  <a:lnTo>
                    <a:pt x="733226" y="729125"/>
                  </a:lnTo>
                  <a:lnTo>
                    <a:pt x="700552" y="761799"/>
                  </a:lnTo>
                  <a:lnTo>
                    <a:pt x="658611" y="783013"/>
                  </a:lnTo>
                  <a:lnTo>
                    <a:pt x="609600" y="790573"/>
                  </a:lnTo>
                  <a:lnTo>
                    <a:pt x="560588" y="783013"/>
                  </a:lnTo>
                  <a:lnTo>
                    <a:pt x="518647" y="761799"/>
                  </a:lnTo>
                  <a:lnTo>
                    <a:pt x="485973" y="729125"/>
                  </a:lnTo>
                  <a:lnTo>
                    <a:pt x="464759" y="687184"/>
                  </a:lnTo>
                  <a:lnTo>
                    <a:pt x="457200" y="638173"/>
                  </a:lnTo>
                  <a:lnTo>
                    <a:pt x="464759" y="588673"/>
                  </a:lnTo>
                  <a:lnTo>
                    <a:pt x="485973" y="546672"/>
                  </a:lnTo>
                  <a:lnTo>
                    <a:pt x="518647" y="514180"/>
                  </a:lnTo>
                  <a:lnTo>
                    <a:pt x="560588" y="493210"/>
                  </a:lnTo>
                  <a:lnTo>
                    <a:pt x="609600" y="485773"/>
                  </a:lnTo>
                  <a:close/>
                </a:path>
                <a:path w="2514600" h="1276350">
                  <a:moveTo>
                    <a:pt x="457200" y="457200"/>
                  </a:moveTo>
                  <a:lnTo>
                    <a:pt x="457200" y="514346"/>
                  </a:lnTo>
                </a:path>
                <a:path w="2514600" h="1276350">
                  <a:moveTo>
                    <a:pt x="762000" y="762000"/>
                  </a:moveTo>
                  <a:lnTo>
                    <a:pt x="762000" y="819146"/>
                  </a:lnTo>
                </a:path>
                <a:path w="2514600" h="1276350">
                  <a:moveTo>
                    <a:pt x="1066800" y="485773"/>
                  </a:moveTo>
                  <a:lnTo>
                    <a:pt x="1115811" y="493210"/>
                  </a:lnTo>
                  <a:lnTo>
                    <a:pt x="1157752" y="514180"/>
                  </a:lnTo>
                  <a:lnTo>
                    <a:pt x="1190426" y="546672"/>
                  </a:lnTo>
                  <a:lnTo>
                    <a:pt x="1211640" y="588673"/>
                  </a:lnTo>
                  <a:lnTo>
                    <a:pt x="1219200" y="638173"/>
                  </a:lnTo>
                  <a:lnTo>
                    <a:pt x="1211640" y="687184"/>
                  </a:lnTo>
                  <a:lnTo>
                    <a:pt x="1190426" y="729125"/>
                  </a:lnTo>
                  <a:lnTo>
                    <a:pt x="1157752" y="761799"/>
                  </a:lnTo>
                  <a:lnTo>
                    <a:pt x="1115811" y="783013"/>
                  </a:lnTo>
                  <a:lnTo>
                    <a:pt x="1066800" y="790573"/>
                  </a:lnTo>
                  <a:lnTo>
                    <a:pt x="1017788" y="783013"/>
                  </a:lnTo>
                  <a:lnTo>
                    <a:pt x="975847" y="761799"/>
                  </a:lnTo>
                  <a:lnTo>
                    <a:pt x="943173" y="729125"/>
                  </a:lnTo>
                  <a:lnTo>
                    <a:pt x="921959" y="687184"/>
                  </a:lnTo>
                  <a:lnTo>
                    <a:pt x="914400" y="638173"/>
                  </a:lnTo>
                  <a:lnTo>
                    <a:pt x="921959" y="588673"/>
                  </a:lnTo>
                  <a:lnTo>
                    <a:pt x="943173" y="546672"/>
                  </a:lnTo>
                  <a:lnTo>
                    <a:pt x="975847" y="514180"/>
                  </a:lnTo>
                  <a:lnTo>
                    <a:pt x="1017788" y="493210"/>
                  </a:lnTo>
                  <a:lnTo>
                    <a:pt x="1066800" y="485773"/>
                  </a:lnTo>
                  <a:close/>
                </a:path>
                <a:path w="2514600" h="1276350">
                  <a:moveTo>
                    <a:pt x="914400" y="457200"/>
                  </a:moveTo>
                  <a:lnTo>
                    <a:pt x="914400" y="514346"/>
                  </a:lnTo>
                </a:path>
                <a:path w="2514600" h="1276350">
                  <a:moveTo>
                    <a:pt x="1219200" y="762000"/>
                  </a:moveTo>
                  <a:lnTo>
                    <a:pt x="1219200" y="819146"/>
                  </a:lnTo>
                </a:path>
                <a:path w="2514600" h="1276350">
                  <a:moveTo>
                    <a:pt x="1524000" y="485773"/>
                  </a:moveTo>
                  <a:lnTo>
                    <a:pt x="1573011" y="493210"/>
                  </a:lnTo>
                  <a:lnTo>
                    <a:pt x="1614952" y="514180"/>
                  </a:lnTo>
                  <a:lnTo>
                    <a:pt x="1647626" y="546672"/>
                  </a:lnTo>
                  <a:lnTo>
                    <a:pt x="1668840" y="588673"/>
                  </a:lnTo>
                  <a:lnTo>
                    <a:pt x="1676400" y="638173"/>
                  </a:lnTo>
                  <a:lnTo>
                    <a:pt x="1668840" y="687184"/>
                  </a:lnTo>
                  <a:lnTo>
                    <a:pt x="1647626" y="729125"/>
                  </a:lnTo>
                  <a:lnTo>
                    <a:pt x="1614952" y="761799"/>
                  </a:lnTo>
                  <a:lnTo>
                    <a:pt x="1573011" y="783013"/>
                  </a:lnTo>
                  <a:lnTo>
                    <a:pt x="1524000" y="790573"/>
                  </a:lnTo>
                  <a:lnTo>
                    <a:pt x="1474988" y="783013"/>
                  </a:lnTo>
                  <a:lnTo>
                    <a:pt x="1433047" y="761799"/>
                  </a:lnTo>
                  <a:lnTo>
                    <a:pt x="1400373" y="729125"/>
                  </a:lnTo>
                  <a:lnTo>
                    <a:pt x="1379159" y="687184"/>
                  </a:lnTo>
                  <a:lnTo>
                    <a:pt x="1371600" y="638173"/>
                  </a:lnTo>
                  <a:lnTo>
                    <a:pt x="1379159" y="588673"/>
                  </a:lnTo>
                  <a:lnTo>
                    <a:pt x="1400373" y="546672"/>
                  </a:lnTo>
                  <a:lnTo>
                    <a:pt x="1433047" y="514180"/>
                  </a:lnTo>
                  <a:lnTo>
                    <a:pt x="1474988" y="493210"/>
                  </a:lnTo>
                  <a:lnTo>
                    <a:pt x="1524000" y="485773"/>
                  </a:lnTo>
                  <a:close/>
                </a:path>
                <a:path w="2514600" h="1276350">
                  <a:moveTo>
                    <a:pt x="1371600" y="457200"/>
                  </a:moveTo>
                  <a:lnTo>
                    <a:pt x="1371600" y="514346"/>
                  </a:lnTo>
                </a:path>
                <a:path w="2514600" h="1276350">
                  <a:moveTo>
                    <a:pt x="1676400" y="762000"/>
                  </a:moveTo>
                  <a:lnTo>
                    <a:pt x="1676400" y="819146"/>
                  </a:lnTo>
                </a:path>
                <a:path w="2514600" h="1276350">
                  <a:moveTo>
                    <a:pt x="1932939" y="485773"/>
                  </a:moveTo>
                  <a:lnTo>
                    <a:pt x="1981951" y="493210"/>
                  </a:lnTo>
                  <a:lnTo>
                    <a:pt x="2023892" y="514180"/>
                  </a:lnTo>
                  <a:lnTo>
                    <a:pt x="2056566" y="546672"/>
                  </a:lnTo>
                  <a:lnTo>
                    <a:pt x="2077780" y="588673"/>
                  </a:lnTo>
                  <a:lnTo>
                    <a:pt x="2085339" y="638173"/>
                  </a:lnTo>
                  <a:lnTo>
                    <a:pt x="2077780" y="687184"/>
                  </a:lnTo>
                  <a:lnTo>
                    <a:pt x="2056566" y="729125"/>
                  </a:lnTo>
                  <a:lnTo>
                    <a:pt x="2023892" y="761799"/>
                  </a:lnTo>
                  <a:lnTo>
                    <a:pt x="1981951" y="783013"/>
                  </a:lnTo>
                  <a:lnTo>
                    <a:pt x="1932939" y="790573"/>
                  </a:lnTo>
                  <a:lnTo>
                    <a:pt x="1883928" y="783013"/>
                  </a:lnTo>
                  <a:lnTo>
                    <a:pt x="1841987" y="761799"/>
                  </a:lnTo>
                  <a:lnTo>
                    <a:pt x="1809313" y="729125"/>
                  </a:lnTo>
                  <a:lnTo>
                    <a:pt x="1788099" y="687184"/>
                  </a:lnTo>
                  <a:lnTo>
                    <a:pt x="1780539" y="638173"/>
                  </a:lnTo>
                  <a:lnTo>
                    <a:pt x="1788099" y="588673"/>
                  </a:lnTo>
                  <a:lnTo>
                    <a:pt x="1809313" y="546672"/>
                  </a:lnTo>
                  <a:lnTo>
                    <a:pt x="1841987" y="514180"/>
                  </a:lnTo>
                  <a:lnTo>
                    <a:pt x="1883928" y="493210"/>
                  </a:lnTo>
                  <a:lnTo>
                    <a:pt x="1932939" y="485773"/>
                  </a:lnTo>
                  <a:close/>
                </a:path>
                <a:path w="2514600" h="1276350">
                  <a:moveTo>
                    <a:pt x="1780539" y="457200"/>
                  </a:moveTo>
                  <a:lnTo>
                    <a:pt x="1780539" y="514346"/>
                  </a:lnTo>
                </a:path>
                <a:path w="2514600" h="1276350">
                  <a:moveTo>
                    <a:pt x="2085339" y="762000"/>
                  </a:moveTo>
                  <a:lnTo>
                    <a:pt x="2085339" y="819146"/>
                  </a:lnTo>
                </a:path>
                <a:path w="2514600" h="1276350">
                  <a:moveTo>
                    <a:pt x="2362200" y="485773"/>
                  </a:moveTo>
                  <a:lnTo>
                    <a:pt x="2411211" y="493210"/>
                  </a:lnTo>
                  <a:lnTo>
                    <a:pt x="2453152" y="514180"/>
                  </a:lnTo>
                  <a:lnTo>
                    <a:pt x="2485826" y="546672"/>
                  </a:lnTo>
                  <a:lnTo>
                    <a:pt x="2507040" y="588673"/>
                  </a:lnTo>
                  <a:lnTo>
                    <a:pt x="2514600" y="638173"/>
                  </a:lnTo>
                  <a:lnTo>
                    <a:pt x="2507040" y="687184"/>
                  </a:lnTo>
                  <a:lnTo>
                    <a:pt x="2485826" y="729125"/>
                  </a:lnTo>
                  <a:lnTo>
                    <a:pt x="2453152" y="761799"/>
                  </a:lnTo>
                  <a:lnTo>
                    <a:pt x="2411211" y="783013"/>
                  </a:lnTo>
                  <a:lnTo>
                    <a:pt x="2362200" y="790573"/>
                  </a:lnTo>
                  <a:lnTo>
                    <a:pt x="2313188" y="783013"/>
                  </a:lnTo>
                  <a:lnTo>
                    <a:pt x="2271247" y="761799"/>
                  </a:lnTo>
                  <a:lnTo>
                    <a:pt x="2238573" y="729125"/>
                  </a:lnTo>
                  <a:lnTo>
                    <a:pt x="2217359" y="687184"/>
                  </a:lnTo>
                  <a:lnTo>
                    <a:pt x="2209800" y="638173"/>
                  </a:lnTo>
                  <a:lnTo>
                    <a:pt x="2217359" y="588673"/>
                  </a:lnTo>
                  <a:lnTo>
                    <a:pt x="2238573" y="546672"/>
                  </a:lnTo>
                  <a:lnTo>
                    <a:pt x="2271247" y="514180"/>
                  </a:lnTo>
                  <a:lnTo>
                    <a:pt x="2313188" y="493210"/>
                  </a:lnTo>
                  <a:lnTo>
                    <a:pt x="2362200" y="485773"/>
                  </a:lnTo>
                  <a:close/>
                </a:path>
                <a:path w="2514600" h="1276350">
                  <a:moveTo>
                    <a:pt x="2209800" y="457200"/>
                  </a:moveTo>
                  <a:lnTo>
                    <a:pt x="2209800" y="514346"/>
                  </a:lnTo>
                </a:path>
                <a:path w="2514600" h="1276350">
                  <a:moveTo>
                    <a:pt x="2514600" y="762000"/>
                  </a:moveTo>
                  <a:lnTo>
                    <a:pt x="2514600" y="819146"/>
                  </a:lnTo>
                </a:path>
                <a:path w="2514600" h="1276350">
                  <a:moveTo>
                    <a:pt x="152400" y="942973"/>
                  </a:moveTo>
                  <a:lnTo>
                    <a:pt x="201411" y="950410"/>
                  </a:lnTo>
                  <a:lnTo>
                    <a:pt x="243352" y="971380"/>
                  </a:lnTo>
                  <a:lnTo>
                    <a:pt x="276026" y="1003872"/>
                  </a:lnTo>
                  <a:lnTo>
                    <a:pt x="297240" y="1045873"/>
                  </a:lnTo>
                  <a:lnTo>
                    <a:pt x="304800" y="1095373"/>
                  </a:lnTo>
                  <a:lnTo>
                    <a:pt x="297240" y="1144384"/>
                  </a:lnTo>
                  <a:lnTo>
                    <a:pt x="276026" y="1186325"/>
                  </a:lnTo>
                  <a:lnTo>
                    <a:pt x="243352" y="1218999"/>
                  </a:lnTo>
                  <a:lnTo>
                    <a:pt x="201411" y="1240213"/>
                  </a:lnTo>
                  <a:lnTo>
                    <a:pt x="152400" y="1247773"/>
                  </a:lnTo>
                  <a:lnTo>
                    <a:pt x="103388" y="1240213"/>
                  </a:lnTo>
                  <a:lnTo>
                    <a:pt x="61447" y="1218999"/>
                  </a:lnTo>
                  <a:lnTo>
                    <a:pt x="28773" y="1186325"/>
                  </a:lnTo>
                  <a:lnTo>
                    <a:pt x="7559" y="1144384"/>
                  </a:lnTo>
                  <a:lnTo>
                    <a:pt x="0" y="1095373"/>
                  </a:lnTo>
                  <a:lnTo>
                    <a:pt x="7559" y="1045873"/>
                  </a:lnTo>
                  <a:lnTo>
                    <a:pt x="28773" y="1003872"/>
                  </a:lnTo>
                  <a:lnTo>
                    <a:pt x="61447" y="971380"/>
                  </a:lnTo>
                  <a:lnTo>
                    <a:pt x="103388" y="950410"/>
                  </a:lnTo>
                  <a:lnTo>
                    <a:pt x="152400" y="942973"/>
                  </a:lnTo>
                  <a:close/>
                </a:path>
                <a:path w="2514600" h="1276350">
                  <a:moveTo>
                    <a:pt x="0" y="914400"/>
                  </a:moveTo>
                  <a:lnTo>
                    <a:pt x="0" y="971546"/>
                  </a:lnTo>
                </a:path>
                <a:path w="2514600" h="1276350">
                  <a:moveTo>
                    <a:pt x="304800" y="1219200"/>
                  </a:moveTo>
                  <a:lnTo>
                    <a:pt x="304800" y="1276346"/>
                  </a:lnTo>
                </a:path>
                <a:path w="2514600" h="1276350">
                  <a:moveTo>
                    <a:pt x="609600" y="942973"/>
                  </a:moveTo>
                  <a:lnTo>
                    <a:pt x="658611" y="950410"/>
                  </a:lnTo>
                  <a:lnTo>
                    <a:pt x="700552" y="971380"/>
                  </a:lnTo>
                  <a:lnTo>
                    <a:pt x="733226" y="1003872"/>
                  </a:lnTo>
                  <a:lnTo>
                    <a:pt x="754440" y="1045873"/>
                  </a:lnTo>
                  <a:lnTo>
                    <a:pt x="762000" y="1095373"/>
                  </a:lnTo>
                  <a:lnTo>
                    <a:pt x="754440" y="1144384"/>
                  </a:lnTo>
                  <a:lnTo>
                    <a:pt x="733226" y="1186325"/>
                  </a:lnTo>
                  <a:lnTo>
                    <a:pt x="700552" y="1218999"/>
                  </a:lnTo>
                  <a:lnTo>
                    <a:pt x="658611" y="1240213"/>
                  </a:lnTo>
                  <a:lnTo>
                    <a:pt x="609600" y="1247773"/>
                  </a:lnTo>
                  <a:lnTo>
                    <a:pt x="560588" y="1240213"/>
                  </a:lnTo>
                  <a:lnTo>
                    <a:pt x="518647" y="1218999"/>
                  </a:lnTo>
                  <a:lnTo>
                    <a:pt x="485973" y="1186325"/>
                  </a:lnTo>
                  <a:lnTo>
                    <a:pt x="464759" y="1144384"/>
                  </a:lnTo>
                  <a:lnTo>
                    <a:pt x="457200" y="1095373"/>
                  </a:lnTo>
                  <a:lnTo>
                    <a:pt x="464759" y="1045873"/>
                  </a:lnTo>
                  <a:lnTo>
                    <a:pt x="485973" y="1003872"/>
                  </a:lnTo>
                  <a:lnTo>
                    <a:pt x="518647" y="971380"/>
                  </a:lnTo>
                  <a:lnTo>
                    <a:pt x="560588" y="950410"/>
                  </a:lnTo>
                  <a:lnTo>
                    <a:pt x="609600" y="942973"/>
                  </a:lnTo>
                  <a:close/>
                </a:path>
                <a:path w="2514600" h="1276350">
                  <a:moveTo>
                    <a:pt x="457200" y="914400"/>
                  </a:moveTo>
                  <a:lnTo>
                    <a:pt x="457200" y="971546"/>
                  </a:lnTo>
                </a:path>
                <a:path w="2514600" h="1276350">
                  <a:moveTo>
                    <a:pt x="762000" y="1219200"/>
                  </a:moveTo>
                  <a:lnTo>
                    <a:pt x="762000" y="1276346"/>
                  </a:lnTo>
                </a:path>
                <a:path w="2514600" h="1276350">
                  <a:moveTo>
                    <a:pt x="1066800" y="942973"/>
                  </a:moveTo>
                  <a:lnTo>
                    <a:pt x="1115811" y="950410"/>
                  </a:lnTo>
                  <a:lnTo>
                    <a:pt x="1157752" y="971380"/>
                  </a:lnTo>
                  <a:lnTo>
                    <a:pt x="1190426" y="1003872"/>
                  </a:lnTo>
                  <a:lnTo>
                    <a:pt x="1211640" y="1045873"/>
                  </a:lnTo>
                  <a:lnTo>
                    <a:pt x="1219200" y="1095373"/>
                  </a:lnTo>
                  <a:lnTo>
                    <a:pt x="1211640" y="1144384"/>
                  </a:lnTo>
                  <a:lnTo>
                    <a:pt x="1190426" y="1186325"/>
                  </a:lnTo>
                  <a:lnTo>
                    <a:pt x="1157752" y="1218999"/>
                  </a:lnTo>
                  <a:lnTo>
                    <a:pt x="1115811" y="1240213"/>
                  </a:lnTo>
                  <a:lnTo>
                    <a:pt x="1066800" y="1247773"/>
                  </a:lnTo>
                  <a:lnTo>
                    <a:pt x="1017788" y="1240213"/>
                  </a:lnTo>
                  <a:lnTo>
                    <a:pt x="975847" y="1218999"/>
                  </a:lnTo>
                  <a:lnTo>
                    <a:pt x="943173" y="1186325"/>
                  </a:lnTo>
                  <a:lnTo>
                    <a:pt x="921959" y="1144384"/>
                  </a:lnTo>
                  <a:lnTo>
                    <a:pt x="914400" y="1095373"/>
                  </a:lnTo>
                  <a:lnTo>
                    <a:pt x="921959" y="1045873"/>
                  </a:lnTo>
                  <a:lnTo>
                    <a:pt x="943173" y="1003872"/>
                  </a:lnTo>
                  <a:lnTo>
                    <a:pt x="975847" y="971380"/>
                  </a:lnTo>
                  <a:lnTo>
                    <a:pt x="1017788" y="950410"/>
                  </a:lnTo>
                  <a:lnTo>
                    <a:pt x="1066800" y="942973"/>
                  </a:lnTo>
                  <a:close/>
                </a:path>
                <a:path w="2514600" h="1276350">
                  <a:moveTo>
                    <a:pt x="914400" y="914400"/>
                  </a:moveTo>
                  <a:lnTo>
                    <a:pt x="914400" y="971546"/>
                  </a:lnTo>
                </a:path>
                <a:path w="2514600" h="1276350">
                  <a:moveTo>
                    <a:pt x="1219200" y="1219200"/>
                  </a:moveTo>
                  <a:lnTo>
                    <a:pt x="1219200" y="1276346"/>
                  </a:lnTo>
                </a:path>
                <a:path w="2514600" h="1276350">
                  <a:moveTo>
                    <a:pt x="1524000" y="942973"/>
                  </a:moveTo>
                  <a:lnTo>
                    <a:pt x="1573011" y="950410"/>
                  </a:lnTo>
                  <a:lnTo>
                    <a:pt x="1614952" y="971380"/>
                  </a:lnTo>
                  <a:lnTo>
                    <a:pt x="1647626" y="1003872"/>
                  </a:lnTo>
                  <a:lnTo>
                    <a:pt x="1668840" y="1045873"/>
                  </a:lnTo>
                  <a:lnTo>
                    <a:pt x="1676400" y="1095373"/>
                  </a:lnTo>
                  <a:lnTo>
                    <a:pt x="1668840" y="1144384"/>
                  </a:lnTo>
                  <a:lnTo>
                    <a:pt x="1647626" y="1186325"/>
                  </a:lnTo>
                  <a:lnTo>
                    <a:pt x="1614952" y="1218999"/>
                  </a:lnTo>
                  <a:lnTo>
                    <a:pt x="1573011" y="1240213"/>
                  </a:lnTo>
                  <a:lnTo>
                    <a:pt x="1524000" y="1247773"/>
                  </a:lnTo>
                  <a:lnTo>
                    <a:pt x="1474988" y="1240213"/>
                  </a:lnTo>
                  <a:lnTo>
                    <a:pt x="1433047" y="1218999"/>
                  </a:lnTo>
                  <a:lnTo>
                    <a:pt x="1400373" y="1186325"/>
                  </a:lnTo>
                  <a:lnTo>
                    <a:pt x="1379159" y="1144384"/>
                  </a:lnTo>
                  <a:lnTo>
                    <a:pt x="1371600" y="1095373"/>
                  </a:lnTo>
                  <a:lnTo>
                    <a:pt x="1379159" y="1045873"/>
                  </a:lnTo>
                  <a:lnTo>
                    <a:pt x="1400373" y="1003872"/>
                  </a:lnTo>
                  <a:lnTo>
                    <a:pt x="1433047" y="971380"/>
                  </a:lnTo>
                  <a:lnTo>
                    <a:pt x="1474988" y="950410"/>
                  </a:lnTo>
                  <a:lnTo>
                    <a:pt x="1524000" y="942973"/>
                  </a:lnTo>
                  <a:close/>
                </a:path>
                <a:path w="2514600" h="1276350">
                  <a:moveTo>
                    <a:pt x="1371600" y="914400"/>
                  </a:moveTo>
                  <a:lnTo>
                    <a:pt x="1371600" y="971546"/>
                  </a:lnTo>
                </a:path>
                <a:path w="2514600" h="1276350">
                  <a:moveTo>
                    <a:pt x="1676400" y="1219200"/>
                  </a:moveTo>
                  <a:lnTo>
                    <a:pt x="1676400" y="1276346"/>
                  </a:lnTo>
                </a:path>
                <a:path w="2514600" h="1276350">
                  <a:moveTo>
                    <a:pt x="1932939" y="942973"/>
                  </a:moveTo>
                  <a:lnTo>
                    <a:pt x="1981951" y="950410"/>
                  </a:lnTo>
                  <a:lnTo>
                    <a:pt x="2023892" y="971380"/>
                  </a:lnTo>
                  <a:lnTo>
                    <a:pt x="2056566" y="1003872"/>
                  </a:lnTo>
                  <a:lnTo>
                    <a:pt x="2077780" y="1045873"/>
                  </a:lnTo>
                  <a:lnTo>
                    <a:pt x="2085339" y="1095373"/>
                  </a:lnTo>
                  <a:lnTo>
                    <a:pt x="2077780" y="1144384"/>
                  </a:lnTo>
                  <a:lnTo>
                    <a:pt x="2056566" y="1186325"/>
                  </a:lnTo>
                  <a:lnTo>
                    <a:pt x="2023892" y="1218999"/>
                  </a:lnTo>
                  <a:lnTo>
                    <a:pt x="1981951" y="1240213"/>
                  </a:lnTo>
                  <a:lnTo>
                    <a:pt x="1932939" y="1247773"/>
                  </a:lnTo>
                  <a:lnTo>
                    <a:pt x="1883928" y="1240213"/>
                  </a:lnTo>
                  <a:lnTo>
                    <a:pt x="1841987" y="1218999"/>
                  </a:lnTo>
                  <a:lnTo>
                    <a:pt x="1809313" y="1186325"/>
                  </a:lnTo>
                  <a:lnTo>
                    <a:pt x="1788099" y="1144384"/>
                  </a:lnTo>
                  <a:lnTo>
                    <a:pt x="1780539" y="1095373"/>
                  </a:lnTo>
                  <a:lnTo>
                    <a:pt x="1788099" y="1045873"/>
                  </a:lnTo>
                  <a:lnTo>
                    <a:pt x="1809313" y="1003872"/>
                  </a:lnTo>
                  <a:lnTo>
                    <a:pt x="1841987" y="971380"/>
                  </a:lnTo>
                  <a:lnTo>
                    <a:pt x="1883928" y="950410"/>
                  </a:lnTo>
                  <a:lnTo>
                    <a:pt x="1932939" y="942973"/>
                  </a:lnTo>
                  <a:close/>
                </a:path>
                <a:path w="2514600" h="1276350">
                  <a:moveTo>
                    <a:pt x="1780539" y="914400"/>
                  </a:moveTo>
                  <a:lnTo>
                    <a:pt x="1780539" y="971546"/>
                  </a:lnTo>
                </a:path>
                <a:path w="2514600" h="1276350">
                  <a:moveTo>
                    <a:pt x="2085339" y="1219200"/>
                  </a:moveTo>
                  <a:lnTo>
                    <a:pt x="2085339" y="1276346"/>
                  </a:lnTo>
                </a:path>
                <a:path w="2514600" h="1276350">
                  <a:moveTo>
                    <a:pt x="2362200" y="942973"/>
                  </a:moveTo>
                  <a:lnTo>
                    <a:pt x="2411211" y="950410"/>
                  </a:lnTo>
                  <a:lnTo>
                    <a:pt x="2453152" y="971380"/>
                  </a:lnTo>
                  <a:lnTo>
                    <a:pt x="2485826" y="1003872"/>
                  </a:lnTo>
                  <a:lnTo>
                    <a:pt x="2507040" y="1045873"/>
                  </a:lnTo>
                  <a:lnTo>
                    <a:pt x="2514600" y="1095373"/>
                  </a:lnTo>
                  <a:lnTo>
                    <a:pt x="2507040" y="1144384"/>
                  </a:lnTo>
                  <a:lnTo>
                    <a:pt x="2485826" y="1186325"/>
                  </a:lnTo>
                  <a:lnTo>
                    <a:pt x="2453152" y="1218999"/>
                  </a:lnTo>
                  <a:lnTo>
                    <a:pt x="2411211" y="1240213"/>
                  </a:lnTo>
                  <a:lnTo>
                    <a:pt x="2362200" y="1247773"/>
                  </a:lnTo>
                  <a:lnTo>
                    <a:pt x="2313188" y="1240213"/>
                  </a:lnTo>
                  <a:lnTo>
                    <a:pt x="2271247" y="1218999"/>
                  </a:lnTo>
                  <a:lnTo>
                    <a:pt x="2238573" y="1186325"/>
                  </a:lnTo>
                  <a:lnTo>
                    <a:pt x="2217359" y="1144384"/>
                  </a:lnTo>
                  <a:lnTo>
                    <a:pt x="2209800" y="1095373"/>
                  </a:lnTo>
                  <a:lnTo>
                    <a:pt x="2217359" y="1045873"/>
                  </a:lnTo>
                  <a:lnTo>
                    <a:pt x="2238573" y="1003872"/>
                  </a:lnTo>
                  <a:lnTo>
                    <a:pt x="2271247" y="971380"/>
                  </a:lnTo>
                  <a:lnTo>
                    <a:pt x="2313188" y="950410"/>
                  </a:lnTo>
                  <a:lnTo>
                    <a:pt x="2362200" y="942973"/>
                  </a:lnTo>
                  <a:close/>
                </a:path>
                <a:path w="2514600" h="1276350">
                  <a:moveTo>
                    <a:pt x="2209800" y="914400"/>
                  </a:moveTo>
                  <a:lnTo>
                    <a:pt x="2209800" y="971546"/>
                  </a:lnTo>
                </a:path>
                <a:path w="2514600" h="1276350">
                  <a:moveTo>
                    <a:pt x="2514600" y="1219200"/>
                  </a:moveTo>
                  <a:lnTo>
                    <a:pt x="2514600" y="1276346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76599" y="215265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 h="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5243603" y="1433603"/>
            <a:ext cx="2695575" cy="1400175"/>
            <a:chOff x="5243603" y="1433603"/>
            <a:chExt cx="2695575" cy="1400175"/>
          </a:xfrm>
        </p:grpSpPr>
        <p:sp>
          <p:nvSpPr>
            <p:cNvPr id="7" name="object 7"/>
            <p:cNvSpPr/>
            <p:nvPr/>
          </p:nvSpPr>
          <p:spPr>
            <a:xfrm>
              <a:off x="5257799" y="1447799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1333500" y="1371600"/>
                  </a:moveTo>
                  <a:lnTo>
                    <a:pt x="0" y="13716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1371600"/>
                  </a:lnTo>
                  <a:lnTo>
                    <a:pt x="1333500" y="137160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33999" y="1495426"/>
              <a:ext cx="2514600" cy="1276350"/>
            </a:xfrm>
            <a:custGeom>
              <a:avLst/>
              <a:gdLst/>
              <a:ahLst/>
              <a:cxnLst/>
              <a:rect l="l" t="t" r="r" b="b"/>
              <a:pathLst>
                <a:path w="2514600" h="1276350">
                  <a:moveTo>
                    <a:pt x="152400" y="28573"/>
                  </a:moveTo>
                  <a:lnTo>
                    <a:pt x="201411" y="36010"/>
                  </a:lnTo>
                  <a:lnTo>
                    <a:pt x="243352" y="56980"/>
                  </a:lnTo>
                  <a:lnTo>
                    <a:pt x="276026" y="89472"/>
                  </a:lnTo>
                  <a:lnTo>
                    <a:pt x="297240" y="131473"/>
                  </a:lnTo>
                  <a:lnTo>
                    <a:pt x="304800" y="180973"/>
                  </a:lnTo>
                  <a:lnTo>
                    <a:pt x="297240" y="229984"/>
                  </a:lnTo>
                  <a:lnTo>
                    <a:pt x="276026" y="271925"/>
                  </a:lnTo>
                  <a:lnTo>
                    <a:pt x="243352" y="304599"/>
                  </a:lnTo>
                  <a:lnTo>
                    <a:pt x="201411" y="325813"/>
                  </a:lnTo>
                  <a:lnTo>
                    <a:pt x="152400" y="333373"/>
                  </a:lnTo>
                  <a:lnTo>
                    <a:pt x="103388" y="325813"/>
                  </a:lnTo>
                  <a:lnTo>
                    <a:pt x="61447" y="304599"/>
                  </a:lnTo>
                  <a:lnTo>
                    <a:pt x="28773" y="271925"/>
                  </a:lnTo>
                  <a:lnTo>
                    <a:pt x="7559" y="229984"/>
                  </a:lnTo>
                  <a:lnTo>
                    <a:pt x="0" y="180973"/>
                  </a:lnTo>
                  <a:lnTo>
                    <a:pt x="7559" y="131473"/>
                  </a:lnTo>
                  <a:lnTo>
                    <a:pt x="28773" y="89472"/>
                  </a:lnTo>
                  <a:lnTo>
                    <a:pt x="61447" y="56980"/>
                  </a:lnTo>
                  <a:lnTo>
                    <a:pt x="103388" y="36010"/>
                  </a:lnTo>
                  <a:lnTo>
                    <a:pt x="152400" y="28573"/>
                  </a:lnTo>
                  <a:close/>
                </a:path>
                <a:path w="2514600" h="1276350">
                  <a:moveTo>
                    <a:pt x="0" y="0"/>
                  </a:moveTo>
                  <a:lnTo>
                    <a:pt x="0" y="57146"/>
                  </a:lnTo>
                </a:path>
                <a:path w="2514600" h="1276350">
                  <a:moveTo>
                    <a:pt x="304800" y="304800"/>
                  </a:moveTo>
                  <a:lnTo>
                    <a:pt x="304800" y="361946"/>
                  </a:lnTo>
                </a:path>
                <a:path w="2514600" h="1276350">
                  <a:moveTo>
                    <a:pt x="609600" y="28573"/>
                  </a:moveTo>
                  <a:lnTo>
                    <a:pt x="658611" y="36010"/>
                  </a:lnTo>
                  <a:lnTo>
                    <a:pt x="700552" y="56980"/>
                  </a:lnTo>
                  <a:lnTo>
                    <a:pt x="733226" y="89472"/>
                  </a:lnTo>
                  <a:lnTo>
                    <a:pt x="754440" y="131473"/>
                  </a:lnTo>
                  <a:lnTo>
                    <a:pt x="762000" y="180973"/>
                  </a:lnTo>
                  <a:lnTo>
                    <a:pt x="754440" y="229984"/>
                  </a:lnTo>
                  <a:lnTo>
                    <a:pt x="733226" y="271925"/>
                  </a:lnTo>
                  <a:lnTo>
                    <a:pt x="700552" y="304599"/>
                  </a:lnTo>
                  <a:lnTo>
                    <a:pt x="658611" y="325813"/>
                  </a:lnTo>
                  <a:lnTo>
                    <a:pt x="609600" y="333373"/>
                  </a:lnTo>
                  <a:lnTo>
                    <a:pt x="560588" y="325813"/>
                  </a:lnTo>
                  <a:lnTo>
                    <a:pt x="518647" y="304599"/>
                  </a:lnTo>
                  <a:lnTo>
                    <a:pt x="485973" y="271925"/>
                  </a:lnTo>
                  <a:lnTo>
                    <a:pt x="464759" y="229984"/>
                  </a:lnTo>
                  <a:lnTo>
                    <a:pt x="457200" y="180973"/>
                  </a:lnTo>
                  <a:lnTo>
                    <a:pt x="464759" y="131473"/>
                  </a:lnTo>
                  <a:lnTo>
                    <a:pt x="485973" y="89472"/>
                  </a:lnTo>
                  <a:lnTo>
                    <a:pt x="518647" y="56980"/>
                  </a:lnTo>
                  <a:lnTo>
                    <a:pt x="560588" y="36010"/>
                  </a:lnTo>
                  <a:lnTo>
                    <a:pt x="609600" y="28573"/>
                  </a:lnTo>
                  <a:close/>
                </a:path>
                <a:path w="2514600" h="1276350">
                  <a:moveTo>
                    <a:pt x="457200" y="0"/>
                  </a:moveTo>
                  <a:lnTo>
                    <a:pt x="457200" y="57146"/>
                  </a:lnTo>
                </a:path>
                <a:path w="2514600" h="1276350">
                  <a:moveTo>
                    <a:pt x="762000" y="304800"/>
                  </a:moveTo>
                  <a:lnTo>
                    <a:pt x="762000" y="361946"/>
                  </a:lnTo>
                </a:path>
                <a:path w="2514600" h="1276350">
                  <a:moveTo>
                    <a:pt x="1066800" y="28573"/>
                  </a:moveTo>
                  <a:lnTo>
                    <a:pt x="1115811" y="36010"/>
                  </a:lnTo>
                  <a:lnTo>
                    <a:pt x="1157752" y="56980"/>
                  </a:lnTo>
                  <a:lnTo>
                    <a:pt x="1190426" y="89472"/>
                  </a:lnTo>
                  <a:lnTo>
                    <a:pt x="1211640" y="131473"/>
                  </a:lnTo>
                  <a:lnTo>
                    <a:pt x="1219200" y="180973"/>
                  </a:lnTo>
                  <a:lnTo>
                    <a:pt x="1211640" y="229984"/>
                  </a:lnTo>
                  <a:lnTo>
                    <a:pt x="1190426" y="271925"/>
                  </a:lnTo>
                  <a:lnTo>
                    <a:pt x="1157752" y="304599"/>
                  </a:lnTo>
                  <a:lnTo>
                    <a:pt x="1115811" y="325813"/>
                  </a:lnTo>
                  <a:lnTo>
                    <a:pt x="1066800" y="333373"/>
                  </a:lnTo>
                  <a:lnTo>
                    <a:pt x="1017788" y="325813"/>
                  </a:lnTo>
                  <a:lnTo>
                    <a:pt x="975847" y="304599"/>
                  </a:lnTo>
                  <a:lnTo>
                    <a:pt x="943173" y="271925"/>
                  </a:lnTo>
                  <a:lnTo>
                    <a:pt x="921959" y="229984"/>
                  </a:lnTo>
                  <a:lnTo>
                    <a:pt x="914400" y="180973"/>
                  </a:lnTo>
                  <a:lnTo>
                    <a:pt x="921959" y="131473"/>
                  </a:lnTo>
                  <a:lnTo>
                    <a:pt x="943173" y="89472"/>
                  </a:lnTo>
                  <a:lnTo>
                    <a:pt x="975847" y="56980"/>
                  </a:lnTo>
                  <a:lnTo>
                    <a:pt x="1017788" y="36010"/>
                  </a:lnTo>
                  <a:lnTo>
                    <a:pt x="1066800" y="28573"/>
                  </a:lnTo>
                  <a:close/>
                </a:path>
                <a:path w="2514600" h="1276350">
                  <a:moveTo>
                    <a:pt x="914400" y="0"/>
                  </a:moveTo>
                  <a:lnTo>
                    <a:pt x="914400" y="57146"/>
                  </a:lnTo>
                </a:path>
                <a:path w="2514600" h="1276350">
                  <a:moveTo>
                    <a:pt x="1219200" y="304800"/>
                  </a:moveTo>
                  <a:lnTo>
                    <a:pt x="1219200" y="361946"/>
                  </a:lnTo>
                </a:path>
                <a:path w="2514600" h="1276350">
                  <a:moveTo>
                    <a:pt x="1524000" y="28573"/>
                  </a:moveTo>
                  <a:lnTo>
                    <a:pt x="1573011" y="36010"/>
                  </a:lnTo>
                  <a:lnTo>
                    <a:pt x="1614952" y="56980"/>
                  </a:lnTo>
                  <a:lnTo>
                    <a:pt x="1647626" y="89472"/>
                  </a:lnTo>
                  <a:lnTo>
                    <a:pt x="1668840" y="131473"/>
                  </a:lnTo>
                  <a:lnTo>
                    <a:pt x="1676400" y="180973"/>
                  </a:lnTo>
                  <a:lnTo>
                    <a:pt x="1668840" y="229984"/>
                  </a:lnTo>
                  <a:lnTo>
                    <a:pt x="1647626" y="271925"/>
                  </a:lnTo>
                  <a:lnTo>
                    <a:pt x="1614952" y="304599"/>
                  </a:lnTo>
                  <a:lnTo>
                    <a:pt x="1573011" y="325813"/>
                  </a:lnTo>
                  <a:lnTo>
                    <a:pt x="1524000" y="333373"/>
                  </a:lnTo>
                  <a:lnTo>
                    <a:pt x="1474988" y="325813"/>
                  </a:lnTo>
                  <a:lnTo>
                    <a:pt x="1433047" y="304599"/>
                  </a:lnTo>
                  <a:lnTo>
                    <a:pt x="1400373" y="271925"/>
                  </a:lnTo>
                  <a:lnTo>
                    <a:pt x="1379159" y="229984"/>
                  </a:lnTo>
                  <a:lnTo>
                    <a:pt x="1371600" y="180973"/>
                  </a:lnTo>
                  <a:lnTo>
                    <a:pt x="1379159" y="131473"/>
                  </a:lnTo>
                  <a:lnTo>
                    <a:pt x="1400373" y="89472"/>
                  </a:lnTo>
                  <a:lnTo>
                    <a:pt x="1433047" y="56980"/>
                  </a:lnTo>
                  <a:lnTo>
                    <a:pt x="1474988" y="36010"/>
                  </a:lnTo>
                  <a:lnTo>
                    <a:pt x="1524000" y="28573"/>
                  </a:lnTo>
                  <a:close/>
                </a:path>
                <a:path w="2514600" h="1276350">
                  <a:moveTo>
                    <a:pt x="1371600" y="0"/>
                  </a:moveTo>
                  <a:lnTo>
                    <a:pt x="1371600" y="57146"/>
                  </a:lnTo>
                </a:path>
                <a:path w="2514600" h="1276350">
                  <a:moveTo>
                    <a:pt x="1676400" y="304800"/>
                  </a:moveTo>
                  <a:lnTo>
                    <a:pt x="1676400" y="361946"/>
                  </a:lnTo>
                </a:path>
                <a:path w="2514600" h="1276350">
                  <a:moveTo>
                    <a:pt x="1932940" y="28573"/>
                  </a:moveTo>
                  <a:lnTo>
                    <a:pt x="1981951" y="36010"/>
                  </a:lnTo>
                  <a:lnTo>
                    <a:pt x="2023892" y="56980"/>
                  </a:lnTo>
                  <a:lnTo>
                    <a:pt x="2056566" y="89472"/>
                  </a:lnTo>
                  <a:lnTo>
                    <a:pt x="2077780" y="131473"/>
                  </a:lnTo>
                  <a:lnTo>
                    <a:pt x="2085340" y="180973"/>
                  </a:lnTo>
                  <a:lnTo>
                    <a:pt x="2077780" y="229984"/>
                  </a:lnTo>
                  <a:lnTo>
                    <a:pt x="2056566" y="271925"/>
                  </a:lnTo>
                  <a:lnTo>
                    <a:pt x="2023892" y="304599"/>
                  </a:lnTo>
                  <a:lnTo>
                    <a:pt x="1981951" y="325813"/>
                  </a:lnTo>
                  <a:lnTo>
                    <a:pt x="1932940" y="333373"/>
                  </a:lnTo>
                  <a:lnTo>
                    <a:pt x="1883928" y="325813"/>
                  </a:lnTo>
                  <a:lnTo>
                    <a:pt x="1841987" y="304599"/>
                  </a:lnTo>
                  <a:lnTo>
                    <a:pt x="1809313" y="271925"/>
                  </a:lnTo>
                  <a:lnTo>
                    <a:pt x="1788099" y="229984"/>
                  </a:lnTo>
                  <a:lnTo>
                    <a:pt x="1780540" y="180973"/>
                  </a:lnTo>
                  <a:lnTo>
                    <a:pt x="1788099" y="131473"/>
                  </a:lnTo>
                  <a:lnTo>
                    <a:pt x="1809313" y="89472"/>
                  </a:lnTo>
                  <a:lnTo>
                    <a:pt x="1841987" y="56980"/>
                  </a:lnTo>
                  <a:lnTo>
                    <a:pt x="1883928" y="36010"/>
                  </a:lnTo>
                  <a:lnTo>
                    <a:pt x="1932940" y="28573"/>
                  </a:lnTo>
                  <a:close/>
                </a:path>
                <a:path w="2514600" h="1276350">
                  <a:moveTo>
                    <a:pt x="1780540" y="0"/>
                  </a:moveTo>
                  <a:lnTo>
                    <a:pt x="1780540" y="57146"/>
                  </a:lnTo>
                </a:path>
                <a:path w="2514600" h="1276350">
                  <a:moveTo>
                    <a:pt x="2085340" y="304800"/>
                  </a:moveTo>
                  <a:lnTo>
                    <a:pt x="2085340" y="361946"/>
                  </a:lnTo>
                </a:path>
                <a:path w="2514600" h="1276350">
                  <a:moveTo>
                    <a:pt x="2362200" y="28573"/>
                  </a:moveTo>
                  <a:lnTo>
                    <a:pt x="2411211" y="36010"/>
                  </a:lnTo>
                  <a:lnTo>
                    <a:pt x="2453152" y="56980"/>
                  </a:lnTo>
                  <a:lnTo>
                    <a:pt x="2485826" y="89472"/>
                  </a:lnTo>
                  <a:lnTo>
                    <a:pt x="2507040" y="131473"/>
                  </a:lnTo>
                  <a:lnTo>
                    <a:pt x="2514600" y="180973"/>
                  </a:lnTo>
                  <a:lnTo>
                    <a:pt x="2507040" y="229984"/>
                  </a:lnTo>
                  <a:lnTo>
                    <a:pt x="2485826" y="271925"/>
                  </a:lnTo>
                  <a:lnTo>
                    <a:pt x="2453152" y="304599"/>
                  </a:lnTo>
                  <a:lnTo>
                    <a:pt x="2411211" y="325813"/>
                  </a:lnTo>
                  <a:lnTo>
                    <a:pt x="2362200" y="333373"/>
                  </a:lnTo>
                  <a:lnTo>
                    <a:pt x="2313188" y="325813"/>
                  </a:lnTo>
                  <a:lnTo>
                    <a:pt x="2271247" y="304599"/>
                  </a:lnTo>
                  <a:lnTo>
                    <a:pt x="2238573" y="271925"/>
                  </a:lnTo>
                  <a:lnTo>
                    <a:pt x="2217359" y="229984"/>
                  </a:lnTo>
                  <a:lnTo>
                    <a:pt x="2209800" y="180973"/>
                  </a:lnTo>
                  <a:lnTo>
                    <a:pt x="2217359" y="131473"/>
                  </a:lnTo>
                  <a:lnTo>
                    <a:pt x="2238573" y="89472"/>
                  </a:lnTo>
                  <a:lnTo>
                    <a:pt x="2271247" y="56980"/>
                  </a:lnTo>
                  <a:lnTo>
                    <a:pt x="2313188" y="36010"/>
                  </a:lnTo>
                  <a:lnTo>
                    <a:pt x="2362200" y="28573"/>
                  </a:lnTo>
                  <a:close/>
                </a:path>
                <a:path w="2514600" h="1276350">
                  <a:moveTo>
                    <a:pt x="2209800" y="0"/>
                  </a:moveTo>
                  <a:lnTo>
                    <a:pt x="2209800" y="57146"/>
                  </a:lnTo>
                </a:path>
                <a:path w="2514600" h="1276350">
                  <a:moveTo>
                    <a:pt x="2514600" y="304800"/>
                  </a:moveTo>
                  <a:lnTo>
                    <a:pt x="2514600" y="361946"/>
                  </a:lnTo>
                </a:path>
                <a:path w="2514600" h="1276350">
                  <a:moveTo>
                    <a:pt x="152400" y="485773"/>
                  </a:moveTo>
                  <a:lnTo>
                    <a:pt x="201411" y="493210"/>
                  </a:lnTo>
                  <a:lnTo>
                    <a:pt x="243352" y="514180"/>
                  </a:lnTo>
                  <a:lnTo>
                    <a:pt x="276026" y="546672"/>
                  </a:lnTo>
                  <a:lnTo>
                    <a:pt x="297240" y="588673"/>
                  </a:lnTo>
                  <a:lnTo>
                    <a:pt x="304800" y="638173"/>
                  </a:lnTo>
                  <a:lnTo>
                    <a:pt x="297240" y="687184"/>
                  </a:lnTo>
                  <a:lnTo>
                    <a:pt x="276026" y="729125"/>
                  </a:lnTo>
                  <a:lnTo>
                    <a:pt x="243352" y="761799"/>
                  </a:lnTo>
                  <a:lnTo>
                    <a:pt x="201411" y="783013"/>
                  </a:lnTo>
                  <a:lnTo>
                    <a:pt x="152400" y="790573"/>
                  </a:lnTo>
                  <a:lnTo>
                    <a:pt x="103388" y="783013"/>
                  </a:lnTo>
                  <a:lnTo>
                    <a:pt x="61447" y="761799"/>
                  </a:lnTo>
                  <a:lnTo>
                    <a:pt x="28773" y="729125"/>
                  </a:lnTo>
                  <a:lnTo>
                    <a:pt x="7559" y="687184"/>
                  </a:lnTo>
                  <a:lnTo>
                    <a:pt x="0" y="638173"/>
                  </a:lnTo>
                  <a:lnTo>
                    <a:pt x="7559" y="588673"/>
                  </a:lnTo>
                  <a:lnTo>
                    <a:pt x="28773" y="546672"/>
                  </a:lnTo>
                  <a:lnTo>
                    <a:pt x="61447" y="514180"/>
                  </a:lnTo>
                  <a:lnTo>
                    <a:pt x="103388" y="493210"/>
                  </a:lnTo>
                  <a:lnTo>
                    <a:pt x="152400" y="485773"/>
                  </a:lnTo>
                  <a:close/>
                </a:path>
                <a:path w="2514600" h="1276350">
                  <a:moveTo>
                    <a:pt x="0" y="457200"/>
                  </a:moveTo>
                  <a:lnTo>
                    <a:pt x="0" y="514346"/>
                  </a:lnTo>
                </a:path>
                <a:path w="2514600" h="1276350">
                  <a:moveTo>
                    <a:pt x="304800" y="762000"/>
                  </a:moveTo>
                  <a:lnTo>
                    <a:pt x="304800" y="819146"/>
                  </a:lnTo>
                </a:path>
                <a:path w="2514600" h="1276350">
                  <a:moveTo>
                    <a:pt x="609600" y="485773"/>
                  </a:moveTo>
                  <a:lnTo>
                    <a:pt x="658611" y="493210"/>
                  </a:lnTo>
                  <a:lnTo>
                    <a:pt x="700552" y="514180"/>
                  </a:lnTo>
                  <a:lnTo>
                    <a:pt x="733226" y="546672"/>
                  </a:lnTo>
                  <a:lnTo>
                    <a:pt x="754440" y="588673"/>
                  </a:lnTo>
                  <a:lnTo>
                    <a:pt x="762000" y="638173"/>
                  </a:lnTo>
                  <a:lnTo>
                    <a:pt x="754440" y="687184"/>
                  </a:lnTo>
                  <a:lnTo>
                    <a:pt x="733226" y="729125"/>
                  </a:lnTo>
                  <a:lnTo>
                    <a:pt x="700552" y="761799"/>
                  </a:lnTo>
                  <a:lnTo>
                    <a:pt x="658611" y="783013"/>
                  </a:lnTo>
                  <a:lnTo>
                    <a:pt x="609600" y="790573"/>
                  </a:lnTo>
                  <a:lnTo>
                    <a:pt x="560588" y="783013"/>
                  </a:lnTo>
                  <a:lnTo>
                    <a:pt x="518647" y="761799"/>
                  </a:lnTo>
                  <a:lnTo>
                    <a:pt x="485973" y="729125"/>
                  </a:lnTo>
                  <a:lnTo>
                    <a:pt x="464759" y="687184"/>
                  </a:lnTo>
                  <a:lnTo>
                    <a:pt x="457200" y="638173"/>
                  </a:lnTo>
                  <a:lnTo>
                    <a:pt x="464759" y="588673"/>
                  </a:lnTo>
                  <a:lnTo>
                    <a:pt x="485973" y="546672"/>
                  </a:lnTo>
                  <a:lnTo>
                    <a:pt x="518647" y="514180"/>
                  </a:lnTo>
                  <a:lnTo>
                    <a:pt x="560588" y="493210"/>
                  </a:lnTo>
                  <a:lnTo>
                    <a:pt x="609600" y="485773"/>
                  </a:lnTo>
                  <a:close/>
                </a:path>
                <a:path w="2514600" h="1276350">
                  <a:moveTo>
                    <a:pt x="457200" y="457200"/>
                  </a:moveTo>
                  <a:lnTo>
                    <a:pt x="457200" y="514346"/>
                  </a:lnTo>
                </a:path>
                <a:path w="2514600" h="1276350">
                  <a:moveTo>
                    <a:pt x="762000" y="762000"/>
                  </a:moveTo>
                  <a:lnTo>
                    <a:pt x="762000" y="819146"/>
                  </a:lnTo>
                </a:path>
                <a:path w="2514600" h="1276350">
                  <a:moveTo>
                    <a:pt x="1066800" y="485773"/>
                  </a:moveTo>
                  <a:lnTo>
                    <a:pt x="1115811" y="493210"/>
                  </a:lnTo>
                  <a:lnTo>
                    <a:pt x="1157752" y="514180"/>
                  </a:lnTo>
                  <a:lnTo>
                    <a:pt x="1190426" y="546672"/>
                  </a:lnTo>
                  <a:lnTo>
                    <a:pt x="1211640" y="588673"/>
                  </a:lnTo>
                  <a:lnTo>
                    <a:pt x="1219200" y="638173"/>
                  </a:lnTo>
                  <a:lnTo>
                    <a:pt x="1211640" y="687184"/>
                  </a:lnTo>
                  <a:lnTo>
                    <a:pt x="1190426" y="729125"/>
                  </a:lnTo>
                  <a:lnTo>
                    <a:pt x="1157752" y="761799"/>
                  </a:lnTo>
                  <a:lnTo>
                    <a:pt x="1115811" y="783013"/>
                  </a:lnTo>
                  <a:lnTo>
                    <a:pt x="1066800" y="790573"/>
                  </a:lnTo>
                  <a:lnTo>
                    <a:pt x="1017788" y="783013"/>
                  </a:lnTo>
                  <a:lnTo>
                    <a:pt x="975847" y="761799"/>
                  </a:lnTo>
                  <a:lnTo>
                    <a:pt x="943173" y="729125"/>
                  </a:lnTo>
                  <a:lnTo>
                    <a:pt x="921959" y="687184"/>
                  </a:lnTo>
                  <a:lnTo>
                    <a:pt x="914400" y="638173"/>
                  </a:lnTo>
                  <a:lnTo>
                    <a:pt x="921959" y="588673"/>
                  </a:lnTo>
                  <a:lnTo>
                    <a:pt x="943173" y="546672"/>
                  </a:lnTo>
                  <a:lnTo>
                    <a:pt x="975847" y="514180"/>
                  </a:lnTo>
                  <a:lnTo>
                    <a:pt x="1017788" y="493210"/>
                  </a:lnTo>
                  <a:lnTo>
                    <a:pt x="1066800" y="485773"/>
                  </a:lnTo>
                  <a:close/>
                </a:path>
                <a:path w="2514600" h="1276350">
                  <a:moveTo>
                    <a:pt x="914400" y="457200"/>
                  </a:moveTo>
                  <a:lnTo>
                    <a:pt x="914400" y="514346"/>
                  </a:lnTo>
                </a:path>
                <a:path w="2514600" h="1276350">
                  <a:moveTo>
                    <a:pt x="1219200" y="762000"/>
                  </a:moveTo>
                  <a:lnTo>
                    <a:pt x="1219200" y="819146"/>
                  </a:lnTo>
                </a:path>
                <a:path w="2514600" h="1276350">
                  <a:moveTo>
                    <a:pt x="1524000" y="485773"/>
                  </a:moveTo>
                  <a:lnTo>
                    <a:pt x="1573011" y="493210"/>
                  </a:lnTo>
                  <a:lnTo>
                    <a:pt x="1614952" y="514180"/>
                  </a:lnTo>
                  <a:lnTo>
                    <a:pt x="1647626" y="546672"/>
                  </a:lnTo>
                  <a:lnTo>
                    <a:pt x="1668840" y="588673"/>
                  </a:lnTo>
                  <a:lnTo>
                    <a:pt x="1676400" y="638173"/>
                  </a:lnTo>
                  <a:lnTo>
                    <a:pt x="1668840" y="687184"/>
                  </a:lnTo>
                  <a:lnTo>
                    <a:pt x="1647626" y="729125"/>
                  </a:lnTo>
                  <a:lnTo>
                    <a:pt x="1614952" y="761799"/>
                  </a:lnTo>
                  <a:lnTo>
                    <a:pt x="1573011" y="783013"/>
                  </a:lnTo>
                  <a:lnTo>
                    <a:pt x="1524000" y="790573"/>
                  </a:lnTo>
                  <a:lnTo>
                    <a:pt x="1474988" y="783013"/>
                  </a:lnTo>
                  <a:lnTo>
                    <a:pt x="1433047" y="761799"/>
                  </a:lnTo>
                  <a:lnTo>
                    <a:pt x="1400373" y="729125"/>
                  </a:lnTo>
                  <a:lnTo>
                    <a:pt x="1379159" y="687184"/>
                  </a:lnTo>
                  <a:lnTo>
                    <a:pt x="1371600" y="638173"/>
                  </a:lnTo>
                  <a:lnTo>
                    <a:pt x="1379159" y="588673"/>
                  </a:lnTo>
                  <a:lnTo>
                    <a:pt x="1400373" y="546672"/>
                  </a:lnTo>
                  <a:lnTo>
                    <a:pt x="1433047" y="514180"/>
                  </a:lnTo>
                  <a:lnTo>
                    <a:pt x="1474988" y="493210"/>
                  </a:lnTo>
                  <a:lnTo>
                    <a:pt x="1524000" y="485773"/>
                  </a:lnTo>
                  <a:close/>
                </a:path>
                <a:path w="2514600" h="1276350">
                  <a:moveTo>
                    <a:pt x="1371600" y="457200"/>
                  </a:moveTo>
                  <a:lnTo>
                    <a:pt x="1371600" y="514346"/>
                  </a:lnTo>
                </a:path>
                <a:path w="2514600" h="1276350">
                  <a:moveTo>
                    <a:pt x="1676400" y="762000"/>
                  </a:moveTo>
                  <a:lnTo>
                    <a:pt x="1676400" y="819146"/>
                  </a:lnTo>
                </a:path>
                <a:path w="2514600" h="1276350">
                  <a:moveTo>
                    <a:pt x="1932940" y="485773"/>
                  </a:moveTo>
                  <a:lnTo>
                    <a:pt x="1981951" y="493210"/>
                  </a:lnTo>
                  <a:lnTo>
                    <a:pt x="2023892" y="514180"/>
                  </a:lnTo>
                  <a:lnTo>
                    <a:pt x="2056566" y="546672"/>
                  </a:lnTo>
                  <a:lnTo>
                    <a:pt x="2077780" y="588673"/>
                  </a:lnTo>
                  <a:lnTo>
                    <a:pt x="2085340" y="638173"/>
                  </a:lnTo>
                  <a:lnTo>
                    <a:pt x="2077780" y="687184"/>
                  </a:lnTo>
                  <a:lnTo>
                    <a:pt x="2056566" y="729125"/>
                  </a:lnTo>
                  <a:lnTo>
                    <a:pt x="2023892" y="761799"/>
                  </a:lnTo>
                  <a:lnTo>
                    <a:pt x="1981951" y="783013"/>
                  </a:lnTo>
                  <a:lnTo>
                    <a:pt x="1932940" y="790573"/>
                  </a:lnTo>
                  <a:lnTo>
                    <a:pt x="1883928" y="783013"/>
                  </a:lnTo>
                  <a:lnTo>
                    <a:pt x="1841987" y="761799"/>
                  </a:lnTo>
                  <a:lnTo>
                    <a:pt x="1809313" y="729125"/>
                  </a:lnTo>
                  <a:lnTo>
                    <a:pt x="1788099" y="687184"/>
                  </a:lnTo>
                  <a:lnTo>
                    <a:pt x="1780540" y="638173"/>
                  </a:lnTo>
                  <a:lnTo>
                    <a:pt x="1788099" y="588673"/>
                  </a:lnTo>
                  <a:lnTo>
                    <a:pt x="1809313" y="546672"/>
                  </a:lnTo>
                  <a:lnTo>
                    <a:pt x="1841987" y="514180"/>
                  </a:lnTo>
                  <a:lnTo>
                    <a:pt x="1883928" y="493210"/>
                  </a:lnTo>
                  <a:lnTo>
                    <a:pt x="1932940" y="485773"/>
                  </a:lnTo>
                  <a:close/>
                </a:path>
                <a:path w="2514600" h="1276350">
                  <a:moveTo>
                    <a:pt x="1780540" y="457200"/>
                  </a:moveTo>
                  <a:lnTo>
                    <a:pt x="1780540" y="514346"/>
                  </a:lnTo>
                </a:path>
                <a:path w="2514600" h="1276350">
                  <a:moveTo>
                    <a:pt x="2085340" y="762000"/>
                  </a:moveTo>
                  <a:lnTo>
                    <a:pt x="2085340" y="819146"/>
                  </a:lnTo>
                </a:path>
                <a:path w="2514600" h="1276350">
                  <a:moveTo>
                    <a:pt x="2362200" y="485773"/>
                  </a:moveTo>
                  <a:lnTo>
                    <a:pt x="2411211" y="493210"/>
                  </a:lnTo>
                  <a:lnTo>
                    <a:pt x="2453152" y="514180"/>
                  </a:lnTo>
                  <a:lnTo>
                    <a:pt x="2485826" y="546672"/>
                  </a:lnTo>
                  <a:lnTo>
                    <a:pt x="2507040" y="588673"/>
                  </a:lnTo>
                  <a:lnTo>
                    <a:pt x="2514600" y="638173"/>
                  </a:lnTo>
                  <a:lnTo>
                    <a:pt x="2507040" y="687184"/>
                  </a:lnTo>
                  <a:lnTo>
                    <a:pt x="2485826" y="729125"/>
                  </a:lnTo>
                  <a:lnTo>
                    <a:pt x="2453152" y="761799"/>
                  </a:lnTo>
                  <a:lnTo>
                    <a:pt x="2411211" y="783013"/>
                  </a:lnTo>
                  <a:lnTo>
                    <a:pt x="2362200" y="790573"/>
                  </a:lnTo>
                  <a:lnTo>
                    <a:pt x="2313188" y="783013"/>
                  </a:lnTo>
                  <a:lnTo>
                    <a:pt x="2271247" y="761799"/>
                  </a:lnTo>
                  <a:lnTo>
                    <a:pt x="2238573" y="729125"/>
                  </a:lnTo>
                  <a:lnTo>
                    <a:pt x="2217359" y="687184"/>
                  </a:lnTo>
                  <a:lnTo>
                    <a:pt x="2209800" y="638173"/>
                  </a:lnTo>
                  <a:lnTo>
                    <a:pt x="2217359" y="588673"/>
                  </a:lnTo>
                  <a:lnTo>
                    <a:pt x="2238573" y="546672"/>
                  </a:lnTo>
                  <a:lnTo>
                    <a:pt x="2271247" y="514180"/>
                  </a:lnTo>
                  <a:lnTo>
                    <a:pt x="2313188" y="493210"/>
                  </a:lnTo>
                  <a:lnTo>
                    <a:pt x="2362200" y="485773"/>
                  </a:lnTo>
                  <a:close/>
                </a:path>
                <a:path w="2514600" h="1276350">
                  <a:moveTo>
                    <a:pt x="2209800" y="457200"/>
                  </a:moveTo>
                  <a:lnTo>
                    <a:pt x="2209800" y="514346"/>
                  </a:lnTo>
                </a:path>
                <a:path w="2514600" h="1276350">
                  <a:moveTo>
                    <a:pt x="2514600" y="762000"/>
                  </a:moveTo>
                  <a:lnTo>
                    <a:pt x="2514600" y="819146"/>
                  </a:lnTo>
                </a:path>
                <a:path w="2514600" h="1276350">
                  <a:moveTo>
                    <a:pt x="152400" y="942973"/>
                  </a:moveTo>
                  <a:lnTo>
                    <a:pt x="201411" y="950410"/>
                  </a:lnTo>
                  <a:lnTo>
                    <a:pt x="243352" y="971380"/>
                  </a:lnTo>
                  <a:lnTo>
                    <a:pt x="276026" y="1003872"/>
                  </a:lnTo>
                  <a:lnTo>
                    <a:pt x="297240" y="1045873"/>
                  </a:lnTo>
                  <a:lnTo>
                    <a:pt x="304800" y="1095373"/>
                  </a:lnTo>
                  <a:lnTo>
                    <a:pt x="297240" y="1144384"/>
                  </a:lnTo>
                  <a:lnTo>
                    <a:pt x="276026" y="1186325"/>
                  </a:lnTo>
                  <a:lnTo>
                    <a:pt x="243352" y="1218999"/>
                  </a:lnTo>
                  <a:lnTo>
                    <a:pt x="201411" y="1240213"/>
                  </a:lnTo>
                  <a:lnTo>
                    <a:pt x="152400" y="1247773"/>
                  </a:lnTo>
                  <a:lnTo>
                    <a:pt x="103388" y="1240213"/>
                  </a:lnTo>
                  <a:lnTo>
                    <a:pt x="61447" y="1218999"/>
                  </a:lnTo>
                  <a:lnTo>
                    <a:pt x="28773" y="1186325"/>
                  </a:lnTo>
                  <a:lnTo>
                    <a:pt x="7559" y="1144384"/>
                  </a:lnTo>
                  <a:lnTo>
                    <a:pt x="0" y="1095373"/>
                  </a:lnTo>
                  <a:lnTo>
                    <a:pt x="7559" y="1045873"/>
                  </a:lnTo>
                  <a:lnTo>
                    <a:pt x="28773" y="1003872"/>
                  </a:lnTo>
                  <a:lnTo>
                    <a:pt x="61447" y="971380"/>
                  </a:lnTo>
                  <a:lnTo>
                    <a:pt x="103388" y="950410"/>
                  </a:lnTo>
                  <a:lnTo>
                    <a:pt x="152400" y="942973"/>
                  </a:lnTo>
                  <a:close/>
                </a:path>
                <a:path w="2514600" h="1276350">
                  <a:moveTo>
                    <a:pt x="0" y="914400"/>
                  </a:moveTo>
                  <a:lnTo>
                    <a:pt x="0" y="971546"/>
                  </a:lnTo>
                </a:path>
                <a:path w="2514600" h="1276350">
                  <a:moveTo>
                    <a:pt x="304800" y="1219200"/>
                  </a:moveTo>
                  <a:lnTo>
                    <a:pt x="304800" y="1276346"/>
                  </a:lnTo>
                </a:path>
                <a:path w="2514600" h="1276350">
                  <a:moveTo>
                    <a:pt x="609600" y="942973"/>
                  </a:moveTo>
                  <a:lnTo>
                    <a:pt x="658611" y="950410"/>
                  </a:lnTo>
                  <a:lnTo>
                    <a:pt x="700552" y="971380"/>
                  </a:lnTo>
                  <a:lnTo>
                    <a:pt x="733226" y="1003872"/>
                  </a:lnTo>
                  <a:lnTo>
                    <a:pt x="754440" y="1045873"/>
                  </a:lnTo>
                  <a:lnTo>
                    <a:pt x="762000" y="1095373"/>
                  </a:lnTo>
                  <a:lnTo>
                    <a:pt x="754440" y="1144384"/>
                  </a:lnTo>
                  <a:lnTo>
                    <a:pt x="733226" y="1186325"/>
                  </a:lnTo>
                  <a:lnTo>
                    <a:pt x="700552" y="1218999"/>
                  </a:lnTo>
                  <a:lnTo>
                    <a:pt x="658611" y="1240213"/>
                  </a:lnTo>
                  <a:lnTo>
                    <a:pt x="609600" y="1247773"/>
                  </a:lnTo>
                  <a:lnTo>
                    <a:pt x="560588" y="1240213"/>
                  </a:lnTo>
                  <a:lnTo>
                    <a:pt x="518647" y="1218999"/>
                  </a:lnTo>
                  <a:lnTo>
                    <a:pt x="485973" y="1186325"/>
                  </a:lnTo>
                  <a:lnTo>
                    <a:pt x="464759" y="1144384"/>
                  </a:lnTo>
                  <a:lnTo>
                    <a:pt x="457200" y="1095373"/>
                  </a:lnTo>
                  <a:lnTo>
                    <a:pt x="464759" y="1045873"/>
                  </a:lnTo>
                  <a:lnTo>
                    <a:pt x="485973" y="1003872"/>
                  </a:lnTo>
                  <a:lnTo>
                    <a:pt x="518647" y="971380"/>
                  </a:lnTo>
                  <a:lnTo>
                    <a:pt x="560588" y="950410"/>
                  </a:lnTo>
                  <a:lnTo>
                    <a:pt x="609600" y="942973"/>
                  </a:lnTo>
                  <a:close/>
                </a:path>
                <a:path w="2514600" h="1276350">
                  <a:moveTo>
                    <a:pt x="457200" y="914400"/>
                  </a:moveTo>
                  <a:lnTo>
                    <a:pt x="457200" y="971546"/>
                  </a:lnTo>
                </a:path>
                <a:path w="2514600" h="1276350">
                  <a:moveTo>
                    <a:pt x="762000" y="1219200"/>
                  </a:moveTo>
                  <a:lnTo>
                    <a:pt x="762000" y="1276346"/>
                  </a:lnTo>
                </a:path>
                <a:path w="2514600" h="1276350">
                  <a:moveTo>
                    <a:pt x="1066800" y="942973"/>
                  </a:moveTo>
                  <a:lnTo>
                    <a:pt x="1115811" y="950410"/>
                  </a:lnTo>
                  <a:lnTo>
                    <a:pt x="1157752" y="971380"/>
                  </a:lnTo>
                  <a:lnTo>
                    <a:pt x="1190426" y="1003872"/>
                  </a:lnTo>
                  <a:lnTo>
                    <a:pt x="1211640" y="1045873"/>
                  </a:lnTo>
                  <a:lnTo>
                    <a:pt x="1219200" y="1095373"/>
                  </a:lnTo>
                  <a:lnTo>
                    <a:pt x="1211640" y="1144384"/>
                  </a:lnTo>
                  <a:lnTo>
                    <a:pt x="1190426" y="1186325"/>
                  </a:lnTo>
                  <a:lnTo>
                    <a:pt x="1157752" y="1218999"/>
                  </a:lnTo>
                  <a:lnTo>
                    <a:pt x="1115811" y="1240213"/>
                  </a:lnTo>
                  <a:lnTo>
                    <a:pt x="1066800" y="1247773"/>
                  </a:lnTo>
                  <a:lnTo>
                    <a:pt x="1017788" y="1240213"/>
                  </a:lnTo>
                  <a:lnTo>
                    <a:pt x="975847" y="1218999"/>
                  </a:lnTo>
                  <a:lnTo>
                    <a:pt x="943173" y="1186325"/>
                  </a:lnTo>
                  <a:lnTo>
                    <a:pt x="921959" y="1144384"/>
                  </a:lnTo>
                  <a:lnTo>
                    <a:pt x="914400" y="1095373"/>
                  </a:lnTo>
                  <a:lnTo>
                    <a:pt x="921959" y="1045873"/>
                  </a:lnTo>
                  <a:lnTo>
                    <a:pt x="943173" y="1003872"/>
                  </a:lnTo>
                  <a:lnTo>
                    <a:pt x="975847" y="971380"/>
                  </a:lnTo>
                  <a:lnTo>
                    <a:pt x="1017788" y="950410"/>
                  </a:lnTo>
                  <a:lnTo>
                    <a:pt x="1066800" y="942973"/>
                  </a:lnTo>
                  <a:close/>
                </a:path>
                <a:path w="2514600" h="1276350">
                  <a:moveTo>
                    <a:pt x="914400" y="914400"/>
                  </a:moveTo>
                  <a:lnTo>
                    <a:pt x="914400" y="971546"/>
                  </a:lnTo>
                </a:path>
                <a:path w="2514600" h="1276350">
                  <a:moveTo>
                    <a:pt x="1219200" y="1219200"/>
                  </a:moveTo>
                  <a:lnTo>
                    <a:pt x="1219200" y="1276346"/>
                  </a:lnTo>
                </a:path>
                <a:path w="2514600" h="1276350">
                  <a:moveTo>
                    <a:pt x="1524000" y="942973"/>
                  </a:moveTo>
                  <a:lnTo>
                    <a:pt x="1573011" y="950410"/>
                  </a:lnTo>
                  <a:lnTo>
                    <a:pt x="1614952" y="971380"/>
                  </a:lnTo>
                  <a:lnTo>
                    <a:pt x="1647626" y="1003872"/>
                  </a:lnTo>
                  <a:lnTo>
                    <a:pt x="1668840" y="1045873"/>
                  </a:lnTo>
                  <a:lnTo>
                    <a:pt x="1676400" y="1095373"/>
                  </a:lnTo>
                  <a:lnTo>
                    <a:pt x="1668840" y="1144384"/>
                  </a:lnTo>
                  <a:lnTo>
                    <a:pt x="1647626" y="1186325"/>
                  </a:lnTo>
                  <a:lnTo>
                    <a:pt x="1614952" y="1218999"/>
                  </a:lnTo>
                  <a:lnTo>
                    <a:pt x="1573011" y="1240213"/>
                  </a:lnTo>
                  <a:lnTo>
                    <a:pt x="1524000" y="1247773"/>
                  </a:lnTo>
                  <a:lnTo>
                    <a:pt x="1474988" y="1240213"/>
                  </a:lnTo>
                  <a:lnTo>
                    <a:pt x="1433047" y="1218999"/>
                  </a:lnTo>
                  <a:lnTo>
                    <a:pt x="1400373" y="1186325"/>
                  </a:lnTo>
                  <a:lnTo>
                    <a:pt x="1379159" y="1144384"/>
                  </a:lnTo>
                  <a:lnTo>
                    <a:pt x="1371600" y="1095373"/>
                  </a:lnTo>
                  <a:lnTo>
                    <a:pt x="1379159" y="1045873"/>
                  </a:lnTo>
                  <a:lnTo>
                    <a:pt x="1400373" y="1003872"/>
                  </a:lnTo>
                  <a:lnTo>
                    <a:pt x="1433047" y="971380"/>
                  </a:lnTo>
                  <a:lnTo>
                    <a:pt x="1474988" y="950410"/>
                  </a:lnTo>
                  <a:lnTo>
                    <a:pt x="1524000" y="942973"/>
                  </a:lnTo>
                  <a:close/>
                </a:path>
                <a:path w="2514600" h="1276350">
                  <a:moveTo>
                    <a:pt x="1371600" y="914400"/>
                  </a:moveTo>
                  <a:lnTo>
                    <a:pt x="1371600" y="971546"/>
                  </a:lnTo>
                </a:path>
                <a:path w="2514600" h="1276350">
                  <a:moveTo>
                    <a:pt x="1676400" y="1219200"/>
                  </a:moveTo>
                  <a:lnTo>
                    <a:pt x="1676400" y="1276346"/>
                  </a:lnTo>
                </a:path>
                <a:path w="2514600" h="1276350">
                  <a:moveTo>
                    <a:pt x="1932940" y="942973"/>
                  </a:moveTo>
                  <a:lnTo>
                    <a:pt x="1981951" y="950410"/>
                  </a:lnTo>
                  <a:lnTo>
                    <a:pt x="2023892" y="971380"/>
                  </a:lnTo>
                  <a:lnTo>
                    <a:pt x="2056566" y="1003872"/>
                  </a:lnTo>
                  <a:lnTo>
                    <a:pt x="2077780" y="1045873"/>
                  </a:lnTo>
                  <a:lnTo>
                    <a:pt x="2085340" y="1095373"/>
                  </a:lnTo>
                  <a:lnTo>
                    <a:pt x="2077780" y="1144384"/>
                  </a:lnTo>
                  <a:lnTo>
                    <a:pt x="2056566" y="1186325"/>
                  </a:lnTo>
                  <a:lnTo>
                    <a:pt x="2023892" y="1218999"/>
                  </a:lnTo>
                  <a:lnTo>
                    <a:pt x="1981951" y="1240213"/>
                  </a:lnTo>
                  <a:lnTo>
                    <a:pt x="1932940" y="1247773"/>
                  </a:lnTo>
                  <a:lnTo>
                    <a:pt x="1883928" y="1240213"/>
                  </a:lnTo>
                  <a:lnTo>
                    <a:pt x="1841987" y="1218999"/>
                  </a:lnTo>
                  <a:lnTo>
                    <a:pt x="1809313" y="1186325"/>
                  </a:lnTo>
                  <a:lnTo>
                    <a:pt x="1788099" y="1144384"/>
                  </a:lnTo>
                  <a:lnTo>
                    <a:pt x="1780540" y="1095373"/>
                  </a:lnTo>
                  <a:lnTo>
                    <a:pt x="1788099" y="1045873"/>
                  </a:lnTo>
                  <a:lnTo>
                    <a:pt x="1809313" y="1003872"/>
                  </a:lnTo>
                  <a:lnTo>
                    <a:pt x="1841987" y="971380"/>
                  </a:lnTo>
                  <a:lnTo>
                    <a:pt x="1883928" y="950410"/>
                  </a:lnTo>
                  <a:lnTo>
                    <a:pt x="1932940" y="942973"/>
                  </a:lnTo>
                  <a:close/>
                </a:path>
                <a:path w="2514600" h="1276350">
                  <a:moveTo>
                    <a:pt x="1780540" y="914400"/>
                  </a:moveTo>
                  <a:lnTo>
                    <a:pt x="1780540" y="971546"/>
                  </a:lnTo>
                </a:path>
                <a:path w="2514600" h="1276350">
                  <a:moveTo>
                    <a:pt x="2085340" y="1219200"/>
                  </a:moveTo>
                  <a:lnTo>
                    <a:pt x="2085340" y="1276346"/>
                  </a:lnTo>
                </a:path>
                <a:path w="2514600" h="1276350">
                  <a:moveTo>
                    <a:pt x="2362200" y="942973"/>
                  </a:moveTo>
                  <a:lnTo>
                    <a:pt x="2411211" y="950410"/>
                  </a:lnTo>
                  <a:lnTo>
                    <a:pt x="2453152" y="971380"/>
                  </a:lnTo>
                  <a:lnTo>
                    <a:pt x="2485826" y="1003872"/>
                  </a:lnTo>
                  <a:lnTo>
                    <a:pt x="2507040" y="1045873"/>
                  </a:lnTo>
                  <a:lnTo>
                    <a:pt x="2514600" y="1095373"/>
                  </a:lnTo>
                  <a:lnTo>
                    <a:pt x="2507040" y="1144384"/>
                  </a:lnTo>
                  <a:lnTo>
                    <a:pt x="2485826" y="1186325"/>
                  </a:lnTo>
                  <a:lnTo>
                    <a:pt x="2453152" y="1218999"/>
                  </a:lnTo>
                  <a:lnTo>
                    <a:pt x="2411211" y="1240213"/>
                  </a:lnTo>
                  <a:lnTo>
                    <a:pt x="2362200" y="1247773"/>
                  </a:lnTo>
                  <a:lnTo>
                    <a:pt x="2313188" y="1240213"/>
                  </a:lnTo>
                  <a:lnTo>
                    <a:pt x="2271247" y="1218999"/>
                  </a:lnTo>
                  <a:lnTo>
                    <a:pt x="2238573" y="1186325"/>
                  </a:lnTo>
                  <a:lnTo>
                    <a:pt x="2217359" y="1144384"/>
                  </a:lnTo>
                  <a:lnTo>
                    <a:pt x="2209800" y="1095373"/>
                  </a:lnTo>
                  <a:lnTo>
                    <a:pt x="2217359" y="1045873"/>
                  </a:lnTo>
                  <a:lnTo>
                    <a:pt x="2238573" y="1003872"/>
                  </a:lnTo>
                  <a:lnTo>
                    <a:pt x="2271247" y="971380"/>
                  </a:lnTo>
                  <a:lnTo>
                    <a:pt x="2313188" y="950410"/>
                  </a:lnTo>
                  <a:lnTo>
                    <a:pt x="2362200" y="942973"/>
                  </a:lnTo>
                  <a:close/>
                </a:path>
                <a:path w="2514600" h="1276350">
                  <a:moveTo>
                    <a:pt x="2209800" y="914400"/>
                  </a:moveTo>
                  <a:lnTo>
                    <a:pt x="2209800" y="971546"/>
                  </a:lnTo>
                </a:path>
                <a:path w="2514600" h="1276350">
                  <a:moveTo>
                    <a:pt x="2514600" y="1219200"/>
                  </a:moveTo>
                  <a:lnTo>
                    <a:pt x="2514600" y="1276346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10199" y="1619249"/>
              <a:ext cx="2362200" cy="609600"/>
            </a:xfrm>
            <a:custGeom>
              <a:avLst/>
              <a:gdLst/>
              <a:ahLst/>
              <a:cxnLst/>
              <a:rect l="l" t="t" r="r" b="b"/>
              <a:pathLst>
                <a:path w="2362200" h="609600">
                  <a:moveTo>
                    <a:pt x="76200" y="0"/>
                  </a:moveTo>
                  <a:lnTo>
                    <a:pt x="76200" y="152400"/>
                  </a:lnTo>
                </a:path>
                <a:path w="2362200" h="609600">
                  <a:moveTo>
                    <a:pt x="0" y="76200"/>
                  </a:moveTo>
                  <a:lnTo>
                    <a:pt x="152400" y="76200"/>
                  </a:lnTo>
                </a:path>
                <a:path w="2362200" h="609600">
                  <a:moveTo>
                    <a:pt x="990600" y="457200"/>
                  </a:moveTo>
                  <a:lnTo>
                    <a:pt x="990600" y="609600"/>
                  </a:lnTo>
                </a:path>
                <a:path w="2362200" h="609600">
                  <a:moveTo>
                    <a:pt x="914400" y="533400"/>
                  </a:moveTo>
                  <a:lnTo>
                    <a:pt x="1066800" y="533400"/>
                  </a:lnTo>
                </a:path>
                <a:path w="2362200" h="609600">
                  <a:moveTo>
                    <a:pt x="2286000" y="457200"/>
                  </a:moveTo>
                  <a:lnTo>
                    <a:pt x="2286000" y="609600"/>
                  </a:lnTo>
                </a:path>
                <a:path w="2362200" h="609600">
                  <a:moveTo>
                    <a:pt x="2209800" y="533400"/>
                  </a:moveTo>
                  <a:lnTo>
                    <a:pt x="2362200" y="53340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4127" y="1919377"/>
              <a:ext cx="161744" cy="1617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8527" y="2376577"/>
              <a:ext cx="161744" cy="1617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0527" y="1843177"/>
              <a:ext cx="161744" cy="16174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14400" y="3001010"/>
            <a:ext cx="2811145" cy="309626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u="heavy" sz="20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p-type</a:t>
            </a:r>
            <a:r>
              <a:rPr dirty="0" u="heavy" sz="20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material</a:t>
            </a:r>
            <a:endParaRPr sz="2000">
              <a:latin typeface="Times New Roman"/>
              <a:cs typeface="Times New Roman"/>
            </a:endParaRPr>
          </a:p>
          <a:p>
            <a:pPr marL="12700" marR="358140">
              <a:lnSpc>
                <a:spcPct val="100000"/>
              </a:lnSpc>
              <a:spcBef>
                <a:spcPts val="1240"/>
              </a:spcBef>
            </a:pPr>
            <a:r>
              <a:rPr dirty="0" sz="2000" spc="-5">
                <a:latin typeface="Times New Roman"/>
                <a:cs typeface="Times New Roman"/>
              </a:rPr>
              <a:t>Semiconductor material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doped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acceptors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508000">
              <a:lnSpc>
                <a:spcPct val="100000"/>
              </a:lnSpc>
              <a:spcBef>
                <a:spcPts val="1250"/>
              </a:spcBef>
            </a:pPr>
            <a:r>
              <a:rPr dirty="0" sz="2000" spc="-5">
                <a:latin typeface="Times New Roman"/>
                <a:cs typeface="Times New Roman"/>
              </a:rPr>
              <a:t>Material </a:t>
            </a:r>
            <a:r>
              <a:rPr dirty="0" sz="2000">
                <a:latin typeface="Times New Roman"/>
                <a:cs typeface="Times New Roman"/>
              </a:rPr>
              <a:t>has </a:t>
            </a:r>
            <a:r>
              <a:rPr dirty="0" sz="2000" spc="-5">
                <a:latin typeface="Times New Roman"/>
                <a:cs typeface="Times New Roman"/>
              </a:rPr>
              <a:t>high </a:t>
            </a:r>
            <a:r>
              <a:rPr dirty="0" sz="2000">
                <a:latin typeface="Times New Roman"/>
                <a:cs typeface="Times New Roman"/>
              </a:rPr>
              <a:t>hole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concentration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50"/>
              </a:spcBef>
            </a:pPr>
            <a:r>
              <a:rPr dirty="0" sz="2000" spc="-5">
                <a:latin typeface="Times New Roman"/>
                <a:cs typeface="Times New Roman"/>
              </a:rPr>
              <a:t>Concentration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electrons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p-type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material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low.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38400" y="16764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72310" y="2133600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 h="0">
                <a:moveTo>
                  <a:pt x="0" y="0"/>
                </a:moveTo>
                <a:lnTo>
                  <a:pt x="151129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66800" y="16764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51" y="2266951"/>
            <a:ext cx="190497" cy="19049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3551" y="1809751"/>
            <a:ext cx="190497" cy="19049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1751" y="2266951"/>
            <a:ext cx="190497" cy="19049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8951" y="1809751"/>
            <a:ext cx="190497" cy="19049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411470" y="2999740"/>
            <a:ext cx="2606040" cy="3403600"/>
          </a:xfrm>
          <a:prstGeom prst="rect">
            <a:avLst/>
          </a:prstGeom>
        </p:spPr>
        <p:txBody>
          <a:bodyPr wrap="square" lIns="0" tIns="171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u="heavy" sz="20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n-type</a:t>
            </a:r>
            <a:r>
              <a:rPr dirty="0" u="heavy" sz="20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material</a:t>
            </a:r>
            <a:endParaRPr sz="2000">
              <a:latin typeface="Times New Roman"/>
              <a:cs typeface="Times New Roman"/>
            </a:endParaRPr>
          </a:p>
          <a:p>
            <a:pPr marL="12700" marR="153670">
              <a:lnSpc>
                <a:spcPct val="100000"/>
              </a:lnSpc>
              <a:spcBef>
                <a:spcPts val="1250"/>
              </a:spcBef>
            </a:pPr>
            <a:r>
              <a:rPr dirty="0" sz="2000" spc="-5">
                <a:latin typeface="Times New Roman"/>
                <a:cs typeface="Times New Roman"/>
              </a:rPr>
              <a:t>Semiconductor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material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doped</a:t>
            </a:r>
            <a:r>
              <a:rPr dirty="0" sz="2000" spc="-5">
                <a:latin typeface="Times New Roman"/>
                <a:cs typeface="Times New Roman"/>
              </a:rPr>
              <a:t> with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donors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464184">
              <a:lnSpc>
                <a:spcPct val="100000"/>
              </a:lnSpc>
              <a:spcBef>
                <a:spcPts val="1250"/>
              </a:spcBef>
            </a:pPr>
            <a:r>
              <a:rPr dirty="0" sz="2000" spc="-5">
                <a:latin typeface="Times New Roman"/>
                <a:cs typeface="Times New Roman"/>
              </a:rPr>
              <a:t>Material has </a:t>
            </a:r>
            <a:r>
              <a:rPr dirty="0" sz="2000">
                <a:latin typeface="Times New Roman"/>
                <a:cs typeface="Times New Roman"/>
              </a:rPr>
              <a:t>high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concentration </a:t>
            </a:r>
            <a:r>
              <a:rPr dirty="0" sz="2000">
                <a:latin typeface="Times New Roman"/>
                <a:cs typeface="Times New Roman"/>
              </a:rPr>
              <a:t>of free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electrons.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50"/>
              </a:spcBef>
            </a:pPr>
            <a:r>
              <a:rPr dirty="0" sz="2000" spc="-5">
                <a:latin typeface="Times New Roman"/>
                <a:cs typeface="Times New Roman"/>
              </a:rPr>
              <a:t>Concentration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holes 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n-type material is </a:t>
            </a:r>
            <a:r>
              <a:rPr dirty="0" sz="2000">
                <a:latin typeface="Times New Roman"/>
                <a:cs typeface="Times New Roman"/>
              </a:rPr>
              <a:t>very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low.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741929" y="339090"/>
            <a:ext cx="3503929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A40020"/>
                </a:solidFill>
                <a:latin typeface="Times New Roman"/>
                <a:cs typeface="Times New Roman"/>
              </a:rPr>
              <a:t>p-n</a:t>
            </a:r>
            <a:r>
              <a:rPr dirty="0" sz="2800" spc="-30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A40020"/>
                </a:solidFill>
                <a:latin typeface="Times New Roman"/>
                <a:cs typeface="Times New Roman"/>
              </a:rPr>
              <a:t>junction</a:t>
            </a:r>
            <a:r>
              <a:rPr dirty="0" sz="2800" spc="-15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A40020"/>
                </a:solidFill>
                <a:latin typeface="Times New Roman"/>
                <a:cs typeface="Times New Roman"/>
              </a:rPr>
              <a:t>formation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1929" y="339090"/>
            <a:ext cx="3503929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A40020"/>
                </a:solidFill>
                <a:latin typeface="Times New Roman"/>
                <a:cs typeface="Times New Roman"/>
              </a:rPr>
              <a:t>p-n</a:t>
            </a:r>
            <a:r>
              <a:rPr dirty="0" sz="2800" spc="-30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A40020"/>
                </a:solidFill>
                <a:latin typeface="Times New Roman"/>
                <a:cs typeface="Times New Roman"/>
              </a:rPr>
              <a:t>junction</a:t>
            </a:r>
            <a:r>
              <a:rPr dirty="0" sz="2800" spc="-15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A40020"/>
                </a:solidFill>
                <a:latin typeface="Times New Roman"/>
                <a:cs typeface="Times New Roman"/>
              </a:rPr>
              <a:t>formation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00203" y="1433603"/>
            <a:ext cx="2695575" cy="1400175"/>
            <a:chOff x="900203" y="1433603"/>
            <a:chExt cx="2695575" cy="1400175"/>
          </a:xfrm>
        </p:grpSpPr>
        <p:sp>
          <p:nvSpPr>
            <p:cNvPr id="4" name="object 4"/>
            <p:cNvSpPr/>
            <p:nvPr/>
          </p:nvSpPr>
          <p:spPr>
            <a:xfrm>
              <a:off x="914399" y="1447799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1333500" y="1371600"/>
                  </a:moveTo>
                  <a:lnTo>
                    <a:pt x="0" y="13716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1371600"/>
                  </a:lnTo>
                  <a:lnTo>
                    <a:pt x="1333500" y="137160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90599" y="1495426"/>
              <a:ext cx="2514600" cy="1276350"/>
            </a:xfrm>
            <a:custGeom>
              <a:avLst/>
              <a:gdLst/>
              <a:ahLst/>
              <a:cxnLst/>
              <a:rect l="l" t="t" r="r" b="b"/>
              <a:pathLst>
                <a:path w="2514600" h="1276350">
                  <a:moveTo>
                    <a:pt x="152400" y="28573"/>
                  </a:moveTo>
                  <a:lnTo>
                    <a:pt x="201411" y="36010"/>
                  </a:lnTo>
                  <a:lnTo>
                    <a:pt x="243352" y="56980"/>
                  </a:lnTo>
                  <a:lnTo>
                    <a:pt x="276026" y="89472"/>
                  </a:lnTo>
                  <a:lnTo>
                    <a:pt x="297240" y="131473"/>
                  </a:lnTo>
                  <a:lnTo>
                    <a:pt x="304800" y="180973"/>
                  </a:lnTo>
                  <a:lnTo>
                    <a:pt x="297240" y="229984"/>
                  </a:lnTo>
                  <a:lnTo>
                    <a:pt x="276026" y="271925"/>
                  </a:lnTo>
                  <a:lnTo>
                    <a:pt x="243352" y="304599"/>
                  </a:lnTo>
                  <a:lnTo>
                    <a:pt x="201411" y="325813"/>
                  </a:lnTo>
                  <a:lnTo>
                    <a:pt x="152400" y="333373"/>
                  </a:lnTo>
                  <a:lnTo>
                    <a:pt x="103388" y="325813"/>
                  </a:lnTo>
                  <a:lnTo>
                    <a:pt x="61447" y="304599"/>
                  </a:lnTo>
                  <a:lnTo>
                    <a:pt x="28773" y="271925"/>
                  </a:lnTo>
                  <a:lnTo>
                    <a:pt x="7559" y="229984"/>
                  </a:lnTo>
                  <a:lnTo>
                    <a:pt x="0" y="180973"/>
                  </a:lnTo>
                  <a:lnTo>
                    <a:pt x="7559" y="131473"/>
                  </a:lnTo>
                  <a:lnTo>
                    <a:pt x="28773" y="89472"/>
                  </a:lnTo>
                  <a:lnTo>
                    <a:pt x="61447" y="56980"/>
                  </a:lnTo>
                  <a:lnTo>
                    <a:pt x="103388" y="36010"/>
                  </a:lnTo>
                  <a:lnTo>
                    <a:pt x="152400" y="28573"/>
                  </a:lnTo>
                  <a:close/>
                </a:path>
                <a:path w="2514600" h="1276350">
                  <a:moveTo>
                    <a:pt x="0" y="0"/>
                  </a:moveTo>
                  <a:lnTo>
                    <a:pt x="0" y="57146"/>
                  </a:lnTo>
                </a:path>
                <a:path w="2514600" h="1276350">
                  <a:moveTo>
                    <a:pt x="304800" y="304800"/>
                  </a:moveTo>
                  <a:lnTo>
                    <a:pt x="304800" y="361946"/>
                  </a:lnTo>
                </a:path>
                <a:path w="2514600" h="1276350">
                  <a:moveTo>
                    <a:pt x="609600" y="28573"/>
                  </a:moveTo>
                  <a:lnTo>
                    <a:pt x="658611" y="36010"/>
                  </a:lnTo>
                  <a:lnTo>
                    <a:pt x="700552" y="56980"/>
                  </a:lnTo>
                  <a:lnTo>
                    <a:pt x="733226" y="89472"/>
                  </a:lnTo>
                  <a:lnTo>
                    <a:pt x="754440" y="131473"/>
                  </a:lnTo>
                  <a:lnTo>
                    <a:pt x="762000" y="180973"/>
                  </a:lnTo>
                  <a:lnTo>
                    <a:pt x="754440" y="229984"/>
                  </a:lnTo>
                  <a:lnTo>
                    <a:pt x="733226" y="271925"/>
                  </a:lnTo>
                  <a:lnTo>
                    <a:pt x="700552" y="304599"/>
                  </a:lnTo>
                  <a:lnTo>
                    <a:pt x="658611" y="325813"/>
                  </a:lnTo>
                  <a:lnTo>
                    <a:pt x="609600" y="333373"/>
                  </a:lnTo>
                  <a:lnTo>
                    <a:pt x="560588" y="325813"/>
                  </a:lnTo>
                  <a:lnTo>
                    <a:pt x="518647" y="304599"/>
                  </a:lnTo>
                  <a:lnTo>
                    <a:pt x="485973" y="271925"/>
                  </a:lnTo>
                  <a:lnTo>
                    <a:pt x="464759" y="229984"/>
                  </a:lnTo>
                  <a:lnTo>
                    <a:pt x="457200" y="180973"/>
                  </a:lnTo>
                  <a:lnTo>
                    <a:pt x="464759" y="131473"/>
                  </a:lnTo>
                  <a:lnTo>
                    <a:pt x="485973" y="89472"/>
                  </a:lnTo>
                  <a:lnTo>
                    <a:pt x="518647" y="56980"/>
                  </a:lnTo>
                  <a:lnTo>
                    <a:pt x="560588" y="36010"/>
                  </a:lnTo>
                  <a:lnTo>
                    <a:pt x="609600" y="28573"/>
                  </a:lnTo>
                  <a:close/>
                </a:path>
                <a:path w="2514600" h="1276350">
                  <a:moveTo>
                    <a:pt x="457200" y="0"/>
                  </a:moveTo>
                  <a:lnTo>
                    <a:pt x="457200" y="57146"/>
                  </a:lnTo>
                </a:path>
                <a:path w="2514600" h="1276350">
                  <a:moveTo>
                    <a:pt x="762000" y="304800"/>
                  </a:moveTo>
                  <a:lnTo>
                    <a:pt x="762000" y="361946"/>
                  </a:lnTo>
                </a:path>
                <a:path w="2514600" h="1276350">
                  <a:moveTo>
                    <a:pt x="1066800" y="28573"/>
                  </a:moveTo>
                  <a:lnTo>
                    <a:pt x="1115811" y="36010"/>
                  </a:lnTo>
                  <a:lnTo>
                    <a:pt x="1157752" y="56980"/>
                  </a:lnTo>
                  <a:lnTo>
                    <a:pt x="1190426" y="89472"/>
                  </a:lnTo>
                  <a:lnTo>
                    <a:pt x="1211640" y="131473"/>
                  </a:lnTo>
                  <a:lnTo>
                    <a:pt x="1219200" y="180973"/>
                  </a:lnTo>
                  <a:lnTo>
                    <a:pt x="1211640" y="229984"/>
                  </a:lnTo>
                  <a:lnTo>
                    <a:pt x="1190426" y="271925"/>
                  </a:lnTo>
                  <a:lnTo>
                    <a:pt x="1157752" y="304599"/>
                  </a:lnTo>
                  <a:lnTo>
                    <a:pt x="1115811" y="325813"/>
                  </a:lnTo>
                  <a:lnTo>
                    <a:pt x="1066800" y="333373"/>
                  </a:lnTo>
                  <a:lnTo>
                    <a:pt x="1017788" y="325813"/>
                  </a:lnTo>
                  <a:lnTo>
                    <a:pt x="975847" y="304599"/>
                  </a:lnTo>
                  <a:lnTo>
                    <a:pt x="943173" y="271925"/>
                  </a:lnTo>
                  <a:lnTo>
                    <a:pt x="921959" y="229984"/>
                  </a:lnTo>
                  <a:lnTo>
                    <a:pt x="914400" y="180973"/>
                  </a:lnTo>
                  <a:lnTo>
                    <a:pt x="921959" y="131473"/>
                  </a:lnTo>
                  <a:lnTo>
                    <a:pt x="943173" y="89472"/>
                  </a:lnTo>
                  <a:lnTo>
                    <a:pt x="975847" y="56980"/>
                  </a:lnTo>
                  <a:lnTo>
                    <a:pt x="1017788" y="36010"/>
                  </a:lnTo>
                  <a:lnTo>
                    <a:pt x="1066800" y="28573"/>
                  </a:lnTo>
                  <a:close/>
                </a:path>
                <a:path w="2514600" h="1276350">
                  <a:moveTo>
                    <a:pt x="914400" y="0"/>
                  </a:moveTo>
                  <a:lnTo>
                    <a:pt x="914400" y="57146"/>
                  </a:lnTo>
                </a:path>
                <a:path w="2514600" h="1276350">
                  <a:moveTo>
                    <a:pt x="1219200" y="304800"/>
                  </a:moveTo>
                  <a:lnTo>
                    <a:pt x="1219200" y="361946"/>
                  </a:lnTo>
                </a:path>
                <a:path w="2514600" h="1276350">
                  <a:moveTo>
                    <a:pt x="1524000" y="28573"/>
                  </a:moveTo>
                  <a:lnTo>
                    <a:pt x="1573011" y="36010"/>
                  </a:lnTo>
                  <a:lnTo>
                    <a:pt x="1614952" y="56980"/>
                  </a:lnTo>
                  <a:lnTo>
                    <a:pt x="1647626" y="89472"/>
                  </a:lnTo>
                  <a:lnTo>
                    <a:pt x="1668840" y="131473"/>
                  </a:lnTo>
                  <a:lnTo>
                    <a:pt x="1676400" y="180973"/>
                  </a:lnTo>
                  <a:lnTo>
                    <a:pt x="1668840" y="229984"/>
                  </a:lnTo>
                  <a:lnTo>
                    <a:pt x="1647626" y="271925"/>
                  </a:lnTo>
                  <a:lnTo>
                    <a:pt x="1614952" y="304599"/>
                  </a:lnTo>
                  <a:lnTo>
                    <a:pt x="1573011" y="325813"/>
                  </a:lnTo>
                  <a:lnTo>
                    <a:pt x="1524000" y="333373"/>
                  </a:lnTo>
                  <a:lnTo>
                    <a:pt x="1474988" y="325813"/>
                  </a:lnTo>
                  <a:lnTo>
                    <a:pt x="1433047" y="304599"/>
                  </a:lnTo>
                  <a:lnTo>
                    <a:pt x="1400373" y="271925"/>
                  </a:lnTo>
                  <a:lnTo>
                    <a:pt x="1379159" y="229984"/>
                  </a:lnTo>
                  <a:lnTo>
                    <a:pt x="1371600" y="180973"/>
                  </a:lnTo>
                  <a:lnTo>
                    <a:pt x="1379159" y="131473"/>
                  </a:lnTo>
                  <a:lnTo>
                    <a:pt x="1400373" y="89472"/>
                  </a:lnTo>
                  <a:lnTo>
                    <a:pt x="1433047" y="56980"/>
                  </a:lnTo>
                  <a:lnTo>
                    <a:pt x="1474988" y="36010"/>
                  </a:lnTo>
                  <a:lnTo>
                    <a:pt x="1524000" y="28573"/>
                  </a:lnTo>
                  <a:close/>
                </a:path>
                <a:path w="2514600" h="1276350">
                  <a:moveTo>
                    <a:pt x="1371600" y="0"/>
                  </a:moveTo>
                  <a:lnTo>
                    <a:pt x="1371600" y="57146"/>
                  </a:lnTo>
                </a:path>
                <a:path w="2514600" h="1276350">
                  <a:moveTo>
                    <a:pt x="1676400" y="304800"/>
                  </a:moveTo>
                  <a:lnTo>
                    <a:pt x="1676400" y="361946"/>
                  </a:lnTo>
                </a:path>
                <a:path w="2514600" h="1276350">
                  <a:moveTo>
                    <a:pt x="1932939" y="28573"/>
                  </a:moveTo>
                  <a:lnTo>
                    <a:pt x="1981951" y="36010"/>
                  </a:lnTo>
                  <a:lnTo>
                    <a:pt x="2023892" y="56980"/>
                  </a:lnTo>
                  <a:lnTo>
                    <a:pt x="2056566" y="89472"/>
                  </a:lnTo>
                  <a:lnTo>
                    <a:pt x="2077780" y="131473"/>
                  </a:lnTo>
                  <a:lnTo>
                    <a:pt x="2085339" y="180973"/>
                  </a:lnTo>
                  <a:lnTo>
                    <a:pt x="2077780" y="229984"/>
                  </a:lnTo>
                  <a:lnTo>
                    <a:pt x="2056566" y="271925"/>
                  </a:lnTo>
                  <a:lnTo>
                    <a:pt x="2023892" y="304599"/>
                  </a:lnTo>
                  <a:lnTo>
                    <a:pt x="1981951" y="325813"/>
                  </a:lnTo>
                  <a:lnTo>
                    <a:pt x="1932939" y="333373"/>
                  </a:lnTo>
                  <a:lnTo>
                    <a:pt x="1883928" y="325813"/>
                  </a:lnTo>
                  <a:lnTo>
                    <a:pt x="1841987" y="304599"/>
                  </a:lnTo>
                  <a:lnTo>
                    <a:pt x="1809313" y="271925"/>
                  </a:lnTo>
                  <a:lnTo>
                    <a:pt x="1788099" y="229984"/>
                  </a:lnTo>
                  <a:lnTo>
                    <a:pt x="1780539" y="180973"/>
                  </a:lnTo>
                  <a:lnTo>
                    <a:pt x="1788099" y="131473"/>
                  </a:lnTo>
                  <a:lnTo>
                    <a:pt x="1809313" y="89472"/>
                  </a:lnTo>
                  <a:lnTo>
                    <a:pt x="1841987" y="56980"/>
                  </a:lnTo>
                  <a:lnTo>
                    <a:pt x="1883928" y="36010"/>
                  </a:lnTo>
                  <a:lnTo>
                    <a:pt x="1932939" y="28573"/>
                  </a:lnTo>
                  <a:close/>
                </a:path>
                <a:path w="2514600" h="1276350">
                  <a:moveTo>
                    <a:pt x="1780539" y="0"/>
                  </a:moveTo>
                  <a:lnTo>
                    <a:pt x="1780539" y="57146"/>
                  </a:lnTo>
                </a:path>
                <a:path w="2514600" h="1276350">
                  <a:moveTo>
                    <a:pt x="2085339" y="304800"/>
                  </a:moveTo>
                  <a:lnTo>
                    <a:pt x="2085339" y="361946"/>
                  </a:lnTo>
                </a:path>
                <a:path w="2514600" h="1276350">
                  <a:moveTo>
                    <a:pt x="2362200" y="28573"/>
                  </a:moveTo>
                  <a:lnTo>
                    <a:pt x="2411211" y="36010"/>
                  </a:lnTo>
                  <a:lnTo>
                    <a:pt x="2453152" y="56980"/>
                  </a:lnTo>
                  <a:lnTo>
                    <a:pt x="2485826" y="89472"/>
                  </a:lnTo>
                  <a:lnTo>
                    <a:pt x="2507040" y="131473"/>
                  </a:lnTo>
                  <a:lnTo>
                    <a:pt x="2514600" y="180973"/>
                  </a:lnTo>
                  <a:lnTo>
                    <a:pt x="2507040" y="229984"/>
                  </a:lnTo>
                  <a:lnTo>
                    <a:pt x="2485826" y="271925"/>
                  </a:lnTo>
                  <a:lnTo>
                    <a:pt x="2453152" y="304599"/>
                  </a:lnTo>
                  <a:lnTo>
                    <a:pt x="2411211" y="325813"/>
                  </a:lnTo>
                  <a:lnTo>
                    <a:pt x="2362200" y="333373"/>
                  </a:lnTo>
                  <a:lnTo>
                    <a:pt x="2313188" y="325813"/>
                  </a:lnTo>
                  <a:lnTo>
                    <a:pt x="2271247" y="304599"/>
                  </a:lnTo>
                  <a:lnTo>
                    <a:pt x="2238573" y="271925"/>
                  </a:lnTo>
                  <a:lnTo>
                    <a:pt x="2217359" y="229984"/>
                  </a:lnTo>
                  <a:lnTo>
                    <a:pt x="2209800" y="180973"/>
                  </a:lnTo>
                  <a:lnTo>
                    <a:pt x="2217359" y="131473"/>
                  </a:lnTo>
                  <a:lnTo>
                    <a:pt x="2238573" y="89472"/>
                  </a:lnTo>
                  <a:lnTo>
                    <a:pt x="2271247" y="56980"/>
                  </a:lnTo>
                  <a:lnTo>
                    <a:pt x="2313188" y="36010"/>
                  </a:lnTo>
                  <a:lnTo>
                    <a:pt x="2362200" y="28573"/>
                  </a:lnTo>
                  <a:close/>
                </a:path>
                <a:path w="2514600" h="1276350">
                  <a:moveTo>
                    <a:pt x="2209800" y="0"/>
                  </a:moveTo>
                  <a:lnTo>
                    <a:pt x="2209800" y="57146"/>
                  </a:lnTo>
                </a:path>
                <a:path w="2514600" h="1276350">
                  <a:moveTo>
                    <a:pt x="2514600" y="304800"/>
                  </a:moveTo>
                  <a:lnTo>
                    <a:pt x="2514600" y="361946"/>
                  </a:lnTo>
                </a:path>
                <a:path w="2514600" h="1276350">
                  <a:moveTo>
                    <a:pt x="152400" y="485773"/>
                  </a:moveTo>
                  <a:lnTo>
                    <a:pt x="201411" y="493210"/>
                  </a:lnTo>
                  <a:lnTo>
                    <a:pt x="243352" y="514180"/>
                  </a:lnTo>
                  <a:lnTo>
                    <a:pt x="276026" y="546672"/>
                  </a:lnTo>
                  <a:lnTo>
                    <a:pt x="297240" y="588673"/>
                  </a:lnTo>
                  <a:lnTo>
                    <a:pt x="304800" y="638173"/>
                  </a:lnTo>
                  <a:lnTo>
                    <a:pt x="297240" y="687184"/>
                  </a:lnTo>
                  <a:lnTo>
                    <a:pt x="276026" y="729125"/>
                  </a:lnTo>
                  <a:lnTo>
                    <a:pt x="243352" y="761799"/>
                  </a:lnTo>
                  <a:lnTo>
                    <a:pt x="201411" y="783013"/>
                  </a:lnTo>
                  <a:lnTo>
                    <a:pt x="152400" y="790573"/>
                  </a:lnTo>
                  <a:lnTo>
                    <a:pt x="103388" y="783013"/>
                  </a:lnTo>
                  <a:lnTo>
                    <a:pt x="61447" y="761799"/>
                  </a:lnTo>
                  <a:lnTo>
                    <a:pt x="28773" y="729125"/>
                  </a:lnTo>
                  <a:lnTo>
                    <a:pt x="7559" y="687184"/>
                  </a:lnTo>
                  <a:lnTo>
                    <a:pt x="0" y="638173"/>
                  </a:lnTo>
                  <a:lnTo>
                    <a:pt x="7559" y="588673"/>
                  </a:lnTo>
                  <a:lnTo>
                    <a:pt x="28773" y="546672"/>
                  </a:lnTo>
                  <a:lnTo>
                    <a:pt x="61447" y="514180"/>
                  </a:lnTo>
                  <a:lnTo>
                    <a:pt x="103388" y="493210"/>
                  </a:lnTo>
                  <a:lnTo>
                    <a:pt x="152400" y="485773"/>
                  </a:lnTo>
                  <a:close/>
                </a:path>
                <a:path w="2514600" h="1276350">
                  <a:moveTo>
                    <a:pt x="0" y="457200"/>
                  </a:moveTo>
                  <a:lnTo>
                    <a:pt x="0" y="514346"/>
                  </a:lnTo>
                </a:path>
                <a:path w="2514600" h="1276350">
                  <a:moveTo>
                    <a:pt x="304800" y="762000"/>
                  </a:moveTo>
                  <a:lnTo>
                    <a:pt x="304800" y="819146"/>
                  </a:lnTo>
                </a:path>
                <a:path w="2514600" h="1276350">
                  <a:moveTo>
                    <a:pt x="609600" y="485773"/>
                  </a:moveTo>
                  <a:lnTo>
                    <a:pt x="658611" y="493210"/>
                  </a:lnTo>
                  <a:lnTo>
                    <a:pt x="700552" y="514180"/>
                  </a:lnTo>
                  <a:lnTo>
                    <a:pt x="733226" y="546672"/>
                  </a:lnTo>
                  <a:lnTo>
                    <a:pt x="754440" y="588673"/>
                  </a:lnTo>
                  <a:lnTo>
                    <a:pt x="762000" y="638173"/>
                  </a:lnTo>
                  <a:lnTo>
                    <a:pt x="754440" y="687184"/>
                  </a:lnTo>
                  <a:lnTo>
                    <a:pt x="733226" y="729125"/>
                  </a:lnTo>
                  <a:lnTo>
                    <a:pt x="700552" y="761799"/>
                  </a:lnTo>
                  <a:lnTo>
                    <a:pt x="658611" y="783013"/>
                  </a:lnTo>
                  <a:lnTo>
                    <a:pt x="609600" y="790573"/>
                  </a:lnTo>
                  <a:lnTo>
                    <a:pt x="560588" y="783013"/>
                  </a:lnTo>
                  <a:lnTo>
                    <a:pt x="518647" y="761799"/>
                  </a:lnTo>
                  <a:lnTo>
                    <a:pt x="485973" y="729125"/>
                  </a:lnTo>
                  <a:lnTo>
                    <a:pt x="464759" y="687184"/>
                  </a:lnTo>
                  <a:lnTo>
                    <a:pt x="457200" y="638173"/>
                  </a:lnTo>
                  <a:lnTo>
                    <a:pt x="464759" y="588673"/>
                  </a:lnTo>
                  <a:lnTo>
                    <a:pt x="485973" y="546672"/>
                  </a:lnTo>
                  <a:lnTo>
                    <a:pt x="518647" y="514180"/>
                  </a:lnTo>
                  <a:lnTo>
                    <a:pt x="560588" y="493210"/>
                  </a:lnTo>
                  <a:lnTo>
                    <a:pt x="609600" y="485773"/>
                  </a:lnTo>
                  <a:close/>
                </a:path>
                <a:path w="2514600" h="1276350">
                  <a:moveTo>
                    <a:pt x="457200" y="457200"/>
                  </a:moveTo>
                  <a:lnTo>
                    <a:pt x="457200" y="514346"/>
                  </a:lnTo>
                </a:path>
                <a:path w="2514600" h="1276350">
                  <a:moveTo>
                    <a:pt x="762000" y="762000"/>
                  </a:moveTo>
                  <a:lnTo>
                    <a:pt x="762000" y="819146"/>
                  </a:lnTo>
                </a:path>
                <a:path w="2514600" h="1276350">
                  <a:moveTo>
                    <a:pt x="1066800" y="485773"/>
                  </a:moveTo>
                  <a:lnTo>
                    <a:pt x="1115811" y="493210"/>
                  </a:lnTo>
                  <a:lnTo>
                    <a:pt x="1157752" y="514180"/>
                  </a:lnTo>
                  <a:lnTo>
                    <a:pt x="1190426" y="546672"/>
                  </a:lnTo>
                  <a:lnTo>
                    <a:pt x="1211640" y="588673"/>
                  </a:lnTo>
                  <a:lnTo>
                    <a:pt x="1219200" y="638173"/>
                  </a:lnTo>
                  <a:lnTo>
                    <a:pt x="1211640" y="687184"/>
                  </a:lnTo>
                  <a:lnTo>
                    <a:pt x="1190426" y="729125"/>
                  </a:lnTo>
                  <a:lnTo>
                    <a:pt x="1157752" y="761799"/>
                  </a:lnTo>
                  <a:lnTo>
                    <a:pt x="1115811" y="783013"/>
                  </a:lnTo>
                  <a:lnTo>
                    <a:pt x="1066800" y="790573"/>
                  </a:lnTo>
                  <a:lnTo>
                    <a:pt x="1017788" y="783013"/>
                  </a:lnTo>
                  <a:lnTo>
                    <a:pt x="975847" y="761799"/>
                  </a:lnTo>
                  <a:lnTo>
                    <a:pt x="943173" y="729125"/>
                  </a:lnTo>
                  <a:lnTo>
                    <a:pt x="921959" y="687184"/>
                  </a:lnTo>
                  <a:lnTo>
                    <a:pt x="914400" y="638173"/>
                  </a:lnTo>
                  <a:lnTo>
                    <a:pt x="921959" y="588673"/>
                  </a:lnTo>
                  <a:lnTo>
                    <a:pt x="943173" y="546672"/>
                  </a:lnTo>
                  <a:lnTo>
                    <a:pt x="975847" y="514180"/>
                  </a:lnTo>
                  <a:lnTo>
                    <a:pt x="1017788" y="493210"/>
                  </a:lnTo>
                  <a:lnTo>
                    <a:pt x="1066800" y="485773"/>
                  </a:lnTo>
                  <a:close/>
                </a:path>
                <a:path w="2514600" h="1276350">
                  <a:moveTo>
                    <a:pt x="914400" y="457200"/>
                  </a:moveTo>
                  <a:lnTo>
                    <a:pt x="914400" y="514346"/>
                  </a:lnTo>
                </a:path>
                <a:path w="2514600" h="1276350">
                  <a:moveTo>
                    <a:pt x="1219200" y="762000"/>
                  </a:moveTo>
                  <a:lnTo>
                    <a:pt x="1219200" y="819146"/>
                  </a:lnTo>
                </a:path>
                <a:path w="2514600" h="1276350">
                  <a:moveTo>
                    <a:pt x="1524000" y="485773"/>
                  </a:moveTo>
                  <a:lnTo>
                    <a:pt x="1573011" y="493210"/>
                  </a:lnTo>
                  <a:lnTo>
                    <a:pt x="1614952" y="514180"/>
                  </a:lnTo>
                  <a:lnTo>
                    <a:pt x="1647626" y="546672"/>
                  </a:lnTo>
                  <a:lnTo>
                    <a:pt x="1668840" y="588673"/>
                  </a:lnTo>
                  <a:lnTo>
                    <a:pt x="1676400" y="638173"/>
                  </a:lnTo>
                  <a:lnTo>
                    <a:pt x="1668840" y="687184"/>
                  </a:lnTo>
                  <a:lnTo>
                    <a:pt x="1647626" y="729125"/>
                  </a:lnTo>
                  <a:lnTo>
                    <a:pt x="1614952" y="761799"/>
                  </a:lnTo>
                  <a:lnTo>
                    <a:pt x="1573011" y="783013"/>
                  </a:lnTo>
                  <a:lnTo>
                    <a:pt x="1524000" y="790573"/>
                  </a:lnTo>
                  <a:lnTo>
                    <a:pt x="1474988" y="783013"/>
                  </a:lnTo>
                  <a:lnTo>
                    <a:pt x="1433047" y="761799"/>
                  </a:lnTo>
                  <a:lnTo>
                    <a:pt x="1400373" y="729125"/>
                  </a:lnTo>
                  <a:lnTo>
                    <a:pt x="1379159" y="687184"/>
                  </a:lnTo>
                  <a:lnTo>
                    <a:pt x="1371600" y="638173"/>
                  </a:lnTo>
                  <a:lnTo>
                    <a:pt x="1379159" y="588673"/>
                  </a:lnTo>
                  <a:lnTo>
                    <a:pt x="1400373" y="546672"/>
                  </a:lnTo>
                  <a:lnTo>
                    <a:pt x="1433047" y="514180"/>
                  </a:lnTo>
                  <a:lnTo>
                    <a:pt x="1474988" y="493210"/>
                  </a:lnTo>
                  <a:lnTo>
                    <a:pt x="1524000" y="485773"/>
                  </a:lnTo>
                  <a:close/>
                </a:path>
                <a:path w="2514600" h="1276350">
                  <a:moveTo>
                    <a:pt x="1371600" y="457200"/>
                  </a:moveTo>
                  <a:lnTo>
                    <a:pt x="1371600" y="514346"/>
                  </a:lnTo>
                </a:path>
                <a:path w="2514600" h="1276350">
                  <a:moveTo>
                    <a:pt x="1676400" y="762000"/>
                  </a:moveTo>
                  <a:lnTo>
                    <a:pt x="1676400" y="819146"/>
                  </a:lnTo>
                </a:path>
                <a:path w="2514600" h="1276350">
                  <a:moveTo>
                    <a:pt x="1932939" y="485773"/>
                  </a:moveTo>
                  <a:lnTo>
                    <a:pt x="1981951" y="493210"/>
                  </a:lnTo>
                  <a:lnTo>
                    <a:pt x="2023892" y="514180"/>
                  </a:lnTo>
                  <a:lnTo>
                    <a:pt x="2056566" y="546672"/>
                  </a:lnTo>
                  <a:lnTo>
                    <a:pt x="2077780" y="588673"/>
                  </a:lnTo>
                  <a:lnTo>
                    <a:pt x="2085339" y="638173"/>
                  </a:lnTo>
                  <a:lnTo>
                    <a:pt x="2077780" y="687184"/>
                  </a:lnTo>
                  <a:lnTo>
                    <a:pt x="2056566" y="729125"/>
                  </a:lnTo>
                  <a:lnTo>
                    <a:pt x="2023892" y="761799"/>
                  </a:lnTo>
                  <a:lnTo>
                    <a:pt x="1981951" y="783013"/>
                  </a:lnTo>
                  <a:lnTo>
                    <a:pt x="1932939" y="790573"/>
                  </a:lnTo>
                  <a:lnTo>
                    <a:pt x="1883928" y="783013"/>
                  </a:lnTo>
                  <a:lnTo>
                    <a:pt x="1841987" y="761799"/>
                  </a:lnTo>
                  <a:lnTo>
                    <a:pt x="1809313" y="729125"/>
                  </a:lnTo>
                  <a:lnTo>
                    <a:pt x="1788099" y="687184"/>
                  </a:lnTo>
                  <a:lnTo>
                    <a:pt x="1780539" y="638173"/>
                  </a:lnTo>
                  <a:lnTo>
                    <a:pt x="1788099" y="588673"/>
                  </a:lnTo>
                  <a:lnTo>
                    <a:pt x="1809313" y="546672"/>
                  </a:lnTo>
                  <a:lnTo>
                    <a:pt x="1841987" y="514180"/>
                  </a:lnTo>
                  <a:lnTo>
                    <a:pt x="1883928" y="493210"/>
                  </a:lnTo>
                  <a:lnTo>
                    <a:pt x="1932939" y="485773"/>
                  </a:lnTo>
                  <a:close/>
                </a:path>
                <a:path w="2514600" h="1276350">
                  <a:moveTo>
                    <a:pt x="1780539" y="457200"/>
                  </a:moveTo>
                  <a:lnTo>
                    <a:pt x="1780539" y="514346"/>
                  </a:lnTo>
                </a:path>
                <a:path w="2514600" h="1276350">
                  <a:moveTo>
                    <a:pt x="2085339" y="762000"/>
                  </a:moveTo>
                  <a:lnTo>
                    <a:pt x="2085339" y="819146"/>
                  </a:lnTo>
                </a:path>
                <a:path w="2514600" h="1276350">
                  <a:moveTo>
                    <a:pt x="2362200" y="485773"/>
                  </a:moveTo>
                  <a:lnTo>
                    <a:pt x="2411211" y="493210"/>
                  </a:lnTo>
                  <a:lnTo>
                    <a:pt x="2453152" y="514180"/>
                  </a:lnTo>
                  <a:lnTo>
                    <a:pt x="2485826" y="546672"/>
                  </a:lnTo>
                  <a:lnTo>
                    <a:pt x="2507040" y="588673"/>
                  </a:lnTo>
                  <a:lnTo>
                    <a:pt x="2514600" y="638173"/>
                  </a:lnTo>
                  <a:lnTo>
                    <a:pt x="2507040" y="687184"/>
                  </a:lnTo>
                  <a:lnTo>
                    <a:pt x="2485826" y="729125"/>
                  </a:lnTo>
                  <a:lnTo>
                    <a:pt x="2453152" y="761799"/>
                  </a:lnTo>
                  <a:lnTo>
                    <a:pt x="2411211" y="783013"/>
                  </a:lnTo>
                  <a:lnTo>
                    <a:pt x="2362200" y="790573"/>
                  </a:lnTo>
                  <a:lnTo>
                    <a:pt x="2313188" y="783013"/>
                  </a:lnTo>
                  <a:lnTo>
                    <a:pt x="2271247" y="761799"/>
                  </a:lnTo>
                  <a:lnTo>
                    <a:pt x="2238573" y="729125"/>
                  </a:lnTo>
                  <a:lnTo>
                    <a:pt x="2217359" y="687184"/>
                  </a:lnTo>
                  <a:lnTo>
                    <a:pt x="2209800" y="638173"/>
                  </a:lnTo>
                  <a:lnTo>
                    <a:pt x="2217359" y="588673"/>
                  </a:lnTo>
                  <a:lnTo>
                    <a:pt x="2238573" y="546672"/>
                  </a:lnTo>
                  <a:lnTo>
                    <a:pt x="2271247" y="514180"/>
                  </a:lnTo>
                  <a:lnTo>
                    <a:pt x="2313188" y="493210"/>
                  </a:lnTo>
                  <a:lnTo>
                    <a:pt x="2362200" y="485773"/>
                  </a:lnTo>
                  <a:close/>
                </a:path>
                <a:path w="2514600" h="1276350">
                  <a:moveTo>
                    <a:pt x="2209800" y="457200"/>
                  </a:moveTo>
                  <a:lnTo>
                    <a:pt x="2209800" y="514346"/>
                  </a:lnTo>
                </a:path>
                <a:path w="2514600" h="1276350">
                  <a:moveTo>
                    <a:pt x="2514600" y="762000"/>
                  </a:moveTo>
                  <a:lnTo>
                    <a:pt x="2514600" y="819146"/>
                  </a:lnTo>
                </a:path>
                <a:path w="2514600" h="1276350">
                  <a:moveTo>
                    <a:pt x="152400" y="942973"/>
                  </a:moveTo>
                  <a:lnTo>
                    <a:pt x="201411" y="950410"/>
                  </a:lnTo>
                  <a:lnTo>
                    <a:pt x="243352" y="971380"/>
                  </a:lnTo>
                  <a:lnTo>
                    <a:pt x="276026" y="1003872"/>
                  </a:lnTo>
                  <a:lnTo>
                    <a:pt x="297240" y="1045873"/>
                  </a:lnTo>
                  <a:lnTo>
                    <a:pt x="304800" y="1095373"/>
                  </a:lnTo>
                  <a:lnTo>
                    <a:pt x="297240" y="1144384"/>
                  </a:lnTo>
                  <a:lnTo>
                    <a:pt x="276026" y="1186325"/>
                  </a:lnTo>
                  <a:lnTo>
                    <a:pt x="243352" y="1218999"/>
                  </a:lnTo>
                  <a:lnTo>
                    <a:pt x="201411" y="1240213"/>
                  </a:lnTo>
                  <a:lnTo>
                    <a:pt x="152400" y="1247773"/>
                  </a:lnTo>
                  <a:lnTo>
                    <a:pt x="103388" y="1240213"/>
                  </a:lnTo>
                  <a:lnTo>
                    <a:pt x="61447" y="1218999"/>
                  </a:lnTo>
                  <a:lnTo>
                    <a:pt x="28773" y="1186325"/>
                  </a:lnTo>
                  <a:lnTo>
                    <a:pt x="7559" y="1144384"/>
                  </a:lnTo>
                  <a:lnTo>
                    <a:pt x="0" y="1095373"/>
                  </a:lnTo>
                  <a:lnTo>
                    <a:pt x="7559" y="1045873"/>
                  </a:lnTo>
                  <a:lnTo>
                    <a:pt x="28773" y="1003872"/>
                  </a:lnTo>
                  <a:lnTo>
                    <a:pt x="61447" y="971380"/>
                  </a:lnTo>
                  <a:lnTo>
                    <a:pt x="103388" y="950410"/>
                  </a:lnTo>
                  <a:lnTo>
                    <a:pt x="152400" y="942973"/>
                  </a:lnTo>
                  <a:close/>
                </a:path>
                <a:path w="2514600" h="1276350">
                  <a:moveTo>
                    <a:pt x="0" y="914400"/>
                  </a:moveTo>
                  <a:lnTo>
                    <a:pt x="0" y="971546"/>
                  </a:lnTo>
                </a:path>
                <a:path w="2514600" h="1276350">
                  <a:moveTo>
                    <a:pt x="304800" y="1219200"/>
                  </a:moveTo>
                  <a:lnTo>
                    <a:pt x="304800" y="1276346"/>
                  </a:lnTo>
                </a:path>
                <a:path w="2514600" h="1276350">
                  <a:moveTo>
                    <a:pt x="609600" y="942973"/>
                  </a:moveTo>
                  <a:lnTo>
                    <a:pt x="658611" y="950410"/>
                  </a:lnTo>
                  <a:lnTo>
                    <a:pt x="700552" y="971380"/>
                  </a:lnTo>
                  <a:lnTo>
                    <a:pt x="733226" y="1003872"/>
                  </a:lnTo>
                  <a:lnTo>
                    <a:pt x="754440" y="1045873"/>
                  </a:lnTo>
                  <a:lnTo>
                    <a:pt x="762000" y="1095373"/>
                  </a:lnTo>
                  <a:lnTo>
                    <a:pt x="754440" y="1144384"/>
                  </a:lnTo>
                  <a:lnTo>
                    <a:pt x="733226" y="1186325"/>
                  </a:lnTo>
                  <a:lnTo>
                    <a:pt x="700552" y="1218999"/>
                  </a:lnTo>
                  <a:lnTo>
                    <a:pt x="658611" y="1240213"/>
                  </a:lnTo>
                  <a:lnTo>
                    <a:pt x="609600" y="1247773"/>
                  </a:lnTo>
                  <a:lnTo>
                    <a:pt x="560588" y="1240213"/>
                  </a:lnTo>
                  <a:lnTo>
                    <a:pt x="518647" y="1218999"/>
                  </a:lnTo>
                  <a:lnTo>
                    <a:pt x="485973" y="1186325"/>
                  </a:lnTo>
                  <a:lnTo>
                    <a:pt x="464759" y="1144384"/>
                  </a:lnTo>
                  <a:lnTo>
                    <a:pt x="457200" y="1095373"/>
                  </a:lnTo>
                  <a:lnTo>
                    <a:pt x="464759" y="1045873"/>
                  </a:lnTo>
                  <a:lnTo>
                    <a:pt x="485973" y="1003872"/>
                  </a:lnTo>
                  <a:lnTo>
                    <a:pt x="518647" y="971380"/>
                  </a:lnTo>
                  <a:lnTo>
                    <a:pt x="560588" y="950410"/>
                  </a:lnTo>
                  <a:lnTo>
                    <a:pt x="609600" y="942973"/>
                  </a:lnTo>
                  <a:close/>
                </a:path>
                <a:path w="2514600" h="1276350">
                  <a:moveTo>
                    <a:pt x="457200" y="914400"/>
                  </a:moveTo>
                  <a:lnTo>
                    <a:pt x="457200" y="971546"/>
                  </a:lnTo>
                </a:path>
                <a:path w="2514600" h="1276350">
                  <a:moveTo>
                    <a:pt x="762000" y="1219200"/>
                  </a:moveTo>
                  <a:lnTo>
                    <a:pt x="762000" y="1276346"/>
                  </a:lnTo>
                </a:path>
                <a:path w="2514600" h="1276350">
                  <a:moveTo>
                    <a:pt x="1066800" y="942973"/>
                  </a:moveTo>
                  <a:lnTo>
                    <a:pt x="1115811" y="950410"/>
                  </a:lnTo>
                  <a:lnTo>
                    <a:pt x="1157752" y="971380"/>
                  </a:lnTo>
                  <a:lnTo>
                    <a:pt x="1190426" y="1003872"/>
                  </a:lnTo>
                  <a:lnTo>
                    <a:pt x="1211640" y="1045873"/>
                  </a:lnTo>
                  <a:lnTo>
                    <a:pt x="1219200" y="1095373"/>
                  </a:lnTo>
                  <a:lnTo>
                    <a:pt x="1211640" y="1144384"/>
                  </a:lnTo>
                  <a:lnTo>
                    <a:pt x="1190426" y="1186325"/>
                  </a:lnTo>
                  <a:lnTo>
                    <a:pt x="1157752" y="1218999"/>
                  </a:lnTo>
                  <a:lnTo>
                    <a:pt x="1115811" y="1240213"/>
                  </a:lnTo>
                  <a:lnTo>
                    <a:pt x="1066800" y="1247773"/>
                  </a:lnTo>
                  <a:lnTo>
                    <a:pt x="1017788" y="1240213"/>
                  </a:lnTo>
                  <a:lnTo>
                    <a:pt x="975847" y="1218999"/>
                  </a:lnTo>
                  <a:lnTo>
                    <a:pt x="943173" y="1186325"/>
                  </a:lnTo>
                  <a:lnTo>
                    <a:pt x="921959" y="1144384"/>
                  </a:lnTo>
                  <a:lnTo>
                    <a:pt x="914400" y="1095373"/>
                  </a:lnTo>
                  <a:lnTo>
                    <a:pt x="921959" y="1045873"/>
                  </a:lnTo>
                  <a:lnTo>
                    <a:pt x="943173" y="1003872"/>
                  </a:lnTo>
                  <a:lnTo>
                    <a:pt x="975847" y="971380"/>
                  </a:lnTo>
                  <a:lnTo>
                    <a:pt x="1017788" y="950410"/>
                  </a:lnTo>
                  <a:lnTo>
                    <a:pt x="1066800" y="942973"/>
                  </a:lnTo>
                  <a:close/>
                </a:path>
                <a:path w="2514600" h="1276350">
                  <a:moveTo>
                    <a:pt x="914400" y="914400"/>
                  </a:moveTo>
                  <a:lnTo>
                    <a:pt x="914400" y="971546"/>
                  </a:lnTo>
                </a:path>
                <a:path w="2514600" h="1276350">
                  <a:moveTo>
                    <a:pt x="1219200" y="1219200"/>
                  </a:moveTo>
                  <a:lnTo>
                    <a:pt x="1219200" y="1276346"/>
                  </a:lnTo>
                </a:path>
                <a:path w="2514600" h="1276350">
                  <a:moveTo>
                    <a:pt x="1524000" y="942973"/>
                  </a:moveTo>
                  <a:lnTo>
                    <a:pt x="1573011" y="950410"/>
                  </a:lnTo>
                  <a:lnTo>
                    <a:pt x="1614952" y="971380"/>
                  </a:lnTo>
                  <a:lnTo>
                    <a:pt x="1647626" y="1003872"/>
                  </a:lnTo>
                  <a:lnTo>
                    <a:pt x="1668840" y="1045873"/>
                  </a:lnTo>
                  <a:lnTo>
                    <a:pt x="1676400" y="1095373"/>
                  </a:lnTo>
                  <a:lnTo>
                    <a:pt x="1668840" y="1144384"/>
                  </a:lnTo>
                  <a:lnTo>
                    <a:pt x="1647626" y="1186325"/>
                  </a:lnTo>
                  <a:lnTo>
                    <a:pt x="1614952" y="1218999"/>
                  </a:lnTo>
                  <a:lnTo>
                    <a:pt x="1573011" y="1240213"/>
                  </a:lnTo>
                  <a:lnTo>
                    <a:pt x="1524000" y="1247773"/>
                  </a:lnTo>
                  <a:lnTo>
                    <a:pt x="1474988" y="1240213"/>
                  </a:lnTo>
                  <a:lnTo>
                    <a:pt x="1433047" y="1218999"/>
                  </a:lnTo>
                  <a:lnTo>
                    <a:pt x="1400373" y="1186325"/>
                  </a:lnTo>
                  <a:lnTo>
                    <a:pt x="1379159" y="1144384"/>
                  </a:lnTo>
                  <a:lnTo>
                    <a:pt x="1371600" y="1095373"/>
                  </a:lnTo>
                  <a:lnTo>
                    <a:pt x="1379159" y="1045873"/>
                  </a:lnTo>
                  <a:lnTo>
                    <a:pt x="1400373" y="1003872"/>
                  </a:lnTo>
                  <a:lnTo>
                    <a:pt x="1433047" y="971380"/>
                  </a:lnTo>
                  <a:lnTo>
                    <a:pt x="1474988" y="950410"/>
                  </a:lnTo>
                  <a:lnTo>
                    <a:pt x="1524000" y="942973"/>
                  </a:lnTo>
                  <a:close/>
                </a:path>
                <a:path w="2514600" h="1276350">
                  <a:moveTo>
                    <a:pt x="1371600" y="914400"/>
                  </a:moveTo>
                  <a:lnTo>
                    <a:pt x="1371600" y="971546"/>
                  </a:lnTo>
                </a:path>
                <a:path w="2514600" h="1276350">
                  <a:moveTo>
                    <a:pt x="1676400" y="1219200"/>
                  </a:moveTo>
                  <a:lnTo>
                    <a:pt x="1676400" y="1276346"/>
                  </a:lnTo>
                </a:path>
                <a:path w="2514600" h="1276350">
                  <a:moveTo>
                    <a:pt x="1932939" y="942973"/>
                  </a:moveTo>
                  <a:lnTo>
                    <a:pt x="1981951" y="950410"/>
                  </a:lnTo>
                  <a:lnTo>
                    <a:pt x="2023892" y="971380"/>
                  </a:lnTo>
                  <a:lnTo>
                    <a:pt x="2056566" y="1003872"/>
                  </a:lnTo>
                  <a:lnTo>
                    <a:pt x="2077780" y="1045873"/>
                  </a:lnTo>
                  <a:lnTo>
                    <a:pt x="2085339" y="1095373"/>
                  </a:lnTo>
                  <a:lnTo>
                    <a:pt x="2077780" y="1144384"/>
                  </a:lnTo>
                  <a:lnTo>
                    <a:pt x="2056566" y="1186325"/>
                  </a:lnTo>
                  <a:lnTo>
                    <a:pt x="2023892" y="1218999"/>
                  </a:lnTo>
                  <a:lnTo>
                    <a:pt x="1981951" y="1240213"/>
                  </a:lnTo>
                  <a:lnTo>
                    <a:pt x="1932939" y="1247773"/>
                  </a:lnTo>
                  <a:lnTo>
                    <a:pt x="1883928" y="1240213"/>
                  </a:lnTo>
                  <a:lnTo>
                    <a:pt x="1841987" y="1218999"/>
                  </a:lnTo>
                  <a:lnTo>
                    <a:pt x="1809313" y="1186325"/>
                  </a:lnTo>
                  <a:lnTo>
                    <a:pt x="1788099" y="1144384"/>
                  </a:lnTo>
                  <a:lnTo>
                    <a:pt x="1780539" y="1095373"/>
                  </a:lnTo>
                  <a:lnTo>
                    <a:pt x="1788099" y="1045873"/>
                  </a:lnTo>
                  <a:lnTo>
                    <a:pt x="1809313" y="1003872"/>
                  </a:lnTo>
                  <a:lnTo>
                    <a:pt x="1841987" y="971380"/>
                  </a:lnTo>
                  <a:lnTo>
                    <a:pt x="1883928" y="950410"/>
                  </a:lnTo>
                  <a:lnTo>
                    <a:pt x="1932939" y="942973"/>
                  </a:lnTo>
                  <a:close/>
                </a:path>
                <a:path w="2514600" h="1276350">
                  <a:moveTo>
                    <a:pt x="1780539" y="914400"/>
                  </a:moveTo>
                  <a:lnTo>
                    <a:pt x="1780539" y="971546"/>
                  </a:lnTo>
                </a:path>
                <a:path w="2514600" h="1276350">
                  <a:moveTo>
                    <a:pt x="2085339" y="1219200"/>
                  </a:moveTo>
                  <a:lnTo>
                    <a:pt x="2085339" y="1276346"/>
                  </a:lnTo>
                </a:path>
                <a:path w="2514600" h="1276350">
                  <a:moveTo>
                    <a:pt x="2362200" y="942973"/>
                  </a:moveTo>
                  <a:lnTo>
                    <a:pt x="2411211" y="950410"/>
                  </a:lnTo>
                  <a:lnTo>
                    <a:pt x="2453152" y="971380"/>
                  </a:lnTo>
                  <a:lnTo>
                    <a:pt x="2485826" y="1003872"/>
                  </a:lnTo>
                  <a:lnTo>
                    <a:pt x="2507040" y="1045873"/>
                  </a:lnTo>
                  <a:lnTo>
                    <a:pt x="2514600" y="1095373"/>
                  </a:lnTo>
                  <a:lnTo>
                    <a:pt x="2507040" y="1144384"/>
                  </a:lnTo>
                  <a:lnTo>
                    <a:pt x="2485826" y="1186325"/>
                  </a:lnTo>
                  <a:lnTo>
                    <a:pt x="2453152" y="1218999"/>
                  </a:lnTo>
                  <a:lnTo>
                    <a:pt x="2411211" y="1240213"/>
                  </a:lnTo>
                  <a:lnTo>
                    <a:pt x="2362200" y="1247773"/>
                  </a:lnTo>
                  <a:lnTo>
                    <a:pt x="2313188" y="1240213"/>
                  </a:lnTo>
                  <a:lnTo>
                    <a:pt x="2271247" y="1218999"/>
                  </a:lnTo>
                  <a:lnTo>
                    <a:pt x="2238573" y="1186325"/>
                  </a:lnTo>
                  <a:lnTo>
                    <a:pt x="2217359" y="1144384"/>
                  </a:lnTo>
                  <a:lnTo>
                    <a:pt x="2209800" y="1095373"/>
                  </a:lnTo>
                  <a:lnTo>
                    <a:pt x="2217359" y="1045873"/>
                  </a:lnTo>
                  <a:lnTo>
                    <a:pt x="2238573" y="1003872"/>
                  </a:lnTo>
                  <a:lnTo>
                    <a:pt x="2271247" y="971380"/>
                  </a:lnTo>
                  <a:lnTo>
                    <a:pt x="2313188" y="950410"/>
                  </a:lnTo>
                  <a:lnTo>
                    <a:pt x="2362200" y="942973"/>
                  </a:lnTo>
                  <a:close/>
                </a:path>
                <a:path w="2514600" h="1276350">
                  <a:moveTo>
                    <a:pt x="2209800" y="914400"/>
                  </a:moveTo>
                  <a:lnTo>
                    <a:pt x="2209800" y="971546"/>
                  </a:lnTo>
                </a:path>
                <a:path w="2514600" h="1276350">
                  <a:moveTo>
                    <a:pt x="2514600" y="1219200"/>
                  </a:moveTo>
                  <a:lnTo>
                    <a:pt x="2514600" y="1276346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66799" y="1676399"/>
              <a:ext cx="2362200" cy="476250"/>
            </a:xfrm>
            <a:custGeom>
              <a:avLst/>
              <a:gdLst/>
              <a:ahLst/>
              <a:cxnLst/>
              <a:rect l="l" t="t" r="r" b="b"/>
              <a:pathLst>
                <a:path w="2362200" h="476250">
                  <a:moveTo>
                    <a:pt x="2209800" y="476250"/>
                  </a:moveTo>
                  <a:lnTo>
                    <a:pt x="2362200" y="476250"/>
                  </a:lnTo>
                </a:path>
                <a:path w="2362200" h="476250">
                  <a:moveTo>
                    <a:pt x="1371600" y="0"/>
                  </a:moveTo>
                  <a:lnTo>
                    <a:pt x="1524000" y="0"/>
                  </a:lnTo>
                </a:path>
                <a:path w="2362200" h="476250">
                  <a:moveTo>
                    <a:pt x="905510" y="457200"/>
                  </a:moveTo>
                  <a:lnTo>
                    <a:pt x="1056639" y="457200"/>
                  </a:lnTo>
                </a:path>
                <a:path w="2362200" h="47625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351" y="2266951"/>
              <a:ext cx="190497" cy="1904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3551" y="1809751"/>
              <a:ext cx="190497" cy="1904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1751" y="2266951"/>
              <a:ext cx="190497" cy="19049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8951" y="1809751"/>
              <a:ext cx="190497" cy="19049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243603" y="1433603"/>
            <a:ext cx="2695575" cy="1400175"/>
            <a:chOff x="5243603" y="1433603"/>
            <a:chExt cx="2695575" cy="1400175"/>
          </a:xfrm>
        </p:grpSpPr>
        <p:sp>
          <p:nvSpPr>
            <p:cNvPr id="12" name="object 12"/>
            <p:cNvSpPr/>
            <p:nvPr/>
          </p:nvSpPr>
          <p:spPr>
            <a:xfrm>
              <a:off x="5257799" y="1447799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1333500" y="1371600"/>
                  </a:moveTo>
                  <a:lnTo>
                    <a:pt x="0" y="13716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1371600"/>
                  </a:lnTo>
                  <a:lnTo>
                    <a:pt x="1333500" y="137160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33999" y="1495426"/>
              <a:ext cx="2514600" cy="1276350"/>
            </a:xfrm>
            <a:custGeom>
              <a:avLst/>
              <a:gdLst/>
              <a:ahLst/>
              <a:cxnLst/>
              <a:rect l="l" t="t" r="r" b="b"/>
              <a:pathLst>
                <a:path w="2514600" h="1276350">
                  <a:moveTo>
                    <a:pt x="152400" y="28573"/>
                  </a:moveTo>
                  <a:lnTo>
                    <a:pt x="201411" y="36010"/>
                  </a:lnTo>
                  <a:lnTo>
                    <a:pt x="243352" y="56980"/>
                  </a:lnTo>
                  <a:lnTo>
                    <a:pt x="276026" y="89472"/>
                  </a:lnTo>
                  <a:lnTo>
                    <a:pt x="297240" y="131473"/>
                  </a:lnTo>
                  <a:lnTo>
                    <a:pt x="304800" y="180973"/>
                  </a:lnTo>
                  <a:lnTo>
                    <a:pt x="297240" y="229984"/>
                  </a:lnTo>
                  <a:lnTo>
                    <a:pt x="276026" y="271925"/>
                  </a:lnTo>
                  <a:lnTo>
                    <a:pt x="243352" y="304599"/>
                  </a:lnTo>
                  <a:lnTo>
                    <a:pt x="201411" y="325813"/>
                  </a:lnTo>
                  <a:lnTo>
                    <a:pt x="152400" y="333373"/>
                  </a:lnTo>
                  <a:lnTo>
                    <a:pt x="103388" y="325813"/>
                  </a:lnTo>
                  <a:lnTo>
                    <a:pt x="61447" y="304599"/>
                  </a:lnTo>
                  <a:lnTo>
                    <a:pt x="28773" y="271925"/>
                  </a:lnTo>
                  <a:lnTo>
                    <a:pt x="7559" y="229984"/>
                  </a:lnTo>
                  <a:lnTo>
                    <a:pt x="0" y="180973"/>
                  </a:lnTo>
                  <a:lnTo>
                    <a:pt x="7559" y="131473"/>
                  </a:lnTo>
                  <a:lnTo>
                    <a:pt x="28773" y="89472"/>
                  </a:lnTo>
                  <a:lnTo>
                    <a:pt x="61447" y="56980"/>
                  </a:lnTo>
                  <a:lnTo>
                    <a:pt x="103388" y="36010"/>
                  </a:lnTo>
                  <a:lnTo>
                    <a:pt x="152400" y="28573"/>
                  </a:lnTo>
                  <a:close/>
                </a:path>
                <a:path w="2514600" h="1276350">
                  <a:moveTo>
                    <a:pt x="0" y="0"/>
                  </a:moveTo>
                  <a:lnTo>
                    <a:pt x="0" y="57146"/>
                  </a:lnTo>
                </a:path>
                <a:path w="2514600" h="1276350">
                  <a:moveTo>
                    <a:pt x="304800" y="304800"/>
                  </a:moveTo>
                  <a:lnTo>
                    <a:pt x="304800" y="361946"/>
                  </a:lnTo>
                </a:path>
                <a:path w="2514600" h="1276350">
                  <a:moveTo>
                    <a:pt x="609600" y="28573"/>
                  </a:moveTo>
                  <a:lnTo>
                    <a:pt x="658611" y="36010"/>
                  </a:lnTo>
                  <a:lnTo>
                    <a:pt x="700552" y="56980"/>
                  </a:lnTo>
                  <a:lnTo>
                    <a:pt x="733226" y="89472"/>
                  </a:lnTo>
                  <a:lnTo>
                    <a:pt x="754440" y="131473"/>
                  </a:lnTo>
                  <a:lnTo>
                    <a:pt x="762000" y="180973"/>
                  </a:lnTo>
                  <a:lnTo>
                    <a:pt x="754440" y="229984"/>
                  </a:lnTo>
                  <a:lnTo>
                    <a:pt x="733226" y="271925"/>
                  </a:lnTo>
                  <a:lnTo>
                    <a:pt x="700552" y="304599"/>
                  </a:lnTo>
                  <a:lnTo>
                    <a:pt x="658611" y="325813"/>
                  </a:lnTo>
                  <a:lnTo>
                    <a:pt x="609600" y="333373"/>
                  </a:lnTo>
                  <a:lnTo>
                    <a:pt x="560588" y="325813"/>
                  </a:lnTo>
                  <a:lnTo>
                    <a:pt x="518647" y="304599"/>
                  </a:lnTo>
                  <a:lnTo>
                    <a:pt x="485973" y="271925"/>
                  </a:lnTo>
                  <a:lnTo>
                    <a:pt x="464759" y="229984"/>
                  </a:lnTo>
                  <a:lnTo>
                    <a:pt x="457200" y="180973"/>
                  </a:lnTo>
                  <a:lnTo>
                    <a:pt x="464759" y="131473"/>
                  </a:lnTo>
                  <a:lnTo>
                    <a:pt x="485973" y="89472"/>
                  </a:lnTo>
                  <a:lnTo>
                    <a:pt x="518647" y="56980"/>
                  </a:lnTo>
                  <a:lnTo>
                    <a:pt x="560588" y="36010"/>
                  </a:lnTo>
                  <a:lnTo>
                    <a:pt x="609600" y="28573"/>
                  </a:lnTo>
                  <a:close/>
                </a:path>
                <a:path w="2514600" h="1276350">
                  <a:moveTo>
                    <a:pt x="457200" y="0"/>
                  </a:moveTo>
                  <a:lnTo>
                    <a:pt x="457200" y="57146"/>
                  </a:lnTo>
                </a:path>
                <a:path w="2514600" h="1276350">
                  <a:moveTo>
                    <a:pt x="762000" y="304800"/>
                  </a:moveTo>
                  <a:lnTo>
                    <a:pt x="762000" y="361946"/>
                  </a:lnTo>
                </a:path>
                <a:path w="2514600" h="1276350">
                  <a:moveTo>
                    <a:pt x="1066800" y="28573"/>
                  </a:moveTo>
                  <a:lnTo>
                    <a:pt x="1115811" y="36010"/>
                  </a:lnTo>
                  <a:lnTo>
                    <a:pt x="1157752" y="56980"/>
                  </a:lnTo>
                  <a:lnTo>
                    <a:pt x="1190426" y="89472"/>
                  </a:lnTo>
                  <a:lnTo>
                    <a:pt x="1211640" y="131473"/>
                  </a:lnTo>
                  <a:lnTo>
                    <a:pt x="1219200" y="180973"/>
                  </a:lnTo>
                  <a:lnTo>
                    <a:pt x="1211640" y="229984"/>
                  </a:lnTo>
                  <a:lnTo>
                    <a:pt x="1190426" y="271925"/>
                  </a:lnTo>
                  <a:lnTo>
                    <a:pt x="1157752" y="304599"/>
                  </a:lnTo>
                  <a:lnTo>
                    <a:pt x="1115811" y="325813"/>
                  </a:lnTo>
                  <a:lnTo>
                    <a:pt x="1066800" y="333373"/>
                  </a:lnTo>
                  <a:lnTo>
                    <a:pt x="1017788" y="325813"/>
                  </a:lnTo>
                  <a:lnTo>
                    <a:pt x="975847" y="304599"/>
                  </a:lnTo>
                  <a:lnTo>
                    <a:pt x="943173" y="271925"/>
                  </a:lnTo>
                  <a:lnTo>
                    <a:pt x="921959" y="229984"/>
                  </a:lnTo>
                  <a:lnTo>
                    <a:pt x="914400" y="180973"/>
                  </a:lnTo>
                  <a:lnTo>
                    <a:pt x="921959" y="131473"/>
                  </a:lnTo>
                  <a:lnTo>
                    <a:pt x="943173" y="89472"/>
                  </a:lnTo>
                  <a:lnTo>
                    <a:pt x="975847" y="56980"/>
                  </a:lnTo>
                  <a:lnTo>
                    <a:pt x="1017788" y="36010"/>
                  </a:lnTo>
                  <a:lnTo>
                    <a:pt x="1066800" y="28573"/>
                  </a:lnTo>
                  <a:close/>
                </a:path>
                <a:path w="2514600" h="1276350">
                  <a:moveTo>
                    <a:pt x="914400" y="0"/>
                  </a:moveTo>
                  <a:lnTo>
                    <a:pt x="914400" y="57146"/>
                  </a:lnTo>
                </a:path>
                <a:path w="2514600" h="1276350">
                  <a:moveTo>
                    <a:pt x="1219200" y="304800"/>
                  </a:moveTo>
                  <a:lnTo>
                    <a:pt x="1219200" y="361946"/>
                  </a:lnTo>
                </a:path>
                <a:path w="2514600" h="1276350">
                  <a:moveTo>
                    <a:pt x="1524000" y="28573"/>
                  </a:moveTo>
                  <a:lnTo>
                    <a:pt x="1573011" y="36010"/>
                  </a:lnTo>
                  <a:lnTo>
                    <a:pt x="1614952" y="56980"/>
                  </a:lnTo>
                  <a:lnTo>
                    <a:pt x="1647626" y="89472"/>
                  </a:lnTo>
                  <a:lnTo>
                    <a:pt x="1668840" y="131473"/>
                  </a:lnTo>
                  <a:lnTo>
                    <a:pt x="1676400" y="180973"/>
                  </a:lnTo>
                  <a:lnTo>
                    <a:pt x="1668840" y="229984"/>
                  </a:lnTo>
                  <a:lnTo>
                    <a:pt x="1647626" y="271925"/>
                  </a:lnTo>
                  <a:lnTo>
                    <a:pt x="1614952" y="304599"/>
                  </a:lnTo>
                  <a:lnTo>
                    <a:pt x="1573011" y="325813"/>
                  </a:lnTo>
                  <a:lnTo>
                    <a:pt x="1524000" y="333373"/>
                  </a:lnTo>
                  <a:lnTo>
                    <a:pt x="1474988" y="325813"/>
                  </a:lnTo>
                  <a:lnTo>
                    <a:pt x="1433047" y="304599"/>
                  </a:lnTo>
                  <a:lnTo>
                    <a:pt x="1400373" y="271925"/>
                  </a:lnTo>
                  <a:lnTo>
                    <a:pt x="1379159" y="229984"/>
                  </a:lnTo>
                  <a:lnTo>
                    <a:pt x="1371600" y="180973"/>
                  </a:lnTo>
                  <a:lnTo>
                    <a:pt x="1379159" y="131473"/>
                  </a:lnTo>
                  <a:lnTo>
                    <a:pt x="1400373" y="89472"/>
                  </a:lnTo>
                  <a:lnTo>
                    <a:pt x="1433047" y="56980"/>
                  </a:lnTo>
                  <a:lnTo>
                    <a:pt x="1474988" y="36010"/>
                  </a:lnTo>
                  <a:lnTo>
                    <a:pt x="1524000" y="28573"/>
                  </a:lnTo>
                  <a:close/>
                </a:path>
                <a:path w="2514600" h="1276350">
                  <a:moveTo>
                    <a:pt x="1371600" y="0"/>
                  </a:moveTo>
                  <a:lnTo>
                    <a:pt x="1371600" y="57146"/>
                  </a:lnTo>
                </a:path>
                <a:path w="2514600" h="1276350">
                  <a:moveTo>
                    <a:pt x="1676400" y="304800"/>
                  </a:moveTo>
                  <a:lnTo>
                    <a:pt x="1676400" y="361946"/>
                  </a:lnTo>
                </a:path>
                <a:path w="2514600" h="1276350">
                  <a:moveTo>
                    <a:pt x="1932940" y="28573"/>
                  </a:moveTo>
                  <a:lnTo>
                    <a:pt x="1981951" y="36010"/>
                  </a:lnTo>
                  <a:lnTo>
                    <a:pt x="2023892" y="56980"/>
                  </a:lnTo>
                  <a:lnTo>
                    <a:pt x="2056566" y="89472"/>
                  </a:lnTo>
                  <a:lnTo>
                    <a:pt x="2077780" y="131473"/>
                  </a:lnTo>
                  <a:lnTo>
                    <a:pt x="2085340" y="180973"/>
                  </a:lnTo>
                  <a:lnTo>
                    <a:pt x="2077780" y="229984"/>
                  </a:lnTo>
                  <a:lnTo>
                    <a:pt x="2056566" y="271925"/>
                  </a:lnTo>
                  <a:lnTo>
                    <a:pt x="2023892" y="304599"/>
                  </a:lnTo>
                  <a:lnTo>
                    <a:pt x="1981951" y="325813"/>
                  </a:lnTo>
                  <a:lnTo>
                    <a:pt x="1932940" y="333373"/>
                  </a:lnTo>
                  <a:lnTo>
                    <a:pt x="1883928" y="325813"/>
                  </a:lnTo>
                  <a:lnTo>
                    <a:pt x="1841987" y="304599"/>
                  </a:lnTo>
                  <a:lnTo>
                    <a:pt x="1809313" y="271925"/>
                  </a:lnTo>
                  <a:lnTo>
                    <a:pt x="1788099" y="229984"/>
                  </a:lnTo>
                  <a:lnTo>
                    <a:pt x="1780540" y="180973"/>
                  </a:lnTo>
                  <a:lnTo>
                    <a:pt x="1788099" y="131473"/>
                  </a:lnTo>
                  <a:lnTo>
                    <a:pt x="1809313" y="89472"/>
                  </a:lnTo>
                  <a:lnTo>
                    <a:pt x="1841987" y="56980"/>
                  </a:lnTo>
                  <a:lnTo>
                    <a:pt x="1883928" y="36010"/>
                  </a:lnTo>
                  <a:lnTo>
                    <a:pt x="1932940" y="28573"/>
                  </a:lnTo>
                  <a:close/>
                </a:path>
                <a:path w="2514600" h="1276350">
                  <a:moveTo>
                    <a:pt x="1780540" y="0"/>
                  </a:moveTo>
                  <a:lnTo>
                    <a:pt x="1780540" y="57146"/>
                  </a:lnTo>
                </a:path>
                <a:path w="2514600" h="1276350">
                  <a:moveTo>
                    <a:pt x="2085340" y="304800"/>
                  </a:moveTo>
                  <a:lnTo>
                    <a:pt x="2085340" y="361946"/>
                  </a:lnTo>
                </a:path>
                <a:path w="2514600" h="1276350">
                  <a:moveTo>
                    <a:pt x="2362200" y="28573"/>
                  </a:moveTo>
                  <a:lnTo>
                    <a:pt x="2411211" y="36010"/>
                  </a:lnTo>
                  <a:lnTo>
                    <a:pt x="2453152" y="56980"/>
                  </a:lnTo>
                  <a:lnTo>
                    <a:pt x="2485826" y="89472"/>
                  </a:lnTo>
                  <a:lnTo>
                    <a:pt x="2507040" y="131473"/>
                  </a:lnTo>
                  <a:lnTo>
                    <a:pt x="2514600" y="180973"/>
                  </a:lnTo>
                  <a:lnTo>
                    <a:pt x="2507040" y="229984"/>
                  </a:lnTo>
                  <a:lnTo>
                    <a:pt x="2485826" y="271925"/>
                  </a:lnTo>
                  <a:lnTo>
                    <a:pt x="2453152" y="304599"/>
                  </a:lnTo>
                  <a:lnTo>
                    <a:pt x="2411211" y="325813"/>
                  </a:lnTo>
                  <a:lnTo>
                    <a:pt x="2362200" y="333373"/>
                  </a:lnTo>
                  <a:lnTo>
                    <a:pt x="2313188" y="325813"/>
                  </a:lnTo>
                  <a:lnTo>
                    <a:pt x="2271247" y="304599"/>
                  </a:lnTo>
                  <a:lnTo>
                    <a:pt x="2238573" y="271925"/>
                  </a:lnTo>
                  <a:lnTo>
                    <a:pt x="2217359" y="229984"/>
                  </a:lnTo>
                  <a:lnTo>
                    <a:pt x="2209800" y="180973"/>
                  </a:lnTo>
                  <a:lnTo>
                    <a:pt x="2217359" y="131473"/>
                  </a:lnTo>
                  <a:lnTo>
                    <a:pt x="2238573" y="89472"/>
                  </a:lnTo>
                  <a:lnTo>
                    <a:pt x="2271247" y="56980"/>
                  </a:lnTo>
                  <a:lnTo>
                    <a:pt x="2313188" y="36010"/>
                  </a:lnTo>
                  <a:lnTo>
                    <a:pt x="2362200" y="28573"/>
                  </a:lnTo>
                  <a:close/>
                </a:path>
                <a:path w="2514600" h="1276350">
                  <a:moveTo>
                    <a:pt x="2209800" y="0"/>
                  </a:moveTo>
                  <a:lnTo>
                    <a:pt x="2209800" y="57146"/>
                  </a:lnTo>
                </a:path>
                <a:path w="2514600" h="1276350">
                  <a:moveTo>
                    <a:pt x="2514600" y="304800"/>
                  </a:moveTo>
                  <a:lnTo>
                    <a:pt x="2514600" y="361946"/>
                  </a:lnTo>
                </a:path>
                <a:path w="2514600" h="1276350">
                  <a:moveTo>
                    <a:pt x="152400" y="485773"/>
                  </a:moveTo>
                  <a:lnTo>
                    <a:pt x="201411" y="493210"/>
                  </a:lnTo>
                  <a:lnTo>
                    <a:pt x="243352" y="514180"/>
                  </a:lnTo>
                  <a:lnTo>
                    <a:pt x="276026" y="546672"/>
                  </a:lnTo>
                  <a:lnTo>
                    <a:pt x="297240" y="588673"/>
                  </a:lnTo>
                  <a:lnTo>
                    <a:pt x="304800" y="638173"/>
                  </a:lnTo>
                  <a:lnTo>
                    <a:pt x="297240" y="687184"/>
                  </a:lnTo>
                  <a:lnTo>
                    <a:pt x="276026" y="729125"/>
                  </a:lnTo>
                  <a:lnTo>
                    <a:pt x="243352" y="761799"/>
                  </a:lnTo>
                  <a:lnTo>
                    <a:pt x="201411" y="783013"/>
                  </a:lnTo>
                  <a:lnTo>
                    <a:pt x="152400" y="790573"/>
                  </a:lnTo>
                  <a:lnTo>
                    <a:pt x="103388" y="783013"/>
                  </a:lnTo>
                  <a:lnTo>
                    <a:pt x="61447" y="761799"/>
                  </a:lnTo>
                  <a:lnTo>
                    <a:pt x="28773" y="729125"/>
                  </a:lnTo>
                  <a:lnTo>
                    <a:pt x="7559" y="687184"/>
                  </a:lnTo>
                  <a:lnTo>
                    <a:pt x="0" y="638173"/>
                  </a:lnTo>
                  <a:lnTo>
                    <a:pt x="7559" y="588673"/>
                  </a:lnTo>
                  <a:lnTo>
                    <a:pt x="28773" y="546672"/>
                  </a:lnTo>
                  <a:lnTo>
                    <a:pt x="61447" y="514180"/>
                  </a:lnTo>
                  <a:lnTo>
                    <a:pt x="103388" y="493210"/>
                  </a:lnTo>
                  <a:lnTo>
                    <a:pt x="152400" y="485773"/>
                  </a:lnTo>
                  <a:close/>
                </a:path>
                <a:path w="2514600" h="1276350">
                  <a:moveTo>
                    <a:pt x="0" y="457200"/>
                  </a:moveTo>
                  <a:lnTo>
                    <a:pt x="0" y="514346"/>
                  </a:lnTo>
                </a:path>
                <a:path w="2514600" h="1276350">
                  <a:moveTo>
                    <a:pt x="304800" y="762000"/>
                  </a:moveTo>
                  <a:lnTo>
                    <a:pt x="304800" y="819146"/>
                  </a:lnTo>
                </a:path>
                <a:path w="2514600" h="1276350">
                  <a:moveTo>
                    <a:pt x="609600" y="485773"/>
                  </a:moveTo>
                  <a:lnTo>
                    <a:pt x="658611" y="493210"/>
                  </a:lnTo>
                  <a:lnTo>
                    <a:pt x="700552" y="514180"/>
                  </a:lnTo>
                  <a:lnTo>
                    <a:pt x="733226" y="546672"/>
                  </a:lnTo>
                  <a:lnTo>
                    <a:pt x="754440" y="588673"/>
                  </a:lnTo>
                  <a:lnTo>
                    <a:pt x="762000" y="638173"/>
                  </a:lnTo>
                  <a:lnTo>
                    <a:pt x="754440" y="687184"/>
                  </a:lnTo>
                  <a:lnTo>
                    <a:pt x="733226" y="729125"/>
                  </a:lnTo>
                  <a:lnTo>
                    <a:pt x="700552" y="761799"/>
                  </a:lnTo>
                  <a:lnTo>
                    <a:pt x="658611" y="783013"/>
                  </a:lnTo>
                  <a:lnTo>
                    <a:pt x="609600" y="790573"/>
                  </a:lnTo>
                  <a:lnTo>
                    <a:pt x="560588" y="783013"/>
                  </a:lnTo>
                  <a:lnTo>
                    <a:pt x="518647" y="761799"/>
                  </a:lnTo>
                  <a:lnTo>
                    <a:pt x="485973" y="729125"/>
                  </a:lnTo>
                  <a:lnTo>
                    <a:pt x="464759" y="687184"/>
                  </a:lnTo>
                  <a:lnTo>
                    <a:pt x="457200" y="638173"/>
                  </a:lnTo>
                  <a:lnTo>
                    <a:pt x="464759" y="588673"/>
                  </a:lnTo>
                  <a:lnTo>
                    <a:pt x="485973" y="546672"/>
                  </a:lnTo>
                  <a:lnTo>
                    <a:pt x="518647" y="514180"/>
                  </a:lnTo>
                  <a:lnTo>
                    <a:pt x="560588" y="493210"/>
                  </a:lnTo>
                  <a:lnTo>
                    <a:pt x="609600" y="485773"/>
                  </a:lnTo>
                  <a:close/>
                </a:path>
                <a:path w="2514600" h="1276350">
                  <a:moveTo>
                    <a:pt x="457200" y="457200"/>
                  </a:moveTo>
                  <a:lnTo>
                    <a:pt x="457200" y="514346"/>
                  </a:lnTo>
                </a:path>
                <a:path w="2514600" h="1276350">
                  <a:moveTo>
                    <a:pt x="762000" y="762000"/>
                  </a:moveTo>
                  <a:lnTo>
                    <a:pt x="762000" y="819146"/>
                  </a:lnTo>
                </a:path>
                <a:path w="2514600" h="1276350">
                  <a:moveTo>
                    <a:pt x="1066800" y="485773"/>
                  </a:moveTo>
                  <a:lnTo>
                    <a:pt x="1115811" y="493210"/>
                  </a:lnTo>
                  <a:lnTo>
                    <a:pt x="1157752" y="514180"/>
                  </a:lnTo>
                  <a:lnTo>
                    <a:pt x="1190426" y="546672"/>
                  </a:lnTo>
                  <a:lnTo>
                    <a:pt x="1211640" y="588673"/>
                  </a:lnTo>
                  <a:lnTo>
                    <a:pt x="1219200" y="638173"/>
                  </a:lnTo>
                  <a:lnTo>
                    <a:pt x="1211640" y="687184"/>
                  </a:lnTo>
                  <a:lnTo>
                    <a:pt x="1190426" y="729125"/>
                  </a:lnTo>
                  <a:lnTo>
                    <a:pt x="1157752" y="761799"/>
                  </a:lnTo>
                  <a:lnTo>
                    <a:pt x="1115811" y="783013"/>
                  </a:lnTo>
                  <a:lnTo>
                    <a:pt x="1066800" y="790573"/>
                  </a:lnTo>
                  <a:lnTo>
                    <a:pt x="1017788" y="783013"/>
                  </a:lnTo>
                  <a:lnTo>
                    <a:pt x="975847" y="761799"/>
                  </a:lnTo>
                  <a:lnTo>
                    <a:pt x="943173" y="729125"/>
                  </a:lnTo>
                  <a:lnTo>
                    <a:pt x="921959" y="687184"/>
                  </a:lnTo>
                  <a:lnTo>
                    <a:pt x="914400" y="638173"/>
                  </a:lnTo>
                  <a:lnTo>
                    <a:pt x="921959" y="588673"/>
                  </a:lnTo>
                  <a:lnTo>
                    <a:pt x="943173" y="546672"/>
                  </a:lnTo>
                  <a:lnTo>
                    <a:pt x="975847" y="514180"/>
                  </a:lnTo>
                  <a:lnTo>
                    <a:pt x="1017788" y="493210"/>
                  </a:lnTo>
                  <a:lnTo>
                    <a:pt x="1066800" y="485773"/>
                  </a:lnTo>
                  <a:close/>
                </a:path>
                <a:path w="2514600" h="1276350">
                  <a:moveTo>
                    <a:pt x="914400" y="457200"/>
                  </a:moveTo>
                  <a:lnTo>
                    <a:pt x="914400" y="514346"/>
                  </a:lnTo>
                </a:path>
                <a:path w="2514600" h="1276350">
                  <a:moveTo>
                    <a:pt x="1219200" y="762000"/>
                  </a:moveTo>
                  <a:lnTo>
                    <a:pt x="1219200" y="819146"/>
                  </a:lnTo>
                </a:path>
                <a:path w="2514600" h="1276350">
                  <a:moveTo>
                    <a:pt x="1524000" y="485773"/>
                  </a:moveTo>
                  <a:lnTo>
                    <a:pt x="1573011" y="493210"/>
                  </a:lnTo>
                  <a:lnTo>
                    <a:pt x="1614952" y="514180"/>
                  </a:lnTo>
                  <a:lnTo>
                    <a:pt x="1647626" y="546672"/>
                  </a:lnTo>
                  <a:lnTo>
                    <a:pt x="1668840" y="588673"/>
                  </a:lnTo>
                  <a:lnTo>
                    <a:pt x="1676400" y="638173"/>
                  </a:lnTo>
                  <a:lnTo>
                    <a:pt x="1668840" y="687184"/>
                  </a:lnTo>
                  <a:lnTo>
                    <a:pt x="1647626" y="729125"/>
                  </a:lnTo>
                  <a:lnTo>
                    <a:pt x="1614952" y="761799"/>
                  </a:lnTo>
                  <a:lnTo>
                    <a:pt x="1573011" y="783013"/>
                  </a:lnTo>
                  <a:lnTo>
                    <a:pt x="1524000" y="790573"/>
                  </a:lnTo>
                  <a:lnTo>
                    <a:pt x="1474988" y="783013"/>
                  </a:lnTo>
                  <a:lnTo>
                    <a:pt x="1433047" y="761799"/>
                  </a:lnTo>
                  <a:lnTo>
                    <a:pt x="1400373" y="729125"/>
                  </a:lnTo>
                  <a:lnTo>
                    <a:pt x="1379159" y="687184"/>
                  </a:lnTo>
                  <a:lnTo>
                    <a:pt x="1371600" y="638173"/>
                  </a:lnTo>
                  <a:lnTo>
                    <a:pt x="1379159" y="588673"/>
                  </a:lnTo>
                  <a:lnTo>
                    <a:pt x="1400373" y="546672"/>
                  </a:lnTo>
                  <a:lnTo>
                    <a:pt x="1433047" y="514180"/>
                  </a:lnTo>
                  <a:lnTo>
                    <a:pt x="1474988" y="493210"/>
                  </a:lnTo>
                  <a:lnTo>
                    <a:pt x="1524000" y="485773"/>
                  </a:lnTo>
                  <a:close/>
                </a:path>
                <a:path w="2514600" h="1276350">
                  <a:moveTo>
                    <a:pt x="1371600" y="457200"/>
                  </a:moveTo>
                  <a:lnTo>
                    <a:pt x="1371600" y="514346"/>
                  </a:lnTo>
                </a:path>
                <a:path w="2514600" h="1276350">
                  <a:moveTo>
                    <a:pt x="1676400" y="762000"/>
                  </a:moveTo>
                  <a:lnTo>
                    <a:pt x="1676400" y="819146"/>
                  </a:lnTo>
                </a:path>
                <a:path w="2514600" h="1276350">
                  <a:moveTo>
                    <a:pt x="1932940" y="485773"/>
                  </a:moveTo>
                  <a:lnTo>
                    <a:pt x="1981951" y="493210"/>
                  </a:lnTo>
                  <a:lnTo>
                    <a:pt x="2023892" y="514180"/>
                  </a:lnTo>
                  <a:lnTo>
                    <a:pt x="2056566" y="546672"/>
                  </a:lnTo>
                  <a:lnTo>
                    <a:pt x="2077780" y="588673"/>
                  </a:lnTo>
                  <a:lnTo>
                    <a:pt x="2085340" y="638173"/>
                  </a:lnTo>
                  <a:lnTo>
                    <a:pt x="2077780" y="687184"/>
                  </a:lnTo>
                  <a:lnTo>
                    <a:pt x="2056566" y="729125"/>
                  </a:lnTo>
                  <a:lnTo>
                    <a:pt x="2023892" y="761799"/>
                  </a:lnTo>
                  <a:lnTo>
                    <a:pt x="1981951" y="783013"/>
                  </a:lnTo>
                  <a:lnTo>
                    <a:pt x="1932940" y="790573"/>
                  </a:lnTo>
                  <a:lnTo>
                    <a:pt x="1883928" y="783013"/>
                  </a:lnTo>
                  <a:lnTo>
                    <a:pt x="1841987" y="761799"/>
                  </a:lnTo>
                  <a:lnTo>
                    <a:pt x="1809313" y="729125"/>
                  </a:lnTo>
                  <a:lnTo>
                    <a:pt x="1788099" y="687184"/>
                  </a:lnTo>
                  <a:lnTo>
                    <a:pt x="1780540" y="638173"/>
                  </a:lnTo>
                  <a:lnTo>
                    <a:pt x="1788099" y="588673"/>
                  </a:lnTo>
                  <a:lnTo>
                    <a:pt x="1809313" y="546672"/>
                  </a:lnTo>
                  <a:lnTo>
                    <a:pt x="1841987" y="514180"/>
                  </a:lnTo>
                  <a:lnTo>
                    <a:pt x="1883928" y="493210"/>
                  </a:lnTo>
                  <a:lnTo>
                    <a:pt x="1932940" y="485773"/>
                  </a:lnTo>
                  <a:close/>
                </a:path>
                <a:path w="2514600" h="1276350">
                  <a:moveTo>
                    <a:pt x="1780540" y="457200"/>
                  </a:moveTo>
                  <a:lnTo>
                    <a:pt x="1780540" y="514346"/>
                  </a:lnTo>
                </a:path>
                <a:path w="2514600" h="1276350">
                  <a:moveTo>
                    <a:pt x="2085340" y="762000"/>
                  </a:moveTo>
                  <a:lnTo>
                    <a:pt x="2085340" y="819146"/>
                  </a:lnTo>
                </a:path>
                <a:path w="2514600" h="1276350">
                  <a:moveTo>
                    <a:pt x="2362200" y="485773"/>
                  </a:moveTo>
                  <a:lnTo>
                    <a:pt x="2411211" y="493210"/>
                  </a:lnTo>
                  <a:lnTo>
                    <a:pt x="2453152" y="514180"/>
                  </a:lnTo>
                  <a:lnTo>
                    <a:pt x="2485826" y="546672"/>
                  </a:lnTo>
                  <a:lnTo>
                    <a:pt x="2507040" y="588673"/>
                  </a:lnTo>
                  <a:lnTo>
                    <a:pt x="2514600" y="638173"/>
                  </a:lnTo>
                  <a:lnTo>
                    <a:pt x="2507040" y="687184"/>
                  </a:lnTo>
                  <a:lnTo>
                    <a:pt x="2485826" y="729125"/>
                  </a:lnTo>
                  <a:lnTo>
                    <a:pt x="2453152" y="761799"/>
                  </a:lnTo>
                  <a:lnTo>
                    <a:pt x="2411211" y="783013"/>
                  </a:lnTo>
                  <a:lnTo>
                    <a:pt x="2362200" y="790573"/>
                  </a:lnTo>
                  <a:lnTo>
                    <a:pt x="2313188" y="783013"/>
                  </a:lnTo>
                  <a:lnTo>
                    <a:pt x="2271247" y="761799"/>
                  </a:lnTo>
                  <a:lnTo>
                    <a:pt x="2238573" y="729125"/>
                  </a:lnTo>
                  <a:lnTo>
                    <a:pt x="2217359" y="687184"/>
                  </a:lnTo>
                  <a:lnTo>
                    <a:pt x="2209800" y="638173"/>
                  </a:lnTo>
                  <a:lnTo>
                    <a:pt x="2217359" y="588673"/>
                  </a:lnTo>
                  <a:lnTo>
                    <a:pt x="2238573" y="546672"/>
                  </a:lnTo>
                  <a:lnTo>
                    <a:pt x="2271247" y="514180"/>
                  </a:lnTo>
                  <a:lnTo>
                    <a:pt x="2313188" y="493210"/>
                  </a:lnTo>
                  <a:lnTo>
                    <a:pt x="2362200" y="485773"/>
                  </a:lnTo>
                  <a:close/>
                </a:path>
                <a:path w="2514600" h="1276350">
                  <a:moveTo>
                    <a:pt x="2209800" y="457200"/>
                  </a:moveTo>
                  <a:lnTo>
                    <a:pt x="2209800" y="514346"/>
                  </a:lnTo>
                </a:path>
                <a:path w="2514600" h="1276350">
                  <a:moveTo>
                    <a:pt x="2514600" y="762000"/>
                  </a:moveTo>
                  <a:lnTo>
                    <a:pt x="2514600" y="819146"/>
                  </a:lnTo>
                </a:path>
                <a:path w="2514600" h="1276350">
                  <a:moveTo>
                    <a:pt x="152400" y="942973"/>
                  </a:moveTo>
                  <a:lnTo>
                    <a:pt x="201411" y="950410"/>
                  </a:lnTo>
                  <a:lnTo>
                    <a:pt x="243352" y="971380"/>
                  </a:lnTo>
                  <a:lnTo>
                    <a:pt x="276026" y="1003872"/>
                  </a:lnTo>
                  <a:lnTo>
                    <a:pt x="297240" y="1045873"/>
                  </a:lnTo>
                  <a:lnTo>
                    <a:pt x="304800" y="1095373"/>
                  </a:lnTo>
                  <a:lnTo>
                    <a:pt x="297240" y="1144384"/>
                  </a:lnTo>
                  <a:lnTo>
                    <a:pt x="276026" y="1186325"/>
                  </a:lnTo>
                  <a:lnTo>
                    <a:pt x="243352" y="1218999"/>
                  </a:lnTo>
                  <a:lnTo>
                    <a:pt x="201411" y="1240213"/>
                  </a:lnTo>
                  <a:lnTo>
                    <a:pt x="152400" y="1247773"/>
                  </a:lnTo>
                  <a:lnTo>
                    <a:pt x="103388" y="1240213"/>
                  </a:lnTo>
                  <a:lnTo>
                    <a:pt x="61447" y="1218999"/>
                  </a:lnTo>
                  <a:lnTo>
                    <a:pt x="28773" y="1186325"/>
                  </a:lnTo>
                  <a:lnTo>
                    <a:pt x="7559" y="1144384"/>
                  </a:lnTo>
                  <a:lnTo>
                    <a:pt x="0" y="1095373"/>
                  </a:lnTo>
                  <a:lnTo>
                    <a:pt x="7559" y="1045873"/>
                  </a:lnTo>
                  <a:lnTo>
                    <a:pt x="28773" y="1003872"/>
                  </a:lnTo>
                  <a:lnTo>
                    <a:pt x="61447" y="971380"/>
                  </a:lnTo>
                  <a:lnTo>
                    <a:pt x="103388" y="950410"/>
                  </a:lnTo>
                  <a:lnTo>
                    <a:pt x="152400" y="942973"/>
                  </a:lnTo>
                  <a:close/>
                </a:path>
                <a:path w="2514600" h="1276350">
                  <a:moveTo>
                    <a:pt x="0" y="914400"/>
                  </a:moveTo>
                  <a:lnTo>
                    <a:pt x="0" y="971546"/>
                  </a:lnTo>
                </a:path>
                <a:path w="2514600" h="1276350">
                  <a:moveTo>
                    <a:pt x="304800" y="1219200"/>
                  </a:moveTo>
                  <a:lnTo>
                    <a:pt x="304800" y="1276346"/>
                  </a:lnTo>
                </a:path>
                <a:path w="2514600" h="1276350">
                  <a:moveTo>
                    <a:pt x="609600" y="942973"/>
                  </a:moveTo>
                  <a:lnTo>
                    <a:pt x="658611" y="950410"/>
                  </a:lnTo>
                  <a:lnTo>
                    <a:pt x="700552" y="971380"/>
                  </a:lnTo>
                  <a:lnTo>
                    <a:pt x="733226" y="1003872"/>
                  </a:lnTo>
                  <a:lnTo>
                    <a:pt x="754440" y="1045873"/>
                  </a:lnTo>
                  <a:lnTo>
                    <a:pt x="762000" y="1095373"/>
                  </a:lnTo>
                  <a:lnTo>
                    <a:pt x="754440" y="1144384"/>
                  </a:lnTo>
                  <a:lnTo>
                    <a:pt x="733226" y="1186325"/>
                  </a:lnTo>
                  <a:lnTo>
                    <a:pt x="700552" y="1218999"/>
                  </a:lnTo>
                  <a:lnTo>
                    <a:pt x="658611" y="1240213"/>
                  </a:lnTo>
                  <a:lnTo>
                    <a:pt x="609600" y="1247773"/>
                  </a:lnTo>
                  <a:lnTo>
                    <a:pt x="560588" y="1240213"/>
                  </a:lnTo>
                  <a:lnTo>
                    <a:pt x="518647" y="1218999"/>
                  </a:lnTo>
                  <a:lnTo>
                    <a:pt x="485973" y="1186325"/>
                  </a:lnTo>
                  <a:lnTo>
                    <a:pt x="464759" y="1144384"/>
                  </a:lnTo>
                  <a:lnTo>
                    <a:pt x="457200" y="1095373"/>
                  </a:lnTo>
                  <a:lnTo>
                    <a:pt x="464759" y="1045873"/>
                  </a:lnTo>
                  <a:lnTo>
                    <a:pt x="485973" y="1003872"/>
                  </a:lnTo>
                  <a:lnTo>
                    <a:pt x="518647" y="971380"/>
                  </a:lnTo>
                  <a:lnTo>
                    <a:pt x="560588" y="950410"/>
                  </a:lnTo>
                  <a:lnTo>
                    <a:pt x="609600" y="942973"/>
                  </a:lnTo>
                  <a:close/>
                </a:path>
                <a:path w="2514600" h="1276350">
                  <a:moveTo>
                    <a:pt x="457200" y="914400"/>
                  </a:moveTo>
                  <a:lnTo>
                    <a:pt x="457200" y="971546"/>
                  </a:lnTo>
                </a:path>
                <a:path w="2514600" h="1276350">
                  <a:moveTo>
                    <a:pt x="762000" y="1219200"/>
                  </a:moveTo>
                  <a:lnTo>
                    <a:pt x="762000" y="1276346"/>
                  </a:lnTo>
                </a:path>
                <a:path w="2514600" h="1276350">
                  <a:moveTo>
                    <a:pt x="1066800" y="942973"/>
                  </a:moveTo>
                  <a:lnTo>
                    <a:pt x="1115811" y="950410"/>
                  </a:lnTo>
                  <a:lnTo>
                    <a:pt x="1157752" y="971380"/>
                  </a:lnTo>
                  <a:lnTo>
                    <a:pt x="1190426" y="1003872"/>
                  </a:lnTo>
                  <a:lnTo>
                    <a:pt x="1211640" y="1045873"/>
                  </a:lnTo>
                  <a:lnTo>
                    <a:pt x="1219200" y="1095373"/>
                  </a:lnTo>
                  <a:lnTo>
                    <a:pt x="1211640" y="1144384"/>
                  </a:lnTo>
                  <a:lnTo>
                    <a:pt x="1190426" y="1186325"/>
                  </a:lnTo>
                  <a:lnTo>
                    <a:pt x="1157752" y="1218999"/>
                  </a:lnTo>
                  <a:lnTo>
                    <a:pt x="1115811" y="1240213"/>
                  </a:lnTo>
                  <a:lnTo>
                    <a:pt x="1066800" y="1247773"/>
                  </a:lnTo>
                  <a:lnTo>
                    <a:pt x="1017788" y="1240213"/>
                  </a:lnTo>
                  <a:lnTo>
                    <a:pt x="975847" y="1218999"/>
                  </a:lnTo>
                  <a:lnTo>
                    <a:pt x="943173" y="1186325"/>
                  </a:lnTo>
                  <a:lnTo>
                    <a:pt x="921959" y="1144384"/>
                  </a:lnTo>
                  <a:lnTo>
                    <a:pt x="914400" y="1095373"/>
                  </a:lnTo>
                  <a:lnTo>
                    <a:pt x="921959" y="1045873"/>
                  </a:lnTo>
                  <a:lnTo>
                    <a:pt x="943173" y="1003872"/>
                  </a:lnTo>
                  <a:lnTo>
                    <a:pt x="975847" y="971380"/>
                  </a:lnTo>
                  <a:lnTo>
                    <a:pt x="1017788" y="950410"/>
                  </a:lnTo>
                  <a:lnTo>
                    <a:pt x="1066800" y="942973"/>
                  </a:lnTo>
                  <a:close/>
                </a:path>
                <a:path w="2514600" h="1276350">
                  <a:moveTo>
                    <a:pt x="914400" y="914400"/>
                  </a:moveTo>
                  <a:lnTo>
                    <a:pt x="914400" y="971546"/>
                  </a:lnTo>
                </a:path>
                <a:path w="2514600" h="1276350">
                  <a:moveTo>
                    <a:pt x="1219200" y="1219200"/>
                  </a:moveTo>
                  <a:lnTo>
                    <a:pt x="1219200" y="1276346"/>
                  </a:lnTo>
                </a:path>
                <a:path w="2514600" h="1276350">
                  <a:moveTo>
                    <a:pt x="1524000" y="942973"/>
                  </a:moveTo>
                  <a:lnTo>
                    <a:pt x="1573011" y="950410"/>
                  </a:lnTo>
                  <a:lnTo>
                    <a:pt x="1614952" y="971380"/>
                  </a:lnTo>
                  <a:lnTo>
                    <a:pt x="1647626" y="1003872"/>
                  </a:lnTo>
                  <a:lnTo>
                    <a:pt x="1668840" y="1045873"/>
                  </a:lnTo>
                  <a:lnTo>
                    <a:pt x="1676400" y="1095373"/>
                  </a:lnTo>
                  <a:lnTo>
                    <a:pt x="1668840" y="1144384"/>
                  </a:lnTo>
                  <a:lnTo>
                    <a:pt x="1647626" y="1186325"/>
                  </a:lnTo>
                  <a:lnTo>
                    <a:pt x="1614952" y="1218999"/>
                  </a:lnTo>
                  <a:lnTo>
                    <a:pt x="1573011" y="1240213"/>
                  </a:lnTo>
                  <a:lnTo>
                    <a:pt x="1524000" y="1247773"/>
                  </a:lnTo>
                  <a:lnTo>
                    <a:pt x="1474988" y="1240213"/>
                  </a:lnTo>
                  <a:lnTo>
                    <a:pt x="1433047" y="1218999"/>
                  </a:lnTo>
                  <a:lnTo>
                    <a:pt x="1400373" y="1186325"/>
                  </a:lnTo>
                  <a:lnTo>
                    <a:pt x="1379159" y="1144384"/>
                  </a:lnTo>
                  <a:lnTo>
                    <a:pt x="1371600" y="1095373"/>
                  </a:lnTo>
                  <a:lnTo>
                    <a:pt x="1379159" y="1045873"/>
                  </a:lnTo>
                  <a:lnTo>
                    <a:pt x="1400373" y="1003872"/>
                  </a:lnTo>
                  <a:lnTo>
                    <a:pt x="1433047" y="971380"/>
                  </a:lnTo>
                  <a:lnTo>
                    <a:pt x="1474988" y="950410"/>
                  </a:lnTo>
                  <a:lnTo>
                    <a:pt x="1524000" y="942973"/>
                  </a:lnTo>
                  <a:close/>
                </a:path>
                <a:path w="2514600" h="1276350">
                  <a:moveTo>
                    <a:pt x="1371600" y="914400"/>
                  </a:moveTo>
                  <a:lnTo>
                    <a:pt x="1371600" y="971546"/>
                  </a:lnTo>
                </a:path>
                <a:path w="2514600" h="1276350">
                  <a:moveTo>
                    <a:pt x="1676400" y="1219200"/>
                  </a:moveTo>
                  <a:lnTo>
                    <a:pt x="1676400" y="1276346"/>
                  </a:lnTo>
                </a:path>
                <a:path w="2514600" h="1276350">
                  <a:moveTo>
                    <a:pt x="1932940" y="942973"/>
                  </a:moveTo>
                  <a:lnTo>
                    <a:pt x="1981951" y="950410"/>
                  </a:lnTo>
                  <a:lnTo>
                    <a:pt x="2023892" y="971380"/>
                  </a:lnTo>
                  <a:lnTo>
                    <a:pt x="2056566" y="1003872"/>
                  </a:lnTo>
                  <a:lnTo>
                    <a:pt x="2077780" y="1045873"/>
                  </a:lnTo>
                  <a:lnTo>
                    <a:pt x="2085340" y="1095373"/>
                  </a:lnTo>
                  <a:lnTo>
                    <a:pt x="2077780" y="1144384"/>
                  </a:lnTo>
                  <a:lnTo>
                    <a:pt x="2056566" y="1186325"/>
                  </a:lnTo>
                  <a:lnTo>
                    <a:pt x="2023892" y="1218999"/>
                  </a:lnTo>
                  <a:lnTo>
                    <a:pt x="1981951" y="1240213"/>
                  </a:lnTo>
                  <a:lnTo>
                    <a:pt x="1932940" y="1247773"/>
                  </a:lnTo>
                  <a:lnTo>
                    <a:pt x="1883928" y="1240213"/>
                  </a:lnTo>
                  <a:lnTo>
                    <a:pt x="1841987" y="1218999"/>
                  </a:lnTo>
                  <a:lnTo>
                    <a:pt x="1809313" y="1186325"/>
                  </a:lnTo>
                  <a:lnTo>
                    <a:pt x="1788099" y="1144384"/>
                  </a:lnTo>
                  <a:lnTo>
                    <a:pt x="1780540" y="1095373"/>
                  </a:lnTo>
                  <a:lnTo>
                    <a:pt x="1788099" y="1045873"/>
                  </a:lnTo>
                  <a:lnTo>
                    <a:pt x="1809313" y="1003872"/>
                  </a:lnTo>
                  <a:lnTo>
                    <a:pt x="1841987" y="971380"/>
                  </a:lnTo>
                  <a:lnTo>
                    <a:pt x="1883928" y="950410"/>
                  </a:lnTo>
                  <a:lnTo>
                    <a:pt x="1932940" y="942973"/>
                  </a:lnTo>
                  <a:close/>
                </a:path>
                <a:path w="2514600" h="1276350">
                  <a:moveTo>
                    <a:pt x="1780540" y="914400"/>
                  </a:moveTo>
                  <a:lnTo>
                    <a:pt x="1780540" y="971546"/>
                  </a:lnTo>
                </a:path>
                <a:path w="2514600" h="1276350">
                  <a:moveTo>
                    <a:pt x="2085340" y="1219200"/>
                  </a:moveTo>
                  <a:lnTo>
                    <a:pt x="2085340" y="1276346"/>
                  </a:lnTo>
                </a:path>
                <a:path w="2514600" h="1276350">
                  <a:moveTo>
                    <a:pt x="2362200" y="942973"/>
                  </a:moveTo>
                  <a:lnTo>
                    <a:pt x="2411211" y="950410"/>
                  </a:lnTo>
                  <a:lnTo>
                    <a:pt x="2453152" y="971380"/>
                  </a:lnTo>
                  <a:lnTo>
                    <a:pt x="2485826" y="1003872"/>
                  </a:lnTo>
                  <a:lnTo>
                    <a:pt x="2507040" y="1045873"/>
                  </a:lnTo>
                  <a:lnTo>
                    <a:pt x="2514600" y="1095373"/>
                  </a:lnTo>
                  <a:lnTo>
                    <a:pt x="2507040" y="1144384"/>
                  </a:lnTo>
                  <a:lnTo>
                    <a:pt x="2485826" y="1186325"/>
                  </a:lnTo>
                  <a:lnTo>
                    <a:pt x="2453152" y="1218999"/>
                  </a:lnTo>
                  <a:lnTo>
                    <a:pt x="2411211" y="1240213"/>
                  </a:lnTo>
                  <a:lnTo>
                    <a:pt x="2362200" y="1247773"/>
                  </a:lnTo>
                  <a:lnTo>
                    <a:pt x="2313188" y="1240213"/>
                  </a:lnTo>
                  <a:lnTo>
                    <a:pt x="2271247" y="1218999"/>
                  </a:lnTo>
                  <a:lnTo>
                    <a:pt x="2238573" y="1186325"/>
                  </a:lnTo>
                  <a:lnTo>
                    <a:pt x="2217359" y="1144384"/>
                  </a:lnTo>
                  <a:lnTo>
                    <a:pt x="2209800" y="1095373"/>
                  </a:lnTo>
                  <a:lnTo>
                    <a:pt x="2217359" y="1045873"/>
                  </a:lnTo>
                  <a:lnTo>
                    <a:pt x="2238573" y="1003872"/>
                  </a:lnTo>
                  <a:lnTo>
                    <a:pt x="2271247" y="971380"/>
                  </a:lnTo>
                  <a:lnTo>
                    <a:pt x="2313188" y="950410"/>
                  </a:lnTo>
                  <a:lnTo>
                    <a:pt x="2362200" y="942973"/>
                  </a:lnTo>
                  <a:close/>
                </a:path>
                <a:path w="2514600" h="1276350">
                  <a:moveTo>
                    <a:pt x="2209800" y="914400"/>
                  </a:moveTo>
                  <a:lnTo>
                    <a:pt x="2209800" y="971546"/>
                  </a:lnTo>
                </a:path>
                <a:path w="2514600" h="1276350">
                  <a:moveTo>
                    <a:pt x="2514600" y="1219200"/>
                  </a:moveTo>
                  <a:lnTo>
                    <a:pt x="2514600" y="1276346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410199" y="1619249"/>
              <a:ext cx="2362200" cy="609600"/>
            </a:xfrm>
            <a:custGeom>
              <a:avLst/>
              <a:gdLst/>
              <a:ahLst/>
              <a:cxnLst/>
              <a:rect l="l" t="t" r="r" b="b"/>
              <a:pathLst>
                <a:path w="2362200" h="609600">
                  <a:moveTo>
                    <a:pt x="76200" y="0"/>
                  </a:moveTo>
                  <a:lnTo>
                    <a:pt x="76200" y="152400"/>
                  </a:lnTo>
                </a:path>
                <a:path w="2362200" h="609600">
                  <a:moveTo>
                    <a:pt x="0" y="76200"/>
                  </a:moveTo>
                  <a:lnTo>
                    <a:pt x="152400" y="76200"/>
                  </a:lnTo>
                </a:path>
                <a:path w="2362200" h="609600">
                  <a:moveTo>
                    <a:pt x="990600" y="457200"/>
                  </a:moveTo>
                  <a:lnTo>
                    <a:pt x="990600" y="609600"/>
                  </a:lnTo>
                </a:path>
                <a:path w="2362200" h="609600">
                  <a:moveTo>
                    <a:pt x="914400" y="533400"/>
                  </a:moveTo>
                  <a:lnTo>
                    <a:pt x="1066800" y="533400"/>
                  </a:lnTo>
                </a:path>
                <a:path w="2362200" h="609600">
                  <a:moveTo>
                    <a:pt x="2286000" y="457200"/>
                  </a:moveTo>
                  <a:lnTo>
                    <a:pt x="2286000" y="609600"/>
                  </a:lnTo>
                </a:path>
                <a:path w="2362200" h="609600">
                  <a:moveTo>
                    <a:pt x="2209800" y="533400"/>
                  </a:moveTo>
                  <a:lnTo>
                    <a:pt x="2362200" y="53340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4127" y="1919377"/>
              <a:ext cx="161744" cy="1617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8527" y="2376577"/>
              <a:ext cx="161744" cy="1617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0527" y="1843177"/>
              <a:ext cx="161744" cy="16174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14400" y="3001010"/>
            <a:ext cx="2367280" cy="293878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u="heavy" sz="20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p-type</a:t>
            </a:r>
            <a:r>
              <a:rPr dirty="0" u="heavy" sz="20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material</a:t>
            </a:r>
            <a:endParaRPr sz="2000">
              <a:latin typeface="Times New Roman"/>
              <a:cs typeface="Times New Roman"/>
            </a:endParaRPr>
          </a:p>
          <a:p>
            <a:pPr marL="12700" marR="720090">
              <a:lnSpc>
                <a:spcPct val="100000"/>
              </a:lnSpc>
              <a:spcBef>
                <a:spcPts val="1240"/>
              </a:spcBef>
            </a:pPr>
            <a:r>
              <a:rPr dirty="0" sz="2000" spc="-5">
                <a:latin typeface="Times New Roman"/>
                <a:cs typeface="Times New Roman"/>
              </a:rPr>
              <a:t>Contains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G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IV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LY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dirty="0" sz="2000">
                <a:latin typeface="Times New Roman"/>
                <a:cs typeface="Times New Roman"/>
              </a:rPr>
              <a:t>charged </a:t>
            </a:r>
            <a:r>
              <a:rPr dirty="0" sz="2000" spc="-5">
                <a:latin typeface="Times New Roman"/>
                <a:cs typeface="Times New Roman"/>
              </a:rPr>
              <a:t>acceptors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(immovable)</a:t>
            </a:r>
            <a:r>
              <a:rPr dirty="0" sz="2000">
                <a:latin typeface="Times New Roman"/>
                <a:cs typeface="Times New Roman"/>
              </a:rPr>
              <a:t>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POSITIVELY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charged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holes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(free).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2000">
                <a:latin typeface="Times New Roman"/>
                <a:cs typeface="Times New Roman"/>
              </a:rPr>
              <a:t>Total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charge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11470" y="2999740"/>
            <a:ext cx="2366645" cy="2635250"/>
          </a:xfrm>
          <a:prstGeom prst="rect">
            <a:avLst/>
          </a:prstGeom>
        </p:spPr>
        <p:txBody>
          <a:bodyPr wrap="square" lIns="0" tIns="171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u="heavy" sz="20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n-type</a:t>
            </a:r>
            <a:r>
              <a:rPr dirty="0" u="heavy" sz="20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material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50"/>
              </a:spcBef>
            </a:pPr>
            <a:r>
              <a:rPr dirty="0" sz="2000" spc="-5">
                <a:latin typeface="Times New Roman"/>
                <a:cs typeface="Times New Roman"/>
              </a:rPr>
              <a:t>Contains </a:t>
            </a:r>
            <a:r>
              <a:rPr dirty="0" sz="2000">
                <a:latin typeface="Times New Roman"/>
                <a:cs typeface="Times New Roman"/>
              </a:rPr>
              <a:t> POSITIVELY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charged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donors </a:t>
            </a:r>
            <a:r>
              <a:rPr dirty="0" sz="2000" spc="-5">
                <a:latin typeface="Times New Roman"/>
                <a:cs typeface="Times New Roman"/>
              </a:rPr>
              <a:t>(immovable) 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-5">
                <a:latin typeface="Times New Roman"/>
                <a:cs typeface="Times New Roman"/>
              </a:rPr>
              <a:t> NEGATIVELY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charged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electrons.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2000" spc="-5">
                <a:latin typeface="Times New Roman"/>
                <a:cs typeface="Times New Roman"/>
              </a:rPr>
              <a:t>Total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charge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120" y="491490"/>
            <a:ext cx="12293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Diffusion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676400"/>
            <a:ext cx="2228850" cy="2362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0869" y="4377690"/>
            <a:ext cx="322897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substance, </a:t>
            </a:r>
            <a:r>
              <a:rPr dirty="0" sz="2000">
                <a:latin typeface="Times New Roman"/>
                <a:cs typeface="Times New Roman"/>
              </a:rPr>
              <a:t>the purple </a:t>
            </a:r>
            <a:r>
              <a:rPr dirty="0" sz="2000" spc="-5">
                <a:latin typeface="Times New Roman"/>
                <a:cs typeface="Times New Roman"/>
              </a:rPr>
              <a:t>dots, 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solution.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membrane prevents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movement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the water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molecules </a:t>
            </a:r>
            <a:r>
              <a:rPr dirty="0" sz="2000">
                <a:latin typeface="Times New Roman"/>
                <a:cs typeface="Times New Roman"/>
              </a:rPr>
              <a:t>from crossing from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side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beaker</a:t>
            </a:r>
            <a:r>
              <a:rPr dirty="0" sz="2000" spc="-5">
                <a:latin typeface="Times New Roman"/>
                <a:cs typeface="Times New Roman"/>
              </a:rPr>
              <a:t> 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 other.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1590675"/>
            <a:ext cx="2047875" cy="21812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57800" y="4377690"/>
            <a:ext cx="322389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Now </a:t>
            </a:r>
            <a:r>
              <a:rPr dirty="0" sz="1800">
                <a:latin typeface="Times New Roman"/>
                <a:cs typeface="Times New Roman"/>
              </a:rPr>
              <a:t>that the gates have been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opened, </a:t>
            </a:r>
            <a:r>
              <a:rPr dirty="0" sz="1800">
                <a:latin typeface="Times New Roman"/>
                <a:cs typeface="Times New Roman"/>
              </a:rPr>
              <a:t>the random </a:t>
            </a:r>
            <a:r>
              <a:rPr dirty="0" sz="1800" spc="-5">
                <a:latin typeface="Times New Roman"/>
                <a:cs typeface="Times New Roman"/>
              </a:rPr>
              <a:t>movements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molecules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caused,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overtime,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number</a:t>
            </a:r>
            <a:r>
              <a:rPr dirty="0" sz="1800">
                <a:latin typeface="Times New Roman"/>
                <a:cs typeface="Times New Roman"/>
              </a:rPr>
              <a:t> of </a:t>
            </a:r>
            <a:r>
              <a:rPr dirty="0" sz="1800" spc="-5">
                <a:latin typeface="Times New Roman"/>
                <a:cs typeface="Times New Roman"/>
              </a:rPr>
              <a:t>molecules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be equal on </a:t>
            </a:r>
            <a:r>
              <a:rPr dirty="0" sz="1800" spc="-5">
                <a:latin typeface="Times New Roman"/>
                <a:cs typeface="Times New Roman"/>
              </a:rPr>
              <a:t>the two sides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barrier.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120" y="491490"/>
            <a:ext cx="12293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Diffusion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5267" y="1323305"/>
            <a:ext cx="3740219" cy="29858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1703" y="1313857"/>
            <a:ext cx="2432304" cy="21714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16100" y="5825490"/>
            <a:ext cx="573849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557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As a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result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 of</a:t>
            </a:r>
            <a:r>
              <a:rPr dirty="0" sz="2000" spc="-10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diffusion,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the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molecules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or</a:t>
            </a:r>
            <a:r>
              <a:rPr dirty="0" sz="2000" spc="10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other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free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particles distribute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 uniformly</a:t>
            </a:r>
            <a:r>
              <a:rPr dirty="0" sz="2000" spc="2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over</a:t>
            </a:r>
            <a:r>
              <a:rPr dirty="0" sz="2000" spc="10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the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entire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 volume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750" y="339090"/>
            <a:ext cx="30835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p-</a:t>
            </a:r>
            <a:r>
              <a:rPr dirty="0" sz="2400" spc="-25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n</a:t>
            </a:r>
            <a:r>
              <a:rPr dirty="0" sz="2400" spc="-20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junction</a:t>
            </a:r>
            <a:r>
              <a:rPr dirty="0" sz="2400" spc="-25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formation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90803" y="1433603"/>
            <a:ext cx="5362575" cy="1400175"/>
            <a:chOff x="1890803" y="1433603"/>
            <a:chExt cx="5362575" cy="1400175"/>
          </a:xfrm>
        </p:grpSpPr>
        <p:sp>
          <p:nvSpPr>
            <p:cNvPr id="4" name="object 4"/>
            <p:cNvSpPr/>
            <p:nvPr/>
          </p:nvSpPr>
          <p:spPr>
            <a:xfrm>
              <a:off x="4572000" y="1447799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1333500" y="1371600"/>
                  </a:moveTo>
                  <a:lnTo>
                    <a:pt x="0" y="13716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1371600"/>
                  </a:lnTo>
                  <a:lnTo>
                    <a:pt x="1333500" y="137160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48200" y="1495426"/>
              <a:ext cx="2514600" cy="1276350"/>
            </a:xfrm>
            <a:custGeom>
              <a:avLst/>
              <a:gdLst/>
              <a:ahLst/>
              <a:cxnLst/>
              <a:rect l="l" t="t" r="r" b="b"/>
              <a:pathLst>
                <a:path w="2514600" h="1276350">
                  <a:moveTo>
                    <a:pt x="152400" y="28573"/>
                  </a:moveTo>
                  <a:lnTo>
                    <a:pt x="201411" y="36010"/>
                  </a:lnTo>
                  <a:lnTo>
                    <a:pt x="243352" y="56980"/>
                  </a:lnTo>
                  <a:lnTo>
                    <a:pt x="276026" y="89472"/>
                  </a:lnTo>
                  <a:lnTo>
                    <a:pt x="297240" y="131473"/>
                  </a:lnTo>
                  <a:lnTo>
                    <a:pt x="304800" y="180973"/>
                  </a:lnTo>
                  <a:lnTo>
                    <a:pt x="297240" y="229984"/>
                  </a:lnTo>
                  <a:lnTo>
                    <a:pt x="276026" y="271925"/>
                  </a:lnTo>
                  <a:lnTo>
                    <a:pt x="243352" y="304599"/>
                  </a:lnTo>
                  <a:lnTo>
                    <a:pt x="201411" y="325813"/>
                  </a:lnTo>
                  <a:lnTo>
                    <a:pt x="152400" y="333373"/>
                  </a:lnTo>
                  <a:lnTo>
                    <a:pt x="103388" y="325813"/>
                  </a:lnTo>
                  <a:lnTo>
                    <a:pt x="61447" y="304599"/>
                  </a:lnTo>
                  <a:lnTo>
                    <a:pt x="28773" y="271925"/>
                  </a:lnTo>
                  <a:lnTo>
                    <a:pt x="7559" y="229984"/>
                  </a:lnTo>
                  <a:lnTo>
                    <a:pt x="0" y="180973"/>
                  </a:lnTo>
                  <a:lnTo>
                    <a:pt x="7559" y="131473"/>
                  </a:lnTo>
                  <a:lnTo>
                    <a:pt x="28773" y="89472"/>
                  </a:lnTo>
                  <a:lnTo>
                    <a:pt x="61447" y="56980"/>
                  </a:lnTo>
                  <a:lnTo>
                    <a:pt x="103388" y="36010"/>
                  </a:lnTo>
                  <a:lnTo>
                    <a:pt x="152400" y="28573"/>
                  </a:lnTo>
                  <a:close/>
                </a:path>
                <a:path w="2514600" h="1276350">
                  <a:moveTo>
                    <a:pt x="0" y="0"/>
                  </a:moveTo>
                  <a:lnTo>
                    <a:pt x="0" y="57146"/>
                  </a:lnTo>
                </a:path>
                <a:path w="2514600" h="1276350">
                  <a:moveTo>
                    <a:pt x="304800" y="304800"/>
                  </a:moveTo>
                  <a:lnTo>
                    <a:pt x="304800" y="361946"/>
                  </a:lnTo>
                </a:path>
                <a:path w="2514600" h="1276350">
                  <a:moveTo>
                    <a:pt x="609600" y="28573"/>
                  </a:moveTo>
                  <a:lnTo>
                    <a:pt x="658611" y="36010"/>
                  </a:lnTo>
                  <a:lnTo>
                    <a:pt x="700552" y="56980"/>
                  </a:lnTo>
                  <a:lnTo>
                    <a:pt x="733226" y="89472"/>
                  </a:lnTo>
                  <a:lnTo>
                    <a:pt x="754440" y="131473"/>
                  </a:lnTo>
                  <a:lnTo>
                    <a:pt x="762000" y="180973"/>
                  </a:lnTo>
                  <a:lnTo>
                    <a:pt x="754440" y="229984"/>
                  </a:lnTo>
                  <a:lnTo>
                    <a:pt x="733226" y="271925"/>
                  </a:lnTo>
                  <a:lnTo>
                    <a:pt x="700552" y="304599"/>
                  </a:lnTo>
                  <a:lnTo>
                    <a:pt x="658611" y="325813"/>
                  </a:lnTo>
                  <a:lnTo>
                    <a:pt x="609600" y="333373"/>
                  </a:lnTo>
                  <a:lnTo>
                    <a:pt x="560588" y="325813"/>
                  </a:lnTo>
                  <a:lnTo>
                    <a:pt x="518647" y="304599"/>
                  </a:lnTo>
                  <a:lnTo>
                    <a:pt x="485973" y="271925"/>
                  </a:lnTo>
                  <a:lnTo>
                    <a:pt x="464759" y="229984"/>
                  </a:lnTo>
                  <a:lnTo>
                    <a:pt x="457200" y="180973"/>
                  </a:lnTo>
                  <a:lnTo>
                    <a:pt x="464759" y="131473"/>
                  </a:lnTo>
                  <a:lnTo>
                    <a:pt x="485973" y="89472"/>
                  </a:lnTo>
                  <a:lnTo>
                    <a:pt x="518647" y="56980"/>
                  </a:lnTo>
                  <a:lnTo>
                    <a:pt x="560588" y="36010"/>
                  </a:lnTo>
                  <a:lnTo>
                    <a:pt x="609600" y="28573"/>
                  </a:lnTo>
                  <a:close/>
                </a:path>
                <a:path w="2514600" h="1276350">
                  <a:moveTo>
                    <a:pt x="457200" y="0"/>
                  </a:moveTo>
                  <a:lnTo>
                    <a:pt x="457200" y="57146"/>
                  </a:lnTo>
                </a:path>
                <a:path w="2514600" h="1276350">
                  <a:moveTo>
                    <a:pt x="762000" y="304800"/>
                  </a:moveTo>
                  <a:lnTo>
                    <a:pt x="762000" y="361946"/>
                  </a:lnTo>
                </a:path>
                <a:path w="2514600" h="1276350">
                  <a:moveTo>
                    <a:pt x="1066800" y="28573"/>
                  </a:moveTo>
                  <a:lnTo>
                    <a:pt x="1115811" y="36010"/>
                  </a:lnTo>
                  <a:lnTo>
                    <a:pt x="1157752" y="56980"/>
                  </a:lnTo>
                  <a:lnTo>
                    <a:pt x="1190426" y="89472"/>
                  </a:lnTo>
                  <a:lnTo>
                    <a:pt x="1211640" y="131473"/>
                  </a:lnTo>
                  <a:lnTo>
                    <a:pt x="1219200" y="180973"/>
                  </a:lnTo>
                  <a:lnTo>
                    <a:pt x="1211640" y="229984"/>
                  </a:lnTo>
                  <a:lnTo>
                    <a:pt x="1190426" y="271925"/>
                  </a:lnTo>
                  <a:lnTo>
                    <a:pt x="1157752" y="304599"/>
                  </a:lnTo>
                  <a:lnTo>
                    <a:pt x="1115811" y="325813"/>
                  </a:lnTo>
                  <a:lnTo>
                    <a:pt x="1066800" y="333373"/>
                  </a:lnTo>
                  <a:lnTo>
                    <a:pt x="1017788" y="325813"/>
                  </a:lnTo>
                  <a:lnTo>
                    <a:pt x="975847" y="304599"/>
                  </a:lnTo>
                  <a:lnTo>
                    <a:pt x="943173" y="271925"/>
                  </a:lnTo>
                  <a:lnTo>
                    <a:pt x="921959" y="229984"/>
                  </a:lnTo>
                  <a:lnTo>
                    <a:pt x="914400" y="180973"/>
                  </a:lnTo>
                  <a:lnTo>
                    <a:pt x="921959" y="131473"/>
                  </a:lnTo>
                  <a:lnTo>
                    <a:pt x="943173" y="89472"/>
                  </a:lnTo>
                  <a:lnTo>
                    <a:pt x="975847" y="56980"/>
                  </a:lnTo>
                  <a:lnTo>
                    <a:pt x="1017788" y="36010"/>
                  </a:lnTo>
                  <a:lnTo>
                    <a:pt x="1066800" y="28573"/>
                  </a:lnTo>
                  <a:close/>
                </a:path>
                <a:path w="2514600" h="1276350">
                  <a:moveTo>
                    <a:pt x="914400" y="0"/>
                  </a:moveTo>
                  <a:lnTo>
                    <a:pt x="914400" y="57146"/>
                  </a:lnTo>
                </a:path>
                <a:path w="2514600" h="1276350">
                  <a:moveTo>
                    <a:pt x="1219200" y="304800"/>
                  </a:moveTo>
                  <a:lnTo>
                    <a:pt x="1219200" y="361946"/>
                  </a:lnTo>
                </a:path>
                <a:path w="2514600" h="1276350">
                  <a:moveTo>
                    <a:pt x="1524000" y="28573"/>
                  </a:moveTo>
                  <a:lnTo>
                    <a:pt x="1573011" y="36010"/>
                  </a:lnTo>
                  <a:lnTo>
                    <a:pt x="1614952" y="56980"/>
                  </a:lnTo>
                  <a:lnTo>
                    <a:pt x="1647626" y="89472"/>
                  </a:lnTo>
                  <a:lnTo>
                    <a:pt x="1668840" y="131473"/>
                  </a:lnTo>
                  <a:lnTo>
                    <a:pt x="1676400" y="180973"/>
                  </a:lnTo>
                  <a:lnTo>
                    <a:pt x="1668840" y="229984"/>
                  </a:lnTo>
                  <a:lnTo>
                    <a:pt x="1647626" y="271925"/>
                  </a:lnTo>
                  <a:lnTo>
                    <a:pt x="1614952" y="304599"/>
                  </a:lnTo>
                  <a:lnTo>
                    <a:pt x="1573011" y="325813"/>
                  </a:lnTo>
                  <a:lnTo>
                    <a:pt x="1524000" y="333373"/>
                  </a:lnTo>
                  <a:lnTo>
                    <a:pt x="1474988" y="325813"/>
                  </a:lnTo>
                  <a:lnTo>
                    <a:pt x="1433047" y="304599"/>
                  </a:lnTo>
                  <a:lnTo>
                    <a:pt x="1400373" y="271925"/>
                  </a:lnTo>
                  <a:lnTo>
                    <a:pt x="1379159" y="229984"/>
                  </a:lnTo>
                  <a:lnTo>
                    <a:pt x="1371600" y="180973"/>
                  </a:lnTo>
                  <a:lnTo>
                    <a:pt x="1379159" y="131473"/>
                  </a:lnTo>
                  <a:lnTo>
                    <a:pt x="1400373" y="89472"/>
                  </a:lnTo>
                  <a:lnTo>
                    <a:pt x="1433047" y="56980"/>
                  </a:lnTo>
                  <a:lnTo>
                    <a:pt x="1474988" y="36010"/>
                  </a:lnTo>
                  <a:lnTo>
                    <a:pt x="1524000" y="28573"/>
                  </a:lnTo>
                  <a:close/>
                </a:path>
                <a:path w="2514600" h="1276350">
                  <a:moveTo>
                    <a:pt x="1371600" y="0"/>
                  </a:moveTo>
                  <a:lnTo>
                    <a:pt x="1371600" y="57146"/>
                  </a:lnTo>
                </a:path>
                <a:path w="2514600" h="1276350">
                  <a:moveTo>
                    <a:pt x="1676400" y="304800"/>
                  </a:moveTo>
                  <a:lnTo>
                    <a:pt x="1676400" y="361946"/>
                  </a:lnTo>
                </a:path>
                <a:path w="2514600" h="1276350">
                  <a:moveTo>
                    <a:pt x="1932940" y="28573"/>
                  </a:moveTo>
                  <a:lnTo>
                    <a:pt x="1981951" y="36010"/>
                  </a:lnTo>
                  <a:lnTo>
                    <a:pt x="2023892" y="56980"/>
                  </a:lnTo>
                  <a:lnTo>
                    <a:pt x="2056566" y="89472"/>
                  </a:lnTo>
                  <a:lnTo>
                    <a:pt x="2077780" y="131473"/>
                  </a:lnTo>
                  <a:lnTo>
                    <a:pt x="2085340" y="180973"/>
                  </a:lnTo>
                  <a:lnTo>
                    <a:pt x="2077780" y="229984"/>
                  </a:lnTo>
                  <a:lnTo>
                    <a:pt x="2056566" y="271925"/>
                  </a:lnTo>
                  <a:lnTo>
                    <a:pt x="2023892" y="304599"/>
                  </a:lnTo>
                  <a:lnTo>
                    <a:pt x="1981951" y="325813"/>
                  </a:lnTo>
                  <a:lnTo>
                    <a:pt x="1932940" y="333373"/>
                  </a:lnTo>
                  <a:lnTo>
                    <a:pt x="1883928" y="325813"/>
                  </a:lnTo>
                  <a:lnTo>
                    <a:pt x="1841987" y="304599"/>
                  </a:lnTo>
                  <a:lnTo>
                    <a:pt x="1809313" y="271925"/>
                  </a:lnTo>
                  <a:lnTo>
                    <a:pt x="1788099" y="229984"/>
                  </a:lnTo>
                  <a:lnTo>
                    <a:pt x="1780539" y="180973"/>
                  </a:lnTo>
                  <a:lnTo>
                    <a:pt x="1788099" y="131473"/>
                  </a:lnTo>
                  <a:lnTo>
                    <a:pt x="1809313" y="89472"/>
                  </a:lnTo>
                  <a:lnTo>
                    <a:pt x="1841987" y="56980"/>
                  </a:lnTo>
                  <a:lnTo>
                    <a:pt x="1883928" y="36010"/>
                  </a:lnTo>
                  <a:lnTo>
                    <a:pt x="1932940" y="28573"/>
                  </a:lnTo>
                  <a:close/>
                </a:path>
                <a:path w="2514600" h="1276350">
                  <a:moveTo>
                    <a:pt x="1780539" y="0"/>
                  </a:moveTo>
                  <a:lnTo>
                    <a:pt x="1780539" y="57146"/>
                  </a:lnTo>
                </a:path>
                <a:path w="2514600" h="1276350">
                  <a:moveTo>
                    <a:pt x="2085340" y="304800"/>
                  </a:moveTo>
                  <a:lnTo>
                    <a:pt x="2085340" y="361946"/>
                  </a:lnTo>
                </a:path>
                <a:path w="2514600" h="1276350">
                  <a:moveTo>
                    <a:pt x="2362200" y="28573"/>
                  </a:moveTo>
                  <a:lnTo>
                    <a:pt x="2411211" y="36010"/>
                  </a:lnTo>
                  <a:lnTo>
                    <a:pt x="2453152" y="56980"/>
                  </a:lnTo>
                  <a:lnTo>
                    <a:pt x="2485826" y="89472"/>
                  </a:lnTo>
                  <a:lnTo>
                    <a:pt x="2507040" y="131473"/>
                  </a:lnTo>
                  <a:lnTo>
                    <a:pt x="2514600" y="180973"/>
                  </a:lnTo>
                  <a:lnTo>
                    <a:pt x="2507040" y="229984"/>
                  </a:lnTo>
                  <a:lnTo>
                    <a:pt x="2485826" y="271925"/>
                  </a:lnTo>
                  <a:lnTo>
                    <a:pt x="2453152" y="304599"/>
                  </a:lnTo>
                  <a:lnTo>
                    <a:pt x="2411211" y="325813"/>
                  </a:lnTo>
                  <a:lnTo>
                    <a:pt x="2362200" y="333373"/>
                  </a:lnTo>
                  <a:lnTo>
                    <a:pt x="2313188" y="325813"/>
                  </a:lnTo>
                  <a:lnTo>
                    <a:pt x="2271247" y="304599"/>
                  </a:lnTo>
                  <a:lnTo>
                    <a:pt x="2238573" y="271925"/>
                  </a:lnTo>
                  <a:lnTo>
                    <a:pt x="2217359" y="229984"/>
                  </a:lnTo>
                  <a:lnTo>
                    <a:pt x="2209800" y="180973"/>
                  </a:lnTo>
                  <a:lnTo>
                    <a:pt x="2217359" y="131473"/>
                  </a:lnTo>
                  <a:lnTo>
                    <a:pt x="2238573" y="89472"/>
                  </a:lnTo>
                  <a:lnTo>
                    <a:pt x="2271247" y="56980"/>
                  </a:lnTo>
                  <a:lnTo>
                    <a:pt x="2313188" y="36010"/>
                  </a:lnTo>
                  <a:lnTo>
                    <a:pt x="2362200" y="28573"/>
                  </a:lnTo>
                  <a:close/>
                </a:path>
                <a:path w="2514600" h="1276350">
                  <a:moveTo>
                    <a:pt x="2209800" y="0"/>
                  </a:moveTo>
                  <a:lnTo>
                    <a:pt x="2209800" y="57146"/>
                  </a:lnTo>
                </a:path>
                <a:path w="2514600" h="1276350">
                  <a:moveTo>
                    <a:pt x="2514600" y="304800"/>
                  </a:moveTo>
                  <a:lnTo>
                    <a:pt x="2514600" y="361946"/>
                  </a:lnTo>
                </a:path>
                <a:path w="2514600" h="1276350">
                  <a:moveTo>
                    <a:pt x="152400" y="485773"/>
                  </a:moveTo>
                  <a:lnTo>
                    <a:pt x="201411" y="493210"/>
                  </a:lnTo>
                  <a:lnTo>
                    <a:pt x="243352" y="514180"/>
                  </a:lnTo>
                  <a:lnTo>
                    <a:pt x="276026" y="546672"/>
                  </a:lnTo>
                  <a:lnTo>
                    <a:pt x="297240" y="588673"/>
                  </a:lnTo>
                  <a:lnTo>
                    <a:pt x="304800" y="638173"/>
                  </a:lnTo>
                  <a:lnTo>
                    <a:pt x="297240" y="687184"/>
                  </a:lnTo>
                  <a:lnTo>
                    <a:pt x="276026" y="729125"/>
                  </a:lnTo>
                  <a:lnTo>
                    <a:pt x="243352" y="761799"/>
                  </a:lnTo>
                  <a:lnTo>
                    <a:pt x="201411" y="783013"/>
                  </a:lnTo>
                  <a:lnTo>
                    <a:pt x="152400" y="790573"/>
                  </a:lnTo>
                  <a:lnTo>
                    <a:pt x="103388" y="783013"/>
                  </a:lnTo>
                  <a:lnTo>
                    <a:pt x="61447" y="761799"/>
                  </a:lnTo>
                  <a:lnTo>
                    <a:pt x="28773" y="729125"/>
                  </a:lnTo>
                  <a:lnTo>
                    <a:pt x="7559" y="687184"/>
                  </a:lnTo>
                  <a:lnTo>
                    <a:pt x="0" y="638173"/>
                  </a:lnTo>
                  <a:lnTo>
                    <a:pt x="7559" y="588673"/>
                  </a:lnTo>
                  <a:lnTo>
                    <a:pt x="28773" y="546672"/>
                  </a:lnTo>
                  <a:lnTo>
                    <a:pt x="61447" y="514180"/>
                  </a:lnTo>
                  <a:lnTo>
                    <a:pt x="103388" y="493210"/>
                  </a:lnTo>
                  <a:lnTo>
                    <a:pt x="152400" y="485773"/>
                  </a:lnTo>
                  <a:close/>
                </a:path>
                <a:path w="2514600" h="1276350">
                  <a:moveTo>
                    <a:pt x="0" y="457200"/>
                  </a:moveTo>
                  <a:lnTo>
                    <a:pt x="0" y="514346"/>
                  </a:lnTo>
                </a:path>
                <a:path w="2514600" h="1276350">
                  <a:moveTo>
                    <a:pt x="304800" y="762000"/>
                  </a:moveTo>
                  <a:lnTo>
                    <a:pt x="304800" y="819146"/>
                  </a:lnTo>
                </a:path>
                <a:path w="2514600" h="1276350">
                  <a:moveTo>
                    <a:pt x="609600" y="485773"/>
                  </a:moveTo>
                  <a:lnTo>
                    <a:pt x="658611" y="493210"/>
                  </a:lnTo>
                  <a:lnTo>
                    <a:pt x="700552" y="514180"/>
                  </a:lnTo>
                  <a:lnTo>
                    <a:pt x="733226" y="546672"/>
                  </a:lnTo>
                  <a:lnTo>
                    <a:pt x="754440" y="588673"/>
                  </a:lnTo>
                  <a:lnTo>
                    <a:pt x="762000" y="638173"/>
                  </a:lnTo>
                  <a:lnTo>
                    <a:pt x="754440" y="687184"/>
                  </a:lnTo>
                  <a:lnTo>
                    <a:pt x="733226" y="729125"/>
                  </a:lnTo>
                  <a:lnTo>
                    <a:pt x="700552" y="761799"/>
                  </a:lnTo>
                  <a:lnTo>
                    <a:pt x="658611" y="783013"/>
                  </a:lnTo>
                  <a:lnTo>
                    <a:pt x="609600" y="790573"/>
                  </a:lnTo>
                  <a:lnTo>
                    <a:pt x="560588" y="783013"/>
                  </a:lnTo>
                  <a:lnTo>
                    <a:pt x="518647" y="761799"/>
                  </a:lnTo>
                  <a:lnTo>
                    <a:pt x="485973" y="729125"/>
                  </a:lnTo>
                  <a:lnTo>
                    <a:pt x="464759" y="687184"/>
                  </a:lnTo>
                  <a:lnTo>
                    <a:pt x="457200" y="638173"/>
                  </a:lnTo>
                  <a:lnTo>
                    <a:pt x="464759" y="588673"/>
                  </a:lnTo>
                  <a:lnTo>
                    <a:pt x="485973" y="546672"/>
                  </a:lnTo>
                  <a:lnTo>
                    <a:pt x="518647" y="514180"/>
                  </a:lnTo>
                  <a:lnTo>
                    <a:pt x="560588" y="493210"/>
                  </a:lnTo>
                  <a:lnTo>
                    <a:pt x="609600" y="485773"/>
                  </a:lnTo>
                  <a:close/>
                </a:path>
                <a:path w="2514600" h="1276350">
                  <a:moveTo>
                    <a:pt x="457200" y="457200"/>
                  </a:moveTo>
                  <a:lnTo>
                    <a:pt x="457200" y="514346"/>
                  </a:lnTo>
                </a:path>
                <a:path w="2514600" h="1276350">
                  <a:moveTo>
                    <a:pt x="762000" y="762000"/>
                  </a:moveTo>
                  <a:lnTo>
                    <a:pt x="762000" y="819146"/>
                  </a:lnTo>
                </a:path>
                <a:path w="2514600" h="1276350">
                  <a:moveTo>
                    <a:pt x="1066800" y="485773"/>
                  </a:moveTo>
                  <a:lnTo>
                    <a:pt x="1115811" y="493210"/>
                  </a:lnTo>
                  <a:lnTo>
                    <a:pt x="1157752" y="514180"/>
                  </a:lnTo>
                  <a:lnTo>
                    <a:pt x="1190426" y="546672"/>
                  </a:lnTo>
                  <a:lnTo>
                    <a:pt x="1211640" y="588673"/>
                  </a:lnTo>
                  <a:lnTo>
                    <a:pt x="1219200" y="638173"/>
                  </a:lnTo>
                  <a:lnTo>
                    <a:pt x="1211640" y="687184"/>
                  </a:lnTo>
                  <a:lnTo>
                    <a:pt x="1190426" y="729125"/>
                  </a:lnTo>
                  <a:lnTo>
                    <a:pt x="1157752" y="761799"/>
                  </a:lnTo>
                  <a:lnTo>
                    <a:pt x="1115811" y="783013"/>
                  </a:lnTo>
                  <a:lnTo>
                    <a:pt x="1066800" y="790573"/>
                  </a:lnTo>
                  <a:lnTo>
                    <a:pt x="1017788" y="783013"/>
                  </a:lnTo>
                  <a:lnTo>
                    <a:pt x="975847" y="761799"/>
                  </a:lnTo>
                  <a:lnTo>
                    <a:pt x="943173" y="729125"/>
                  </a:lnTo>
                  <a:lnTo>
                    <a:pt x="921959" y="687184"/>
                  </a:lnTo>
                  <a:lnTo>
                    <a:pt x="914400" y="638173"/>
                  </a:lnTo>
                  <a:lnTo>
                    <a:pt x="921959" y="588673"/>
                  </a:lnTo>
                  <a:lnTo>
                    <a:pt x="943173" y="546672"/>
                  </a:lnTo>
                  <a:lnTo>
                    <a:pt x="975847" y="514180"/>
                  </a:lnTo>
                  <a:lnTo>
                    <a:pt x="1017788" y="493210"/>
                  </a:lnTo>
                  <a:lnTo>
                    <a:pt x="1066800" y="485773"/>
                  </a:lnTo>
                  <a:close/>
                </a:path>
                <a:path w="2514600" h="1276350">
                  <a:moveTo>
                    <a:pt x="914400" y="457200"/>
                  </a:moveTo>
                  <a:lnTo>
                    <a:pt x="914400" y="514346"/>
                  </a:lnTo>
                </a:path>
                <a:path w="2514600" h="1276350">
                  <a:moveTo>
                    <a:pt x="1219200" y="762000"/>
                  </a:moveTo>
                  <a:lnTo>
                    <a:pt x="1219200" y="819146"/>
                  </a:lnTo>
                </a:path>
                <a:path w="2514600" h="1276350">
                  <a:moveTo>
                    <a:pt x="1524000" y="485773"/>
                  </a:moveTo>
                  <a:lnTo>
                    <a:pt x="1573011" y="493210"/>
                  </a:lnTo>
                  <a:lnTo>
                    <a:pt x="1614952" y="514180"/>
                  </a:lnTo>
                  <a:lnTo>
                    <a:pt x="1647626" y="546672"/>
                  </a:lnTo>
                  <a:lnTo>
                    <a:pt x="1668840" y="588673"/>
                  </a:lnTo>
                  <a:lnTo>
                    <a:pt x="1676400" y="638173"/>
                  </a:lnTo>
                  <a:lnTo>
                    <a:pt x="1668840" y="687184"/>
                  </a:lnTo>
                  <a:lnTo>
                    <a:pt x="1647626" y="729125"/>
                  </a:lnTo>
                  <a:lnTo>
                    <a:pt x="1614952" y="761799"/>
                  </a:lnTo>
                  <a:lnTo>
                    <a:pt x="1573011" y="783013"/>
                  </a:lnTo>
                  <a:lnTo>
                    <a:pt x="1524000" y="790573"/>
                  </a:lnTo>
                  <a:lnTo>
                    <a:pt x="1474988" y="783013"/>
                  </a:lnTo>
                  <a:lnTo>
                    <a:pt x="1433047" y="761799"/>
                  </a:lnTo>
                  <a:lnTo>
                    <a:pt x="1400373" y="729125"/>
                  </a:lnTo>
                  <a:lnTo>
                    <a:pt x="1379159" y="687184"/>
                  </a:lnTo>
                  <a:lnTo>
                    <a:pt x="1371600" y="638173"/>
                  </a:lnTo>
                  <a:lnTo>
                    <a:pt x="1379159" y="588673"/>
                  </a:lnTo>
                  <a:lnTo>
                    <a:pt x="1400373" y="546672"/>
                  </a:lnTo>
                  <a:lnTo>
                    <a:pt x="1433047" y="514180"/>
                  </a:lnTo>
                  <a:lnTo>
                    <a:pt x="1474988" y="493210"/>
                  </a:lnTo>
                  <a:lnTo>
                    <a:pt x="1524000" y="485773"/>
                  </a:lnTo>
                  <a:close/>
                </a:path>
                <a:path w="2514600" h="1276350">
                  <a:moveTo>
                    <a:pt x="1371600" y="457200"/>
                  </a:moveTo>
                  <a:lnTo>
                    <a:pt x="1371600" y="514346"/>
                  </a:lnTo>
                </a:path>
                <a:path w="2514600" h="1276350">
                  <a:moveTo>
                    <a:pt x="1676400" y="762000"/>
                  </a:moveTo>
                  <a:lnTo>
                    <a:pt x="1676400" y="819146"/>
                  </a:lnTo>
                </a:path>
                <a:path w="2514600" h="1276350">
                  <a:moveTo>
                    <a:pt x="1932940" y="485773"/>
                  </a:moveTo>
                  <a:lnTo>
                    <a:pt x="1981951" y="493210"/>
                  </a:lnTo>
                  <a:lnTo>
                    <a:pt x="2023892" y="514180"/>
                  </a:lnTo>
                  <a:lnTo>
                    <a:pt x="2056566" y="546672"/>
                  </a:lnTo>
                  <a:lnTo>
                    <a:pt x="2077780" y="588673"/>
                  </a:lnTo>
                  <a:lnTo>
                    <a:pt x="2085340" y="638173"/>
                  </a:lnTo>
                  <a:lnTo>
                    <a:pt x="2077780" y="687184"/>
                  </a:lnTo>
                  <a:lnTo>
                    <a:pt x="2056566" y="729125"/>
                  </a:lnTo>
                  <a:lnTo>
                    <a:pt x="2023892" y="761799"/>
                  </a:lnTo>
                  <a:lnTo>
                    <a:pt x="1981951" y="783013"/>
                  </a:lnTo>
                  <a:lnTo>
                    <a:pt x="1932940" y="790573"/>
                  </a:lnTo>
                  <a:lnTo>
                    <a:pt x="1883928" y="783013"/>
                  </a:lnTo>
                  <a:lnTo>
                    <a:pt x="1841987" y="761799"/>
                  </a:lnTo>
                  <a:lnTo>
                    <a:pt x="1809313" y="729125"/>
                  </a:lnTo>
                  <a:lnTo>
                    <a:pt x="1788099" y="687184"/>
                  </a:lnTo>
                  <a:lnTo>
                    <a:pt x="1780539" y="638173"/>
                  </a:lnTo>
                  <a:lnTo>
                    <a:pt x="1788099" y="588673"/>
                  </a:lnTo>
                  <a:lnTo>
                    <a:pt x="1809313" y="546672"/>
                  </a:lnTo>
                  <a:lnTo>
                    <a:pt x="1841987" y="514180"/>
                  </a:lnTo>
                  <a:lnTo>
                    <a:pt x="1883928" y="493210"/>
                  </a:lnTo>
                  <a:lnTo>
                    <a:pt x="1932940" y="485773"/>
                  </a:lnTo>
                  <a:close/>
                </a:path>
                <a:path w="2514600" h="1276350">
                  <a:moveTo>
                    <a:pt x="1780539" y="457200"/>
                  </a:moveTo>
                  <a:lnTo>
                    <a:pt x="1780539" y="514346"/>
                  </a:lnTo>
                </a:path>
                <a:path w="2514600" h="1276350">
                  <a:moveTo>
                    <a:pt x="2085340" y="762000"/>
                  </a:moveTo>
                  <a:lnTo>
                    <a:pt x="2085340" y="819146"/>
                  </a:lnTo>
                </a:path>
                <a:path w="2514600" h="1276350">
                  <a:moveTo>
                    <a:pt x="2362200" y="485773"/>
                  </a:moveTo>
                  <a:lnTo>
                    <a:pt x="2411211" y="493210"/>
                  </a:lnTo>
                  <a:lnTo>
                    <a:pt x="2453152" y="514180"/>
                  </a:lnTo>
                  <a:lnTo>
                    <a:pt x="2485826" y="546672"/>
                  </a:lnTo>
                  <a:lnTo>
                    <a:pt x="2507040" y="588673"/>
                  </a:lnTo>
                  <a:lnTo>
                    <a:pt x="2514600" y="638173"/>
                  </a:lnTo>
                  <a:lnTo>
                    <a:pt x="2507040" y="687184"/>
                  </a:lnTo>
                  <a:lnTo>
                    <a:pt x="2485826" y="729125"/>
                  </a:lnTo>
                  <a:lnTo>
                    <a:pt x="2453152" y="761799"/>
                  </a:lnTo>
                  <a:lnTo>
                    <a:pt x="2411211" y="783013"/>
                  </a:lnTo>
                  <a:lnTo>
                    <a:pt x="2362200" y="790573"/>
                  </a:lnTo>
                  <a:lnTo>
                    <a:pt x="2313188" y="783013"/>
                  </a:lnTo>
                  <a:lnTo>
                    <a:pt x="2271247" y="761799"/>
                  </a:lnTo>
                  <a:lnTo>
                    <a:pt x="2238573" y="729125"/>
                  </a:lnTo>
                  <a:lnTo>
                    <a:pt x="2217359" y="687184"/>
                  </a:lnTo>
                  <a:lnTo>
                    <a:pt x="2209800" y="638173"/>
                  </a:lnTo>
                  <a:lnTo>
                    <a:pt x="2217359" y="588673"/>
                  </a:lnTo>
                  <a:lnTo>
                    <a:pt x="2238573" y="546672"/>
                  </a:lnTo>
                  <a:lnTo>
                    <a:pt x="2271247" y="514180"/>
                  </a:lnTo>
                  <a:lnTo>
                    <a:pt x="2313188" y="493210"/>
                  </a:lnTo>
                  <a:lnTo>
                    <a:pt x="2362200" y="485773"/>
                  </a:lnTo>
                  <a:close/>
                </a:path>
                <a:path w="2514600" h="1276350">
                  <a:moveTo>
                    <a:pt x="2209800" y="457200"/>
                  </a:moveTo>
                  <a:lnTo>
                    <a:pt x="2209800" y="514346"/>
                  </a:lnTo>
                </a:path>
                <a:path w="2514600" h="1276350">
                  <a:moveTo>
                    <a:pt x="2514600" y="762000"/>
                  </a:moveTo>
                  <a:lnTo>
                    <a:pt x="2514600" y="819146"/>
                  </a:lnTo>
                </a:path>
                <a:path w="2514600" h="1276350">
                  <a:moveTo>
                    <a:pt x="152400" y="942973"/>
                  </a:moveTo>
                  <a:lnTo>
                    <a:pt x="201411" y="950410"/>
                  </a:lnTo>
                  <a:lnTo>
                    <a:pt x="243352" y="971380"/>
                  </a:lnTo>
                  <a:lnTo>
                    <a:pt x="276026" y="1003872"/>
                  </a:lnTo>
                  <a:lnTo>
                    <a:pt x="297240" y="1045873"/>
                  </a:lnTo>
                  <a:lnTo>
                    <a:pt x="304800" y="1095373"/>
                  </a:lnTo>
                  <a:lnTo>
                    <a:pt x="297240" y="1144384"/>
                  </a:lnTo>
                  <a:lnTo>
                    <a:pt x="276026" y="1186325"/>
                  </a:lnTo>
                  <a:lnTo>
                    <a:pt x="243352" y="1218999"/>
                  </a:lnTo>
                  <a:lnTo>
                    <a:pt x="201411" y="1240213"/>
                  </a:lnTo>
                  <a:lnTo>
                    <a:pt x="152400" y="1247773"/>
                  </a:lnTo>
                  <a:lnTo>
                    <a:pt x="103388" y="1240213"/>
                  </a:lnTo>
                  <a:lnTo>
                    <a:pt x="61447" y="1218999"/>
                  </a:lnTo>
                  <a:lnTo>
                    <a:pt x="28773" y="1186325"/>
                  </a:lnTo>
                  <a:lnTo>
                    <a:pt x="7559" y="1144384"/>
                  </a:lnTo>
                  <a:lnTo>
                    <a:pt x="0" y="1095373"/>
                  </a:lnTo>
                  <a:lnTo>
                    <a:pt x="7559" y="1045873"/>
                  </a:lnTo>
                  <a:lnTo>
                    <a:pt x="28773" y="1003872"/>
                  </a:lnTo>
                  <a:lnTo>
                    <a:pt x="61447" y="971380"/>
                  </a:lnTo>
                  <a:lnTo>
                    <a:pt x="103388" y="950410"/>
                  </a:lnTo>
                  <a:lnTo>
                    <a:pt x="152400" y="942973"/>
                  </a:lnTo>
                  <a:close/>
                </a:path>
                <a:path w="2514600" h="1276350">
                  <a:moveTo>
                    <a:pt x="0" y="914400"/>
                  </a:moveTo>
                  <a:lnTo>
                    <a:pt x="0" y="971546"/>
                  </a:lnTo>
                </a:path>
                <a:path w="2514600" h="1276350">
                  <a:moveTo>
                    <a:pt x="304800" y="1219200"/>
                  </a:moveTo>
                  <a:lnTo>
                    <a:pt x="304800" y="1276346"/>
                  </a:lnTo>
                </a:path>
                <a:path w="2514600" h="1276350">
                  <a:moveTo>
                    <a:pt x="609600" y="942973"/>
                  </a:moveTo>
                  <a:lnTo>
                    <a:pt x="658611" y="950410"/>
                  </a:lnTo>
                  <a:lnTo>
                    <a:pt x="700552" y="971380"/>
                  </a:lnTo>
                  <a:lnTo>
                    <a:pt x="733226" y="1003872"/>
                  </a:lnTo>
                  <a:lnTo>
                    <a:pt x="754440" y="1045873"/>
                  </a:lnTo>
                  <a:lnTo>
                    <a:pt x="762000" y="1095373"/>
                  </a:lnTo>
                  <a:lnTo>
                    <a:pt x="754440" y="1144384"/>
                  </a:lnTo>
                  <a:lnTo>
                    <a:pt x="733226" y="1186325"/>
                  </a:lnTo>
                  <a:lnTo>
                    <a:pt x="700552" y="1218999"/>
                  </a:lnTo>
                  <a:lnTo>
                    <a:pt x="658611" y="1240213"/>
                  </a:lnTo>
                  <a:lnTo>
                    <a:pt x="609600" y="1247773"/>
                  </a:lnTo>
                  <a:lnTo>
                    <a:pt x="560588" y="1240213"/>
                  </a:lnTo>
                  <a:lnTo>
                    <a:pt x="518647" y="1218999"/>
                  </a:lnTo>
                  <a:lnTo>
                    <a:pt x="485973" y="1186325"/>
                  </a:lnTo>
                  <a:lnTo>
                    <a:pt x="464759" y="1144384"/>
                  </a:lnTo>
                  <a:lnTo>
                    <a:pt x="457200" y="1095373"/>
                  </a:lnTo>
                  <a:lnTo>
                    <a:pt x="464759" y="1045873"/>
                  </a:lnTo>
                  <a:lnTo>
                    <a:pt x="485973" y="1003872"/>
                  </a:lnTo>
                  <a:lnTo>
                    <a:pt x="518647" y="971380"/>
                  </a:lnTo>
                  <a:lnTo>
                    <a:pt x="560588" y="950410"/>
                  </a:lnTo>
                  <a:lnTo>
                    <a:pt x="609600" y="942973"/>
                  </a:lnTo>
                  <a:close/>
                </a:path>
                <a:path w="2514600" h="1276350">
                  <a:moveTo>
                    <a:pt x="457200" y="914400"/>
                  </a:moveTo>
                  <a:lnTo>
                    <a:pt x="457200" y="971546"/>
                  </a:lnTo>
                </a:path>
                <a:path w="2514600" h="1276350">
                  <a:moveTo>
                    <a:pt x="762000" y="1219200"/>
                  </a:moveTo>
                  <a:lnTo>
                    <a:pt x="762000" y="1276346"/>
                  </a:lnTo>
                </a:path>
                <a:path w="2514600" h="1276350">
                  <a:moveTo>
                    <a:pt x="1066800" y="942973"/>
                  </a:moveTo>
                  <a:lnTo>
                    <a:pt x="1115811" y="950410"/>
                  </a:lnTo>
                  <a:lnTo>
                    <a:pt x="1157752" y="971380"/>
                  </a:lnTo>
                  <a:lnTo>
                    <a:pt x="1190426" y="1003872"/>
                  </a:lnTo>
                  <a:lnTo>
                    <a:pt x="1211640" y="1045873"/>
                  </a:lnTo>
                  <a:lnTo>
                    <a:pt x="1219200" y="1095373"/>
                  </a:lnTo>
                  <a:lnTo>
                    <a:pt x="1211640" y="1144384"/>
                  </a:lnTo>
                  <a:lnTo>
                    <a:pt x="1190426" y="1186325"/>
                  </a:lnTo>
                  <a:lnTo>
                    <a:pt x="1157752" y="1218999"/>
                  </a:lnTo>
                  <a:lnTo>
                    <a:pt x="1115811" y="1240213"/>
                  </a:lnTo>
                  <a:lnTo>
                    <a:pt x="1066800" y="1247773"/>
                  </a:lnTo>
                  <a:lnTo>
                    <a:pt x="1017788" y="1240213"/>
                  </a:lnTo>
                  <a:lnTo>
                    <a:pt x="975847" y="1218999"/>
                  </a:lnTo>
                  <a:lnTo>
                    <a:pt x="943173" y="1186325"/>
                  </a:lnTo>
                  <a:lnTo>
                    <a:pt x="921959" y="1144384"/>
                  </a:lnTo>
                  <a:lnTo>
                    <a:pt x="914400" y="1095373"/>
                  </a:lnTo>
                  <a:lnTo>
                    <a:pt x="921959" y="1045873"/>
                  </a:lnTo>
                  <a:lnTo>
                    <a:pt x="943173" y="1003872"/>
                  </a:lnTo>
                  <a:lnTo>
                    <a:pt x="975847" y="971380"/>
                  </a:lnTo>
                  <a:lnTo>
                    <a:pt x="1017788" y="950410"/>
                  </a:lnTo>
                  <a:lnTo>
                    <a:pt x="1066800" y="942973"/>
                  </a:lnTo>
                  <a:close/>
                </a:path>
                <a:path w="2514600" h="1276350">
                  <a:moveTo>
                    <a:pt x="914400" y="914400"/>
                  </a:moveTo>
                  <a:lnTo>
                    <a:pt x="914400" y="971546"/>
                  </a:lnTo>
                </a:path>
                <a:path w="2514600" h="1276350">
                  <a:moveTo>
                    <a:pt x="1219200" y="1219200"/>
                  </a:moveTo>
                  <a:lnTo>
                    <a:pt x="1219200" y="1276346"/>
                  </a:lnTo>
                </a:path>
                <a:path w="2514600" h="1276350">
                  <a:moveTo>
                    <a:pt x="1524000" y="942973"/>
                  </a:moveTo>
                  <a:lnTo>
                    <a:pt x="1573011" y="950410"/>
                  </a:lnTo>
                  <a:lnTo>
                    <a:pt x="1614952" y="971380"/>
                  </a:lnTo>
                  <a:lnTo>
                    <a:pt x="1647626" y="1003872"/>
                  </a:lnTo>
                  <a:lnTo>
                    <a:pt x="1668840" y="1045873"/>
                  </a:lnTo>
                  <a:lnTo>
                    <a:pt x="1676400" y="1095373"/>
                  </a:lnTo>
                  <a:lnTo>
                    <a:pt x="1668840" y="1144384"/>
                  </a:lnTo>
                  <a:lnTo>
                    <a:pt x="1647626" y="1186325"/>
                  </a:lnTo>
                  <a:lnTo>
                    <a:pt x="1614952" y="1218999"/>
                  </a:lnTo>
                  <a:lnTo>
                    <a:pt x="1573011" y="1240213"/>
                  </a:lnTo>
                  <a:lnTo>
                    <a:pt x="1524000" y="1247773"/>
                  </a:lnTo>
                  <a:lnTo>
                    <a:pt x="1474988" y="1240213"/>
                  </a:lnTo>
                  <a:lnTo>
                    <a:pt x="1433047" y="1218999"/>
                  </a:lnTo>
                  <a:lnTo>
                    <a:pt x="1400373" y="1186325"/>
                  </a:lnTo>
                  <a:lnTo>
                    <a:pt x="1379159" y="1144384"/>
                  </a:lnTo>
                  <a:lnTo>
                    <a:pt x="1371600" y="1095373"/>
                  </a:lnTo>
                  <a:lnTo>
                    <a:pt x="1379159" y="1045873"/>
                  </a:lnTo>
                  <a:lnTo>
                    <a:pt x="1400373" y="1003872"/>
                  </a:lnTo>
                  <a:lnTo>
                    <a:pt x="1433047" y="971380"/>
                  </a:lnTo>
                  <a:lnTo>
                    <a:pt x="1474988" y="950410"/>
                  </a:lnTo>
                  <a:lnTo>
                    <a:pt x="1524000" y="942973"/>
                  </a:lnTo>
                  <a:close/>
                </a:path>
                <a:path w="2514600" h="1276350">
                  <a:moveTo>
                    <a:pt x="1371600" y="914400"/>
                  </a:moveTo>
                  <a:lnTo>
                    <a:pt x="1371600" y="971546"/>
                  </a:lnTo>
                </a:path>
                <a:path w="2514600" h="1276350">
                  <a:moveTo>
                    <a:pt x="1676400" y="1219200"/>
                  </a:moveTo>
                  <a:lnTo>
                    <a:pt x="1676400" y="1276346"/>
                  </a:lnTo>
                </a:path>
                <a:path w="2514600" h="1276350">
                  <a:moveTo>
                    <a:pt x="1932940" y="942973"/>
                  </a:moveTo>
                  <a:lnTo>
                    <a:pt x="1981951" y="950410"/>
                  </a:lnTo>
                  <a:lnTo>
                    <a:pt x="2023892" y="971380"/>
                  </a:lnTo>
                  <a:lnTo>
                    <a:pt x="2056566" y="1003872"/>
                  </a:lnTo>
                  <a:lnTo>
                    <a:pt x="2077780" y="1045873"/>
                  </a:lnTo>
                  <a:lnTo>
                    <a:pt x="2085340" y="1095373"/>
                  </a:lnTo>
                  <a:lnTo>
                    <a:pt x="2077780" y="1144384"/>
                  </a:lnTo>
                  <a:lnTo>
                    <a:pt x="2056566" y="1186325"/>
                  </a:lnTo>
                  <a:lnTo>
                    <a:pt x="2023892" y="1218999"/>
                  </a:lnTo>
                  <a:lnTo>
                    <a:pt x="1981951" y="1240213"/>
                  </a:lnTo>
                  <a:lnTo>
                    <a:pt x="1932940" y="1247773"/>
                  </a:lnTo>
                  <a:lnTo>
                    <a:pt x="1883928" y="1240213"/>
                  </a:lnTo>
                  <a:lnTo>
                    <a:pt x="1841987" y="1218999"/>
                  </a:lnTo>
                  <a:lnTo>
                    <a:pt x="1809313" y="1186325"/>
                  </a:lnTo>
                  <a:lnTo>
                    <a:pt x="1788099" y="1144384"/>
                  </a:lnTo>
                  <a:lnTo>
                    <a:pt x="1780539" y="1095373"/>
                  </a:lnTo>
                  <a:lnTo>
                    <a:pt x="1788099" y="1045873"/>
                  </a:lnTo>
                  <a:lnTo>
                    <a:pt x="1809313" y="1003872"/>
                  </a:lnTo>
                  <a:lnTo>
                    <a:pt x="1841987" y="971380"/>
                  </a:lnTo>
                  <a:lnTo>
                    <a:pt x="1883928" y="950410"/>
                  </a:lnTo>
                  <a:lnTo>
                    <a:pt x="1932940" y="942973"/>
                  </a:lnTo>
                  <a:close/>
                </a:path>
                <a:path w="2514600" h="1276350">
                  <a:moveTo>
                    <a:pt x="1780539" y="914400"/>
                  </a:moveTo>
                  <a:lnTo>
                    <a:pt x="1780539" y="971546"/>
                  </a:lnTo>
                </a:path>
                <a:path w="2514600" h="1276350">
                  <a:moveTo>
                    <a:pt x="2085340" y="1219200"/>
                  </a:moveTo>
                  <a:lnTo>
                    <a:pt x="2085340" y="1276346"/>
                  </a:lnTo>
                </a:path>
                <a:path w="2514600" h="1276350">
                  <a:moveTo>
                    <a:pt x="2362200" y="942973"/>
                  </a:moveTo>
                  <a:lnTo>
                    <a:pt x="2411211" y="950410"/>
                  </a:lnTo>
                  <a:lnTo>
                    <a:pt x="2453152" y="971380"/>
                  </a:lnTo>
                  <a:lnTo>
                    <a:pt x="2485826" y="1003872"/>
                  </a:lnTo>
                  <a:lnTo>
                    <a:pt x="2507040" y="1045873"/>
                  </a:lnTo>
                  <a:lnTo>
                    <a:pt x="2514600" y="1095373"/>
                  </a:lnTo>
                  <a:lnTo>
                    <a:pt x="2507040" y="1144384"/>
                  </a:lnTo>
                  <a:lnTo>
                    <a:pt x="2485826" y="1186325"/>
                  </a:lnTo>
                  <a:lnTo>
                    <a:pt x="2453152" y="1218999"/>
                  </a:lnTo>
                  <a:lnTo>
                    <a:pt x="2411211" y="1240213"/>
                  </a:lnTo>
                  <a:lnTo>
                    <a:pt x="2362200" y="1247773"/>
                  </a:lnTo>
                  <a:lnTo>
                    <a:pt x="2313188" y="1240213"/>
                  </a:lnTo>
                  <a:lnTo>
                    <a:pt x="2271247" y="1218999"/>
                  </a:lnTo>
                  <a:lnTo>
                    <a:pt x="2238573" y="1186325"/>
                  </a:lnTo>
                  <a:lnTo>
                    <a:pt x="2217359" y="1144384"/>
                  </a:lnTo>
                  <a:lnTo>
                    <a:pt x="2209800" y="1095373"/>
                  </a:lnTo>
                  <a:lnTo>
                    <a:pt x="2217359" y="1045873"/>
                  </a:lnTo>
                  <a:lnTo>
                    <a:pt x="2238573" y="1003872"/>
                  </a:lnTo>
                  <a:lnTo>
                    <a:pt x="2271247" y="971380"/>
                  </a:lnTo>
                  <a:lnTo>
                    <a:pt x="2313188" y="950410"/>
                  </a:lnTo>
                  <a:lnTo>
                    <a:pt x="2362200" y="942973"/>
                  </a:lnTo>
                  <a:close/>
                </a:path>
                <a:path w="2514600" h="1276350">
                  <a:moveTo>
                    <a:pt x="2209800" y="914400"/>
                  </a:moveTo>
                  <a:lnTo>
                    <a:pt x="2209800" y="971546"/>
                  </a:lnTo>
                </a:path>
                <a:path w="2514600" h="1276350">
                  <a:moveTo>
                    <a:pt x="2514600" y="1219200"/>
                  </a:moveTo>
                  <a:lnTo>
                    <a:pt x="2514600" y="1276346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24400" y="1619249"/>
              <a:ext cx="2362200" cy="609600"/>
            </a:xfrm>
            <a:custGeom>
              <a:avLst/>
              <a:gdLst/>
              <a:ahLst/>
              <a:cxnLst/>
              <a:rect l="l" t="t" r="r" b="b"/>
              <a:pathLst>
                <a:path w="2362200" h="609600">
                  <a:moveTo>
                    <a:pt x="76200" y="0"/>
                  </a:moveTo>
                  <a:lnTo>
                    <a:pt x="76200" y="152400"/>
                  </a:lnTo>
                </a:path>
                <a:path w="2362200" h="609600">
                  <a:moveTo>
                    <a:pt x="0" y="76200"/>
                  </a:moveTo>
                  <a:lnTo>
                    <a:pt x="152400" y="76200"/>
                  </a:lnTo>
                </a:path>
                <a:path w="2362200" h="609600">
                  <a:moveTo>
                    <a:pt x="990600" y="457200"/>
                  </a:moveTo>
                  <a:lnTo>
                    <a:pt x="990600" y="609600"/>
                  </a:lnTo>
                </a:path>
                <a:path w="2362200" h="609600">
                  <a:moveTo>
                    <a:pt x="914400" y="533400"/>
                  </a:moveTo>
                  <a:lnTo>
                    <a:pt x="1066800" y="533400"/>
                  </a:lnTo>
                </a:path>
                <a:path w="2362200" h="609600">
                  <a:moveTo>
                    <a:pt x="2286000" y="457200"/>
                  </a:moveTo>
                  <a:lnTo>
                    <a:pt x="2286000" y="609600"/>
                  </a:lnTo>
                </a:path>
                <a:path w="2362200" h="609600">
                  <a:moveTo>
                    <a:pt x="2209800" y="533400"/>
                  </a:moveTo>
                  <a:lnTo>
                    <a:pt x="2362200" y="53340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8327" y="1919377"/>
              <a:ext cx="161744" cy="161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2727" y="2376577"/>
              <a:ext cx="161744" cy="1617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4727" y="1843177"/>
              <a:ext cx="161744" cy="1617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05000" y="1447799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1333500" y="1371600"/>
                  </a:moveTo>
                  <a:lnTo>
                    <a:pt x="0" y="13716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1371600"/>
                  </a:lnTo>
                  <a:lnTo>
                    <a:pt x="1333500" y="137160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81200" y="1495426"/>
              <a:ext cx="2514600" cy="1276350"/>
            </a:xfrm>
            <a:custGeom>
              <a:avLst/>
              <a:gdLst/>
              <a:ahLst/>
              <a:cxnLst/>
              <a:rect l="l" t="t" r="r" b="b"/>
              <a:pathLst>
                <a:path w="2514600" h="1276350">
                  <a:moveTo>
                    <a:pt x="152400" y="28573"/>
                  </a:moveTo>
                  <a:lnTo>
                    <a:pt x="201411" y="36010"/>
                  </a:lnTo>
                  <a:lnTo>
                    <a:pt x="243352" y="56980"/>
                  </a:lnTo>
                  <a:lnTo>
                    <a:pt x="276026" y="89472"/>
                  </a:lnTo>
                  <a:lnTo>
                    <a:pt x="297240" y="131473"/>
                  </a:lnTo>
                  <a:lnTo>
                    <a:pt x="304800" y="180973"/>
                  </a:lnTo>
                  <a:lnTo>
                    <a:pt x="297240" y="229984"/>
                  </a:lnTo>
                  <a:lnTo>
                    <a:pt x="276026" y="271925"/>
                  </a:lnTo>
                  <a:lnTo>
                    <a:pt x="243352" y="304599"/>
                  </a:lnTo>
                  <a:lnTo>
                    <a:pt x="201411" y="325813"/>
                  </a:lnTo>
                  <a:lnTo>
                    <a:pt x="152400" y="333373"/>
                  </a:lnTo>
                  <a:lnTo>
                    <a:pt x="103388" y="325813"/>
                  </a:lnTo>
                  <a:lnTo>
                    <a:pt x="61447" y="304599"/>
                  </a:lnTo>
                  <a:lnTo>
                    <a:pt x="28773" y="271925"/>
                  </a:lnTo>
                  <a:lnTo>
                    <a:pt x="7559" y="229984"/>
                  </a:lnTo>
                  <a:lnTo>
                    <a:pt x="0" y="180973"/>
                  </a:lnTo>
                  <a:lnTo>
                    <a:pt x="7559" y="131473"/>
                  </a:lnTo>
                  <a:lnTo>
                    <a:pt x="28773" y="89472"/>
                  </a:lnTo>
                  <a:lnTo>
                    <a:pt x="61447" y="56980"/>
                  </a:lnTo>
                  <a:lnTo>
                    <a:pt x="103388" y="36010"/>
                  </a:lnTo>
                  <a:lnTo>
                    <a:pt x="152400" y="28573"/>
                  </a:lnTo>
                  <a:close/>
                </a:path>
                <a:path w="2514600" h="1276350">
                  <a:moveTo>
                    <a:pt x="0" y="0"/>
                  </a:moveTo>
                  <a:lnTo>
                    <a:pt x="0" y="57146"/>
                  </a:lnTo>
                </a:path>
                <a:path w="2514600" h="1276350">
                  <a:moveTo>
                    <a:pt x="304800" y="304800"/>
                  </a:moveTo>
                  <a:lnTo>
                    <a:pt x="304800" y="361946"/>
                  </a:lnTo>
                </a:path>
                <a:path w="2514600" h="1276350">
                  <a:moveTo>
                    <a:pt x="609600" y="28573"/>
                  </a:moveTo>
                  <a:lnTo>
                    <a:pt x="658611" y="36010"/>
                  </a:lnTo>
                  <a:lnTo>
                    <a:pt x="700552" y="56980"/>
                  </a:lnTo>
                  <a:lnTo>
                    <a:pt x="733226" y="89472"/>
                  </a:lnTo>
                  <a:lnTo>
                    <a:pt x="754440" y="131473"/>
                  </a:lnTo>
                  <a:lnTo>
                    <a:pt x="762000" y="180973"/>
                  </a:lnTo>
                  <a:lnTo>
                    <a:pt x="754440" y="229984"/>
                  </a:lnTo>
                  <a:lnTo>
                    <a:pt x="733226" y="271925"/>
                  </a:lnTo>
                  <a:lnTo>
                    <a:pt x="700552" y="304599"/>
                  </a:lnTo>
                  <a:lnTo>
                    <a:pt x="658611" y="325813"/>
                  </a:lnTo>
                  <a:lnTo>
                    <a:pt x="609600" y="333373"/>
                  </a:lnTo>
                  <a:lnTo>
                    <a:pt x="560588" y="325813"/>
                  </a:lnTo>
                  <a:lnTo>
                    <a:pt x="518647" y="304599"/>
                  </a:lnTo>
                  <a:lnTo>
                    <a:pt x="485973" y="271925"/>
                  </a:lnTo>
                  <a:lnTo>
                    <a:pt x="464759" y="229984"/>
                  </a:lnTo>
                  <a:lnTo>
                    <a:pt x="457200" y="180973"/>
                  </a:lnTo>
                  <a:lnTo>
                    <a:pt x="464759" y="131473"/>
                  </a:lnTo>
                  <a:lnTo>
                    <a:pt x="485973" y="89472"/>
                  </a:lnTo>
                  <a:lnTo>
                    <a:pt x="518647" y="56980"/>
                  </a:lnTo>
                  <a:lnTo>
                    <a:pt x="560588" y="36010"/>
                  </a:lnTo>
                  <a:lnTo>
                    <a:pt x="609600" y="28573"/>
                  </a:lnTo>
                  <a:close/>
                </a:path>
                <a:path w="2514600" h="1276350">
                  <a:moveTo>
                    <a:pt x="457200" y="0"/>
                  </a:moveTo>
                  <a:lnTo>
                    <a:pt x="457200" y="57146"/>
                  </a:lnTo>
                </a:path>
                <a:path w="2514600" h="1276350">
                  <a:moveTo>
                    <a:pt x="762000" y="304800"/>
                  </a:moveTo>
                  <a:lnTo>
                    <a:pt x="762000" y="361946"/>
                  </a:lnTo>
                </a:path>
                <a:path w="2514600" h="1276350">
                  <a:moveTo>
                    <a:pt x="1066800" y="28573"/>
                  </a:moveTo>
                  <a:lnTo>
                    <a:pt x="1115811" y="36010"/>
                  </a:lnTo>
                  <a:lnTo>
                    <a:pt x="1157752" y="56980"/>
                  </a:lnTo>
                  <a:lnTo>
                    <a:pt x="1190426" y="89472"/>
                  </a:lnTo>
                  <a:lnTo>
                    <a:pt x="1211640" y="131473"/>
                  </a:lnTo>
                  <a:lnTo>
                    <a:pt x="1219200" y="180973"/>
                  </a:lnTo>
                  <a:lnTo>
                    <a:pt x="1211640" y="229984"/>
                  </a:lnTo>
                  <a:lnTo>
                    <a:pt x="1190426" y="271925"/>
                  </a:lnTo>
                  <a:lnTo>
                    <a:pt x="1157752" y="304599"/>
                  </a:lnTo>
                  <a:lnTo>
                    <a:pt x="1115811" y="325813"/>
                  </a:lnTo>
                  <a:lnTo>
                    <a:pt x="1066800" y="333373"/>
                  </a:lnTo>
                  <a:lnTo>
                    <a:pt x="1017788" y="325813"/>
                  </a:lnTo>
                  <a:lnTo>
                    <a:pt x="975847" y="304599"/>
                  </a:lnTo>
                  <a:lnTo>
                    <a:pt x="943173" y="271925"/>
                  </a:lnTo>
                  <a:lnTo>
                    <a:pt x="921959" y="229984"/>
                  </a:lnTo>
                  <a:lnTo>
                    <a:pt x="914400" y="180973"/>
                  </a:lnTo>
                  <a:lnTo>
                    <a:pt x="921959" y="131473"/>
                  </a:lnTo>
                  <a:lnTo>
                    <a:pt x="943173" y="89472"/>
                  </a:lnTo>
                  <a:lnTo>
                    <a:pt x="975847" y="56980"/>
                  </a:lnTo>
                  <a:lnTo>
                    <a:pt x="1017788" y="36010"/>
                  </a:lnTo>
                  <a:lnTo>
                    <a:pt x="1066800" y="28573"/>
                  </a:lnTo>
                  <a:close/>
                </a:path>
                <a:path w="2514600" h="1276350">
                  <a:moveTo>
                    <a:pt x="914400" y="0"/>
                  </a:moveTo>
                  <a:lnTo>
                    <a:pt x="914400" y="57146"/>
                  </a:lnTo>
                </a:path>
                <a:path w="2514600" h="1276350">
                  <a:moveTo>
                    <a:pt x="1219200" y="304800"/>
                  </a:moveTo>
                  <a:lnTo>
                    <a:pt x="1219200" y="361946"/>
                  </a:lnTo>
                </a:path>
                <a:path w="2514600" h="1276350">
                  <a:moveTo>
                    <a:pt x="1524000" y="28573"/>
                  </a:moveTo>
                  <a:lnTo>
                    <a:pt x="1573011" y="36010"/>
                  </a:lnTo>
                  <a:lnTo>
                    <a:pt x="1614952" y="56980"/>
                  </a:lnTo>
                  <a:lnTo>
                    <a:pt x="1647626" y="89472"/>
                  </a:lnTo>
                  <a:lnTo>
                    <a:pt x="1668840" y="131473"/>
                  </a:lnTo>
                  <a:lnTo>
                    <a:pt x="1676400" y="180973"/>
                  </a:lnTo>
                  <a:lnTo>
                    <a:pt x="1668840" y="229984"/>
                  </a:lnTo>
                  <a:lnTo>
                    <a:pt x="1647626" y="271925"/>
                  </a:lnTo>
                  <a:lnTo>
                    <a:pt x="1614952" y="304599"/>
                  </a:lnTo>
                  <a:lnTo>
                    <a:pt x="1573011" y="325813"/>
                  </a:lnTo>
                  <a:lnTo>
                    <a:pt x="1524000" y="333373"/>
                  </a:lnTo>
                  <a:lnTo>
                    <a:pt x="1474988" y="325813"/>
                  </a:lnTo>
                  <a:lnTo>
                    <a:pt x="1433047" y="304599"/>
                  </a:lnTo>
                  <a:lnTo>
                    <a:pt x="1400373" y="271925"/>
                  </a:lnTo>
                  <a:lnTo>
                    <a:pt x="1379159" y="229984"/>
                  </a:lnTo>
                  <a:lnTo>
                    <a:pt x="1371600" y="180973"/>
                  </a:lnTo>
                  <a:lnTo>
                    <a:pt x="1379159" y="131473"/>
                  </a:lnTo>
                  <a:lnTo>
                    <a:pt x="1400373" y="89472"/>
                  </a:lnTo>
                  <a:lnTo>
                    <a:pt x="1433047" y="56980"/>
                  </a:lnTo>
                  <a:lnTo>
                    <a:pt x="1474988" y="36010"/>
                  </a:lnTo>
                  <a:lnTo>
                    <a:pt x="1524000" y="28573"/>
                  </a:lnTo>
                  <a:close/>
                </a:path>
                <a:path w="2514600" h="1276350">
                  <a:moveTo>
                    <a:pt x="1371600" y="0"/>
                  </a:moveTo>
                  <a:lnTo>
                    <a:pt x="1371600" y="57146"/>
                  </a:lnTo>
                </a:path>
                <a:path w="2514600" h="1276350">
                  <a:moveTo>
                    <a:pt x="1676400" y="304800"/>
                  </a:moveTo>
                  <a:lnTo>
                    <a:pt x="1676400" y="361946"/>
                  </a:lnTo>
                </a:path>
                <a:path w="2514600" h="1276350">
                  <a:moveTo>
                    <a:pt x="1932939" y="28573"/>
                  </a:moveTo>
                  <a:lnTo>
                    <a:pt x="1981951" y="36010"/>
                  </a:lnTo>
                  <a:lnTo>
                    <a:pt x="2023892" y="56980"/>
                  </a:lnTo>
                  <a:lnTo>
                    <a:pt x="2056566" y="89472"/>
                  </a:lnTo>
                  <a:lnTo>
                    <a:pt x="2077780" y="131473"/>
                  </a:lnTo>
                  <a:lnTo>
                    <a:pt x="2085339" y="180973"/>
                  </a:lnTo>
                  <a:lnTo>
                    <a:pt x="2077780" y="229984"/>
                  </a:lnTo>
                  <a:lnTo>
                    <a:pt x="2056566" y="271925"/>
                  </a:lnTo>
                  <a:lnTo>
                    <a:pt x="2023892" y="304599"/>
                  </a:lnTo>
                  <a:lnTo>
                    <a:pt x="1981951" y="325813"/>
                  </a:lnTo>
                  <a:lnTo>
                    <a:pt x="1932939" y="333373"/>
                  </a:lnTo>
                  <a:lnTo>
                    <a:pt x="1883928" y="325813"/>
                  </a:lnTo>
                  <a:lnTo>
                    <a:pt x="1841987" y="304599"/>
                  </a:lnTo>
                  <a:lnTo>
                    <a:pt x="1809313" y="271925"/>
                  </a:lnTo>
                  <a:lnTo>
                    <a:pt x="1788099" y="229984"/>
                  </a:lnTo>
                  <a:lnTo>
                    <a:pt x="1780539" y="180973"/>
                  </a:lnTo>
                  <a:lnTo>
                    <a:pt x="1788099" y="131473"/>
                  </a:lnTo>
                  <a:lnTo>
                    <a:pt x="1809313" y="89472"/>
                  </a:lnTo>
                  <a:lnTo>
                    <a:pt x="1841987" y="56980"/>
                  </a:lnTo>
                  <a:lnTo>
                    <a:pt x="1883928" y="36010"/>
                  </a:lnTo>
                  <a:lnTo>
                    <a:pt x="1932939" y="28573"/>
                  </a:lnTo>
                  <a:close/>
                </a:path>
                <a:path w="2514600" h="1276350">
                  <a:moveTo>
                    <a:pt x="1780539" y="0"/>
                  </a:moveTo>
                  <a:lnTo>
                    <a:pt x="1780539" y="57146"/>
                  </a:lnTo>
                </a:path>
                <a:path w="2514600" h="1276350">
                  <a:moveTo>
                    <a:pt x="2086610" y="304800"/>
                  </a:moveTo>
                  <a:lnTo>
                    <a:pt x="2086610" y="361946"/>
                  </a:lnTo>
                </a:path>
                <a:path w="2514600" h="1276350">
                  <a:moveTo>
                    <a:pt x="2362200" y="28573"/>
                  </a:moveTo>
                  <a:lnTo>
                    <a:pt x="2411211" y="36010"/>
                  </a:lnTo>
                  <a:lnTo>
                    <a:pt x="2453152" y="56980"/>
                  </a:lnTo>
                  <a:lnTo>
                    <a:pt x="2485826" y="89472"/>
                  </a:lnTo>
                  <a:lnTo>
                    <a:pt x="2507040" y="131473"/>
                  </a:lnTo>
                  <a:lnTo>
                    <a:pt x="2514600" y="180973"/>
                  </a:lnTo>
                  <a:lnTo>
                    <a:pt x="2507040" y="229984"/>
                  </a:lnTo>
                  <a:lnTo>
                    <a:pt x="2485826" y="271925"/>
                  </a:lnTo>
                  <a:lnTo>
                    <a:pt x="2453152" y="304599"/>
                  </a:lnTo>
                  <a:lnTo>
                    <a:pt x="2411211" y="325813"/>
                  </a:lnTo>
                  <a:lnTo>
                    <a:pt x="2362200" y="333373"/>
                  </a:lnTo>
                  <a:lnTo>
                    <a:pt x="2313188" y="325813"/>
                  </a:lnTo>
                  <a:lnTo>
                    <a:pt x="2271247" y="304599"/>
                  </a:lnTo>
                  <a:lnTo>
                    <a:pt x="2238573" y="271925"/>
                  </a:lnTo>
                  <a:lnTo>
                    <a:pt x="2217359" y="229984"/>
                  </a:lnTo>
                  <a:lnTo>
                    <a:pt x="2209800" y="180973"/>
                  </a:lnTo>
                  <a:lnTo>
                    <a:pt x="2217359" y="131473"/>
                  </a:lnTo>
                  <a:lnTo>
                    <a:pt x="2238573" y="89472"/>
                  </a:lnTo>
                  <a:lnTo>
                    <a:pt x="2271247" y="56980"/>
                  </a:lnTo>
                  <a:lnTo>
                    <a:pt x="2313188" y="36010"/>
                  </a:lnTo>
                  <a:lnTo>
                    <a:pt x="2362200" y="28573"/>
                  </a:lnTo>
                  <a:close/>
                </a:path>
                <a:path w="2514600" h="1276350">
                  <a:moveTo>
                    <a:pt x="2209800" y="0"/>
                  </a:moveTo>
                  <a:lnTo>
                    <a:pt x="2209800" y="57146"/>
                  </a:lnTo>
                </a:path>
                <a:path w="2514600" h="1276350">
                  <a:moveTo>
                    <a:pt x="2514600" y="304800"/>
                  </a:moveTo>
                  <a:lnTo>
                    <a:pt x="2514600" y="361946"/>
                  </a:lnTo>
                </a:path>
                <a:path w="2514600" h="1276350">
                  <a:moveTo>
                    <a:pt x="152400" y="485773"/>
                  </a:moveTo>
                  <a:lnTo>
                    <a:pt x="201411" y="493210"/>
                  </a:lnTo>
                  <a:lnTo>
                    <a:pt x="243352" y="514180"/>
                  </a:lnTo>
                  <a:lnTo>
                    <a:pt x="276026" y="546672"/>
                  </a:lnTo>
                  <a:lnTo>
                    <a:pt x="297240" y="588673"/>
                  </a:lnTo>
                  <a:lnTo>
                    <a:pt x="304800" y="638173"/>
                  </a:lnTo>
                  <a:lnTo>
                    <a:pt x="297240" y="687184"/>
                  </a:lnTo>
                  <a:lnTo>
                    <a:pt x="276026" y="729125"/>
                  </a:lnTo>
                  <a:lnTo>
                    <a:pt x="243352" y="761799"/>
                  </a:lnTo>
                  <a:lnTo>
                    <a:pt x="201411" y="783013"/>
                  </a:lnTo>
                  <a:lnTo>
                    <a:pt x="152400" y="790573"/>
                  </a:lnTo>
                  <a:lnTo>
                    <a:pt x="103388" y="783013"/>
                  </a:lnTo>
                  <a:lnTo>
                    <a:pt x="61447" y="761799"/>
                  </a:lnTo>
                  <a:lnTo>
                    <a:pt x="28773" y="729125"/>
                  </a:lnTo>
                  <a:lnTo>
                    <a:pt x="7559" y="687184"/>
                  </a:lnTo>
                  <a:lnTo>
                    <a:pt x="0" y="638173"/>
                  </a:lnTo>
                  <a:lnTo>
                    <a:pt x="7559" y="588673"/>
                  </a:lnTo>
                  <a:lnTo>
                    <a:pt x="28773" y="546672"/>
                  </a:lnTo>
                  <a:lnTo>
                    <a:pt x="61447" y="514180"/>
                  </a:lnTo>
                  <a:lnTo>
                    <a:pt x="103388" y="493210"/>
                  </a:lnTo>
                  <a:lnTo>
                    <a:pt x="152400" y="485773"/>
                  </a:lnTo>
                  <a:close/>
                </a:path>
                <a:path w="2514600" h="1276350">
                  <a:moveTo>
                    <a:pt x="0" y="457200"/>
                  </a:moveTo>
                  <a:lnTo>
                    <a:pt x="0" y="514346"/>
                  </a:lnTo>
                </a:path>
                <a:path w="2514600" h="1276350">
                  <a:moveTo>
                    <a:pt x="304800" y="762000"/>
                  </a:moveTo>
                  <a:lnTo>
                    <a:pt x="304800" y="819146"/>
                  </a:lnTo>
                </a:path>
                <a:path w="2514600" h="1276350">
                  <a:moveTo>
                    <a:pt x="609600" y="485773"/>
                  </a:moveTo>
                  <a:lnTo>
                    <a:pt x="658611" y="493210"/>
                  </a:lnTo>
                  <a:lnTo>
                    <a:pt x="700552" y="514180"/>
                  </a:lnTo>
                  <a:lnTo>
                    <a:pt x="733226" y="546672"/>
                  </a:lnTo>
                  <a:lnTo>
                    <a:pt x="754440" y="588673"/>
                  </a:lnTo>
                  <a:lnTo>
                    <a:pt x="762000" y="638173"/>
                  </a:lnTo>
                  <a:lnTo>
                    <a:pt x="754440" y="687184"/>
                  </a:lnTo>
                  <a:lnTo>
                    <a:pt x="733226" y="729125"/>
                  </a:lnTo>
                  <a:lnTo>
                    <a:pt x="700552" y="761799"/>
                  </a:lnTo>
                  <a:lnTo>
                    <a:pt x="658611" y="783013"/>
                  </a:lnTo>
                  <a:lnTo>
                    <a:pt x="609600" y="790573"/>
                  </a:lnTo>
                  <a:lnTo>
                    <a:pt x="560588" y="783013"/>
                  </a:lnTo>
                  <a:lnTo>
                    <a:pt x="518647" y="761799"/>
                  </a:lnTo>
                  <a:lnTo>
                    <a:pt x="485973" y="729125"/>
                  </a:lnTo>
                  <a:lnTo>
                    <a:pt x="464759" y="687184"/>
                  </a:lnTo>
                  <a:lnTo>
                    <a:pt x="457200" y="638173"/>
                  </a:lnTo>
                  <a:lnTo>
                    <a:pt x="464759" y="588673"/>
                  </a:lnTo>
                  <a:lnTo>
                    <a:pt x="485973" y="546672"/>
                  </a:lnTo>
                  <a:lnTo>
                    <a:pt x="518647" y="514180"/>
                  </a:lnTo>
                  <a:lnTo>
                    <a:pt x="560588" y="493210"/>
                  </a:lnTo>
                  <a:lnTo>
                    <a:pt x="609600" y="485773"/>
                  </a:lnTo>
                  <a:close/>
                </a:path>
                <a:path w="2514600" h="1276350">
                  <a:moveTo>
                    <a:pt x="457200" y="457200"/>
                  </a:moveTo>
                  <a:lnTo>
                    <a:pt x="457200" y="514346"/>
                  </a:lnTo>
                </a:path>
                <a:path w="2514600" h="1276350">
                  <a:moveTo>
                    <a:pt x="762000" y="762000"/>
                  </a:moveTo>
                  <a:lnTo>
                    <a:pt x="762000" y="819146"/>
                  </a:lnTo>
                </a:path>
                <a:path w="2514600" h="1276350">
                  <a:moveTo>
                    <a:pt x="1066800" y="485773"/>
                  </a:moveTo>
                  <a:lnTo>
                    <a:pt x="1115811" y="493210"/>
                  </a:lnTo>
                  <a:lnTo>
                    <a:pt x="1157752" y="514180"/>
                  </a:lnTo>
                  <a:lnTo>
                    <a:pt x="1190426" y="546672"/>
                  </a:lnTo>
                  <a:lnTo>
                    <a:pt x="1211640" y="588673"/>
                  </a:lnTo>
                  <a:lnTo>
                    <a:pt x="1219200" y="638173"/>
                  </a:lnTo>
                  <a:lnTo>
                    <a:pt x="1211640" y="687184"/>
                  </a:lnTo>
                  <a:lnTo>
                    <a:pt x="1190426" y="729125"/>
                  </a:lnTo>
                  <a:lnTo>
                    <a:pt x="1157752" y="761799"/>
                  </a:lnTo>
                  <a:lnTo>
                    <a:pt x="1115811" y="783013"/>
                  </a:lnTo>
                  <a:lnTo>
                    <a:pt x="1066800" y="790573"/>
                  </a:lnTo>
                  <a:lnTo>
                    <a:pt x="1017788" y="783013"/>
                  </a:lnTo>
                  <a:lnTo>
                    <a:pt x="975847" y="761799"/>
                  </a:lnTo>
                  <a:lnTo>
                    <a:pt x="943173" y="729125"/>
                  </a:lnTo>
                  <a:lnTo>
                    <a:pt x="921959" y="687184"/>
                  </a:lnTo>
                  <a:lnTo>
                    <a:pt x="914400" y="638173"/>
                  </a:lnTo>
                  <a:lnTo>
                    <a:pt x="921959" y="588673"/>
                  </a:lnTo>
                  <a:lnTo>
                    <a:pt x="943173" y="546672"/>
                  </a:lnTo>
                  <a:lnTo>
                    <a:pt x="975847" y="514180"/>
                  </a:lnTo>
                  <a:lnTo>
                    <a:pt x="1017788" y="493210"/>
                  </a:lnTo>
                  <a:lnTo>
                    <a:pt x="1066800" y="485773"/>
                  </a:lnTo>
                  <a:close/>
                </a:path>
                <a:path w="2514600" h="1276350">
                  <a:moveTo>
                    <a:pt x="914400" y="457200"/>
                  </a:moveTo>
                  <a:lnTo>
                    <a:pt x="914400" y="514346"/>
                  </a:lnTo>
                </a:path>
                <a:path w="2514600" h="1276350">
                  <a:moveTo>
                    <a:pt x="1219200" y="762000"/>
                  </a:moveTo>
                  <a:lnTo>
                    <a:pt x="1219200" y="819146"/>
                  </a:lnTo>
                </a:path>
                <a:path w="2514600" h="1276350">
                  <a:moveTo>
                    <a:pt x="1524000" y="485773"/>
                  </a:moveTo>
                  <a:lnTo>
                    <a:pt x="1573011" y="493210"/>
                  </a:lnTo>
                  <a:lnTo>
                    <a:pt x="1614952" y="514180"/>
                  </a:lnTo>
                  <a:lnTo>
                    <a:pt x="1647626" y="546672"/>
                  </a:lnTo>
                  <a:lnTo>
                    <a:pt x="1668840" y="588673"/>
                  </a:lnTo>
                  <a:lnTo>
                    <a:pt x="1676400" y="638173"/>
                  </a:lnTo>
                  <a:lnTo>
                    <a:pt x="1668840" y="687184"/>
                  </a:lnTo>
                  <a:lnTo>
                    <a:pt x="1647626" y="729125"/>
                  </a:lnTo>
                  <a:lnTo>
                    <a:pt x="1614952" y="761799"/>
                  </a:lnTo>
                  <a:lnTo>
                    <a:pt x="1573011" y="783013"/>
                  </a:lnTo>
                  <a:lnTo>
                    <a:pt x="1524000" y="790573"/>
                  </a:lnTo>
                  <a:lnTo>
                    <a:pt x="1474988" y="783013"/>
                  </a:lnTo>
                  <a:lnTo>
                    <a:pt x="1433047" y="761799"/>
                  </a:lnTo>
                  <a:lnTo>
                    <a:pt x="1400373" y="729125"/>
                  </a:lnTo>
                  <a:lnTo>
                    <a:pt x="1379159" y="687184"/>
                  </a:lnTo>
                  <a:lnTo>
                    <a:pt x="1371600" y="638173"/>
                  </a:lnTo>
                  <a:lnTo>
                    <a:pt x="1379159" y="588673"/>
                  </a:lnTo>
                  <a:lnTo>
                    <a:pt x="1400373" y="546672"/>
                  </a:lnTo>
                  <a:lnTo>
                    <a:pt x="1433047" y="514180"/>
                  </a:lnTo>
                  <a:lnTo>
                    <a:pt x="1474988" y="493210"/>
                  </a:lnTo>
                  <a:lnTo>
                    <a:pt x="1524000" y="485773"/>
                  </a:lnTo>
                  <a:close/>
                </a:path>
                <a:path w="2514600" h="1276350">
                  <a:moveTo>
                    <a:pt x="1371600" y="457200"/>
                  </a:moveTo>
                  <a:lnTo>
                    <a:pt x="1371600" y="514346"/>
                  </a:lnTo>
                </a:path>
                <a:path w="2514600" h="1276350">
                  <a:moveTo>
                    <a:pt x="1676400" y="762000"/>
                  </a:moveTo>
                  <a:lnTo>
                    <a:pt x="1676400" y="819146"/>
                  </a:lnTo>
                </a:path>
                <a:path w="2514600" h="1276350">
                  <a:moveTo>
                    <a:pt x="1932939" y="485773"/>
                  </a:moveTo>
                  <a:lnTo>
                    <a:pt x="1981951" y="493210"/>
                  </a:lnTo>
                  <a:lnTo>
                    <a:pt x="2023892" y="514180"/>
                  </a:lnTo>
                  <a:lnTo>
                    <a:pt x="2056566" y="546672"/>
                  </a:lnTo>
                  <a:lnTo>
                    <a:pt x="2077780" y="588673"/>
                  </a:lnTo>
                  <a:lnTo>
                    <a:pt x="2085339" y="638173"/>
                  </a:lnTo>
                  <a:lnTo>
                    <a:pt x="2077780" y="687184"/>
                  </a:lnTo>
                  <a:lnTo>
                    <a:pt x="2056566" y="729125"/>
                  </a:lnTo>
                  <a:lnTo>
                    <a:pt x="2023892" y="761799"/>
                  </a:lnTo>
                  <a:lnTo>
                    <a:pt x="1981951" y="783013"/>
                  </a:lnTo>
                  <a:lnTo>
                    <a:pt x="1932939" y="790573"/>
                  </a:lnTo>
                  <a:lnTo>
                    <a:pt x="1883928" y="783013"/>
                  </a:lnTo>
                  <a:lnTo>
                    <a:pt x="1841987" y="761799"/>
                  </a:lnTo>
                  <a:lnTo>
                    <a:pt x="1809313" y="729125"/>
                  </a:lnTo>
                  <a:lnTo>
                    <a:pt x="1788099" y="687184"/>
                  </a:lnTo>
                  <a:lnTo>
                    <a:pt x="1780539" y="638173"/>
                  </a:lnTo>
                  <a:lnTo>
                    <a:pt x="1788099" y="588673"/>
                  </a:lnTo>
                  <a:lnTo>
                    <a:pt x="1809313" y="546672"/>
                  </a:lnTo>
                  <a:lnTo>
                    <a:pt x="1841987" y="514180"/>
                  </a:lnTo>
                  <a:lnTo>
                    <a:pt x="1883928" y="493210"/>
                  </a:lnTo>
                  <a:lnTo>
                    <a:pt x="1932939" y="485773"/>
                  </a:lnTo>
                  <a:close/>
                </a:path>
                <a:path w="2514600" h="1276350">
                  <a:moveTo>
                    <a:pt x="1780539" y="457200"/>
                  </a:moveTo>
                  <a:lnTo>
                    <a:pt x="1780539" y="514346"/>
                  </a:lnTo>
                </a:path>
                <a:path w="2514600" h="1276350">
                  <a:moveTo>
                    <a:pt x="2086610" y="762000"/>
                  </a:moveTo>
                  <a:lnTo>
                    <a:pt x="2086610" y="819146"/>
                  </a:lnTo>
                </a:path>
                <a:path w="2514600" h="1276350">
                  <a:moveTo>
                    <a:pt x="2362200" y="485773"/>
                  </a:moveTo>
                  <a:lnTo>
                    <a:pt x="2411211" y="493210"/>
                  </a:lnTo>
                  <a:lnTo>
                    <a:pt x="2453152" y="514180"/>
                  </a:lnTo>
                  <a:lnTo>
                    <a:pt x="2485826" y="546672"/>
                  </a:lnTo>
                  <a:lnTo>
                    <a:pt x="2507040" y="588673"/>
                  </a:lnTo>
                  <a:lnTo>
                    <a:pt x="2514600" y="638173"/>
                  </a:lnTo>
                  <a:lnTo>
                    <a:pt x="2507040" y="687184"/>
                  </a:lnTo>
                  <a:lnTo>
                    <a:pt x="2485826" y="729125"/>
                  </a:lnTo>
                  <a:lnTo>
                    <a:pt x="2453152" y="761799"/>
                  </a:lnTo>
                  <a:lnTo>
                    <a:pt x="2411211" y="783013"/>
                  </a:lnTo>
                  <a:lnTo>
                    <a:pt x="2362200" y="790573"/>
                  </a:lnTo>
                  <a:lnTo>
                    <a:pt x="2313188" y="783013"/>
                  </a:lnTo>
                  <a:lnTo>
                    <a:pt x="2271247" y="761799"/>
                  </a:lnTo>
                  <a:lnTo>
                    <a:pt x="2238573" y="729125"/>
                  </a:lnTo>
                  <a:lnTo>
                    <a:pt x="2217359" y="687184"/>
                  </a:lnTo>
                  <a:lnTo>
                    <a:pt x="2209800" y="638173"/>
                  </a:lnTo>
                  <a:lnTo>
                    <a:pt x="2217359" y="588673"/>
                  </a:lnTo>
                  <a:lnTo>
                    <a:pt x="2238573" y="546672"/>
                  </a:lnTo>
                  <a:lnTo>
                    <a:pt x="2271247" y="514180"/>
                  </a:lnTo>
                  <a:lnTo>
                    <a:pt x="2313188" y="493210"/>
                  </a:lnTo>
                  <a:lnTo>
                    <a:pt x="2362200" y="485773"/>
                  </a:lnTo>
                  <a:close/>
                </a:path>
                <a:path w="2514600" h="1276350">
                  <a:moveTo>
                    <a:pt x="2209800" y="457200"/>
                  </a:moveTo>
                  <a:lnTo>
                    <a:pt x="2209800" y="514346"/>
                  </a:lnTo>
                </a:path>
                <a:path w="2514600" h="1276350">
                  <a:moveTo>
                    <a:pt x="2514600" y="762000"/>
                  </a:moveTo>
                  <a:lnTo>
                    <a:pt x="2514600" y="819146"/>
                  </a:lnTo>
                </a:path>
                <a:path w="2514600" h="1276350">
                  <a:moveTo>
                    <a:pt x="152400" y="942973"/>
                  </a:moveTo>
                  <a:lnTo>
                    <a:pt x="201411" y="950410"/>
                  </a:lnTo>
                  <a:lnTo>
                    <a:pt x="243352" y="971380"/>
                  </a:lnTo>
                  <a:lnTo>
                    <a:pt x="276026" y="1003872"/>
                  </a:lnTo>
                  <a:lnTo>
                    <a:pt x="297240" y="1045873"/>
                  </a:lnTo>
                  <a:lnTo>
                    <a:pt x="304800" y="1095373"/>
                  </a:lnTo>
                  <a:lnTo>
                    <a:pt x="297240" y="1144384"/>
                  </a:lnTo>
                  <a:lnTo>
                    <a:pt x="276026" y="1186325"/>
                  </a:lnTo>
                  <a:lnTo>
                    <a:pt x="243352" y="1218999"/>
                  </a:lnTo>
                  <a:lnTo>
                    <a:pt x="201411" y="1240213"/>
                  </a:lnTo>
                  <a:lnTo>
                    <a:pt x="152400" y="1247773"/>
                  </a:lnTo>
                  <a:lnTo>
                    <a:pt x="103388" y="1240213"/>
                  </a:lnTo>
                  <a:lnTo>
                    <a:pt x="61447" y="1218999"/>
                  </a:lnTo>
                  <a:lnTo>
                    <a:pt x="28773" y="1186325"/>
                  </a:lnTo>
                  <a:lnTo>
                    <a:pt x="7559" y="1144384"/>
                  </a:lnTo>
                  <a:lnTo>
                    <a:pt x="0" y="1095373"/>
                  </a:lnTo>
                  <a:lnTo>
                    <a:pt x="7559" y="1045873"/>
                  </a:lnTo>
                  <a:lnTo>
                    <a:pt x="28773" y="1003872"/>
                  </a:lnTo>
                  <a:lnTo>
                    <a:pt x="61447" y="971380"/>
                  </a:lnTo>
                  <a:lnTo>
                    <a:pt x="103388" y="950410"/>
                  </a:lnTo>
                  <a:lnTo>
                    <a:pt x="152400" y="942973"/>
                  </a:lnTo>
                  <a:close/>
                </a:path>
                <a:path w="2514600" h="1276350">
                  <a:moveTo>
                    <a:pt x="0" y="914400"/>
                  </a:moveTo>
                  <a:lnTo>
                    <a:pt x="0" y="971546"/>
                  </a:lnTo>
                </a:path>
                <a:path w="2514600" h="1276350">
                  <a:moveTo>
                    <a:pt x="304800" y="1219200"/>
                  </a:moveTo>
                  <a:lnTo>
                    <a:pt x="304800" y="1276346"/>
                  </a:lnTo>
                </a:path>
                <a:path w="2514600" h="1276350">
                  <a:moveTo>
                    <a:pt x="609600" y="942973"/>
                  </a:moveTo>
                  <a:lnTo>
                    <a:pt x="658611" y="950410"/>
                  </a:lnTo>
                  <a:lnTo>
                    <a:pt x="700552" y="971380"/>
                  </a:lnTo>
                  <a:lnTo>
                    <a:pt x="733226" y="1003872"/>
                  </a:lnTo>
                  <a:lnTo>
                    <a:pt x="754440" y="1045873"/>
                  </a:lnTo>
                  <a:lnTo>
                    <a:pt x="762000" y="1095373"/>
                  </a:lnTo>
                  <a:lnTo>
                    <a:pt x="754440" y="1144384"/>
                  </a:lnTo>
                  <a:lnTo>
                    <a:pt x="733226" y="1186325"/>
                  </a:lnTo>
                  <a:lnTo>
                    <a:pt x="700552" y="1218999"/>
                  </a:lnTo>
                  <a:lnTo>
                    <a:pt x="658611" y="1240213"/>
                  </a:lnTo>
                  <a:lnTo>
                    <a:pt x="609600" y="1247773"/>
                  </a:lnTo>
                  <a:lnTo>
                    <a:pt x="560588" y="1240213"/>
                  </a:lnTo>
                  <a:lnTo>
                    <a:pt x="518647" y="1218999"/>
                  </a:lnTo>
                  <a:lnTo>
                    <a:pt x="485973" y="1186325"/>
                  </a:lnTo>
                  <a:lnTo>
                    <a:pt x="464759" y="1144384"/>
                  </a:lnTo>
                  <a:lnTo>
                    <a:pt x="457200" y="1095373"/>
                  </a:lnTo>
                  <a:lnTo>
                    <a:pt x="464759" y="1045873"/>
                  </a:lnTo>
                  <a:lnTo>
                    <a:pt x="485973" y="1003872"/>
                  </a:lnTo>
                  <a:lnTo>
                    <a:pt x="518647" y="971380"/>
                  </a:lnTo>
                  <a:lnTo>
                    <a:pt x="560588" y="950410"/>
                  </a:lnTo>
                  <a:lnTo>
                    <a:pt x="609600" y="942973"/>
                  </a:lnTo>
                  <a:close/>
                </a:path>
                <a:path w="2514600" h="1276350">
                  <a:moveTo>
                    <a:pt x="457200" y="914400"/>
                  </a:moveTo>
                  <a:lnTo>
                    <a:pt x="457200" y="971546"/>
                  </a:lnTo>
                </a:path>
                <a:path w="2514600" h="1276350">
                  <a:moveTo>
                    <a:pt x="762000" y="1219200"/>
                  </a:moveTo>
                  <a:lnTo>
                    <a:pt x="762000" y="1276346"/>
                  </a:lnTo>
                </a:path>
                <a:path w="2514600" h="1276350">
                  <a:moveTo>
                    <a:pt x="1066800" y="942973"/>
                  </a:moveTo>
                  <a:lnTo>
                    <a:pt x="1115811" y="950410"/>
                  </a:lnTo>
                  <a:lnTo>
                    <a:pt x="1157752" y="971380"/>
                  </a:lnTo>
                  <a:lnTo>
                    <a:pt x="1190426" y="1003872"/>
                  </a:lnTo>
                  <a:lnTo>
                    <a:pt x="1211640" y="1045873"/>
                  </a:lnTo>
                  <a:lnTo>
                    <a:pt x="1219200" y="1095373"/>
                  </a:lnTo>
                  <a:lnTo>
                    <a:pt x="1211640" y="1144384"/>
                  </a:lnTo>
                  <a:lnTo>
                    <a:pt x="1190426" y="1186325"/>
                  </a:lnTo>
                  <a:lnTo>
                    <a:pt x="1157752" y="1218999"/>
                  </a:lnTo>
                  <a:lnTo>
                    <a:pt x="1115811" y="1240213"/>
                  </a:lnTo>
                  <a:lnTo>
                    <a:pt x="1066800" y="1247773"/>
                  </a:lnTo>
                  <a:lnTo>
                    <a:pt x="1017788" y="1240213"/>
                  </a:lnTo>
                  <a:lnTo>
                    <a:pt x="975847" y="1218999"/>
                  </a:lnTo>
                  <a:lnTo>
                    <a:pt x="943173" y="1186325"/>
                  </a:lnTo>
                  <a:lnTo>
                    <a:pt x="921959" y="1144384"/>
                  </a:lnTo>
                  <a:lnTo>
                    <a:pt x="914400" y="1095373"/>
                  </a:lnTo>
                  <a:lnTo>
                    <a:pt x="921959" y="1045873"/>
                  </a:lnTo>
                  <a:lnTo>
                    <a:pt x="943173" y="1003872"/>
                  </a:lnTo>
                  <a:lnTo>
                    <a:pt x="975847" y="971380"/>
                  </a:lnTo>
                  <a:lnTo>
                    <a:pt x="1017788" y="950410"/>
                  </a:lnTo>
                  <a:lnTo>
                    <a:pt x="1066800" y="942973"/>
                  </a:lnTo>
                  <a:close/>
                </a:path>
                <a:path w="2514600" h="1276350">
                  <a:moveTo>
                    <a:pt x="914400" y="914400"/>
                  </a:moveTo>
                  <a:lnTo>
                    <a:pt x="914400" y="971546"/>
                  </a:lnTo>
                </a:path>
                <a:path w="2514600" h="1276350">
                  <a:moveTo>
                    <a:pt x="1219200" y="1219200"/>
                  </a:moveTo>
                  <a:lnTo>
                    <a:pt x="1219200" y="1276346"/>
                  </a:lnTo>
                </a:path>
                <a:path w="2514600" h="1276350">
                  <a:moveTo>
                    <a:pt x="1524000" y="942973"/>
                  </a:moveTo>
                  <a:lnTo>
                    <a:pt x="1573011" y="950410"/>
                  </a:lnTo>
                  <a:lnTo>
                    <a:pt x="1614952" y="971380"/>
                  </a:lnTo>
                  <a:lnTo>
                    <a:pt x="1647626" y="1003872"/>
                  </a:lnTo>
                  <a:lnTo>
                    <a:pt x="1668840" y="1045873"/>
                  </a:lnTo>
                  <a:lnTo>
                    <a:pt x="1676400" y="1095373"/>
                  </a:lnTo>
                  <a:lnTo>
                    <a:pt x="1668840" y="1144384"/>
                  </a:lnTo>
                  <a:lnTo>
                    <a:pt x="1647626" y="1186325"/>
                  </a:lnTo>
                  <a:lnTo>
                    <a:pt x="1614952" y="1218999"/>
                  </a:lnTo>
                  <a:lnTo>
                    <a:pt x="1573011" y="1240213"/>
                  </a:lnTo>
                  <a:lnTo>
                    <a:pt x="1524000" y="1247773"/>
                  </a:lnTo>
                  <a:lnTo>
                    <a:pt x="1474988" y="1240213"/>
                  </a:lnTo>
                  <a:lnTo>
                    <a:pt x="1433047" y="1218999"/>
                  </a:lnTo>
                  <a:lnTo>
                    <a:pt x="1400373" y="1186325"/>
                  </a:lnTo>
                  <a:lnTo>
                    <a:pt x="1379159" y="1144384"/>
                  </a:lnTo>
                  <a:lnTo>
                    <a:pt x="1371600" y="1095373"/>
                  </a:lnTo>
                  <a:lnTo>
                    <a:pt x="1379159" y="1045873"/>
                  </a:lnTo>
                  <a:lnTo>
                    <a:pt x="1400373" y="1003872"/>
                  </a:lnTo>
                  <a:lnTo>
                    <a:pt x="1433047" y="971380"/>
                  </a:lnTo>
                  <a:lnTo>
                    <a:pt x="1474988" y="950410"/>
                  </a:lnTo>
                  <a:lnTo>
                    <a:pt x="1524000" y="942973"/>
                  </a:lnTo>
                  <a:close/>
                </a:path>
                <a:path w="2514600" h="1276350">
                  <a:moveTo>
                    <a:pt x="1371600" y="914400"/>
                  </a:moveTo>
                  <a:lnTo>
                    <a:pt x="1371600" y="971546"/>
                  </a:lnTo>
                </a:path>
                <a:path w="2514600" h="1276350">
                  <a:moveTo>
                    <a:pt x="1676400" y="1219200"/>
                  </a:moveTo>
                  <a:lnTo>
                    <a:pt x="1676400" y="1276346"/>
                  </a:lnTo>
                </a:path>
                <a:path w="2514600" h="1276350">
                  <a:moveTo>
                    <a:pt x="1932939" y="942973"/>
                  </a:moveTo>
                  <a:lnTo>
                    <a:pt x="1981951" y="950410"/>
                  </a:lnTo>
                  <a:lnTo>
                    <a:pt x="2023892" y="971380"/>
                  </a:lnTo>
                  <a:lnTo>
                    <a:pt x="2056566" y="1003872"/>
                  </a:lnTo>
                  <a:lnTo>
                    <a:pt x="2077780" y="1045873"/>
                  </a:lnTo>
                  <a:lnTo>
                    <a:pt x="2085339" y="1095373"/>
                  </a:lnTo>
                  <a:lnTo>
                    <a:pt x="2077780" y="1144384"/>
                  </a:lnTo>
                  <a:lnTo>
                    <a:pt x="2056566" y="1186325"/>
                  </a:lnTo>
                  <a:lnTo>
                    <a:pt x="2023892" y="1218999"/>
                  </a:lnTo>
                  <a:lnTo>
                    <a:pt x="1981951" y="1240213"/>
                  </a:lnTo>
                  <a:lnTo>
                    <a:pt x="1932939" y="1247773"/>
                  </a:lnTo>
                  <a:lnTo>
                    <a:pt x="1883928" y="1240213"/>
                  </a:lnTo>
                  <a:lnTo>
                    <a:pt x="1841987" y="1218999"/>
                  </a:lnTo>
                  <a:lnTo>
                    <a:pt x="1809313" y="1186325"/>
                  </a:lnTo>
                  <a:lnTo>
                    <a:pt x="1788099" y="1144384"/>
                  </a:lnTo>
                  <a:lnTo>
                    <a:pt x="1780539" y="1095373"/>
                  </a:lnTo>
                  <a:lnTo>
                    <a:pt x="1788099" y="1045873"/>
                  </a:lnTo>
                  <a:lnTo>
                    <a:pt x="1809313" y="1003872"/>
                  </a:lnTo>
                  <a:lnTo>
                    <a:pt x="1841987" y="971380"/>
                  </a:lnTo>
                  <a:lnTo>
                    <a:pt x="1883928" y="950410"/>
                  </a:lnTo>
                  <a:lnTo>
                    <a:pt x="1932939" y="942973"/>
                  </a:lnTo>
                  <a:close/>
                </a:path>
                <a:path w="2514600" h="1276350">
                  <a:moveTo>
                    <a:pt x="1780539" y="914400"/>
                  </a:moveTo>
                  <a:lnTo>
                    <a:pt x="1780539" y="971546"/>
                  </a:lnTo>
                </a:path>
                <a:path w="2514600" h="1276350">
                  <a:moveTo>
                    <a:pt x="2086610" y="1219200"/>
                  </a:moveTo>
                  <a:lnTo>
                    <a:pt x="2086610" y="1276346"/>
                  </a:lnTo>
                </a:path>
                <a:path w="2514600" h="1276350">
                  <a:moveTo>
                    <a:pt x="2362200" y="942973"/>
                  </a:moveTo>
                  <a:lnTo>
                    <a:pt x="2411211" y="950410"/>
                  </a:lnTo>
                  <a:lnTo>
                    <a:pt x="2453152" y="971380"/>
                  </a:lnTo>
                  <a:lnTo>
                    <a:pt x="2485826" y="1003872"/>
                  </a:lnTo>
                  <a:lnTo>
                    <a:pt x="2507040" y="1045873"/>
                  </a:lnTo>
                  <a:lnTo>
                    <a:pt x="2514600" y="1095373"/>
                  </a:lnTo>
                  <a:lnTo>
                    <a:pt x="2507040" y="1144384"/>
                  </a:lnTo>
                  <a:lnTo>
                    <a:pt x="2485826" y="1186325"/>
                  </a:lnTo>
                  <a:lnTo>
                    <a:pt x="2453152" y="1218999"/>
                  </a:lnTo>
                  <a:lnTo>
                    <a:pt x="2411211" y="1240213"/>
                  </a:lnTo>
                  <a:lnTo>
                    <a:pt x="2362200" y="1247773"/>
                  </a:lnTo>
                  <a:lnTo>
                    <a:pt x="2313188" y="1240213"/>
                  </a:lnTo>
                  <a:lnTo>
                    <a:pt x="2271247" y="1218999"/>
                  </a:lnTo>
                  <a:lnTo>
                    <a:pt x="2238573" y="1186325"/>
                  </a:lnTo>
                  <a:lnTo>
                    <a:pt x="2217359" y="1144384"/>
                  </a:lnTo>
                  <a:lnTo>
                    <a:pt x="2209800" y="1095373"/>
                  </a:lnTo>
                  <a:lnTo>
                    <a:pt x="2217359" y="1045873"/>
                  </a:lnTo>
                  <a:lnTo>
                    <a:pt x="2238573" y="1003872"/>
                  </a:lnTo>
                  <a:lnTo>
                    <a:pt x="2271247" y="971380"/>
                  </a:lnTo>
                  <a:lnTo>
                    <a:pt x="2313188" y="950410"/>
                  </a:lnTo>
                  <a:lnTo>
                    <a:pt x="2362200" y="942973"/>
                  </a:lnTo>
                  <a:close/>
                </a:path>
                <a:path w="2514600" h="1276350">
                  <a:moveTo>
                    <a:pt x="2209800" y="914400"/>
                  </a:moveTo>
                  <a:lnTo>
                    <a:pt x="2209800" y="971546"/>
                  </a:lnTo>
                </a:path>
                <a:path w="2514600" h="1276350">
                  <a:moveTo>
                    <a:pt x="2514600" y="1219200"/>
                  </a:moveTo>
                  <a:lnTo>
                    <a:pt x="2514600" y="1276346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57400" y="1676399"/>
              <a:ext cx="2362200" cy="476250"/>
            </a:xfrm>
            <a:custGeom>
              <a:avLst/>
              <a:gdLst/>
              <a:ahLst/>
              <a:cxnLst/>
              <a:rect l="l" t="t" r="r" b="b"/>
              <a:pathLst>
                <a:path w="2362200" h="476250">
                  <a:moveTo>
                    <a:pt x="2209800" y="476250"/>
                  </a:moveTo>
                  <a:lnTo>
                    <a:pt x="2362200" y="476250"/>
                  </a:lnTo>
                </a:path>
                <a:path w="2362200" h="476250">
                  <a:moveTo>
                    <a:pt x="1371600" y="0"/>
                  </a:moveTo>
                  <a:lnTo>
                    <a:pt x="1524000" y="0"/>
                  </a:lnTo>
                </a:path>
                <a:path w="2362200" h="476250">
                  <a:moveTo>
                    <a:pt x="905510" y="457200"/>
                  </a:moveTo>
                  <a:lnTo>
                    <a:pt x="1057910" y="457200"/>
                  </a:lnTo>
                </a:path>
                <a:path w="2362200" h="47625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6951" y="2266951"/>
              <a:ext cx="190497" cy="19049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4151" y="1809751"/>
              <a:ext cx="190497" cy="19049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2351" y="2266951"/>
              <a:ext cx="190497" cy="19049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9551" y="1809751"/>
              <a:ext cx="190497" cy="19049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32630" y="1454149"/>
              <a:ext cx="88900" cy="1350010"/>
            </a:xfrm>
            <a:custGeom>
              <a:avLst/>
              <a:gdLst/>
              <a:ahLst/>
              <a:cxnLst/>
              <a:rect l="l" t="t" r="r" b="b"/>
              <a:pathLst>
                <a:path w="88900" h="1350010">
                  <a:moveTo>
                    <a:pt x="88900" y="0"/>
                  </a:moveTo>
                  <a:lnTo>
                    <a:pt x="0" y="0"/>
                  </a:lnTo>
                  <a:lnTo>
                    <a:pt x="0" y="1350010"/>
                  </a:lnTo>
                  <a:lnTo>
                    <a:pt x="44450" y="1350010"/>
                  </a:lnTo>
                  <a:lnTo>
                    <a:pt x="88900" y="1350010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FFFFF">
                <a:alpha val="62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525269" y="948690"/>
            <a:ext cx="6010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What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happens</a:t>
            </a:r>
            <a:r>
              <a:rPr dirty="0" sz="1800" spc="-5" b="1">
                <a:latin typeface="Times New Roman"/>
                <a:cs typeface="Times New Roman"/>
              </a:rPr>
              <a:t> if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n- and p-type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materials </a:t>
            </a:r>
            <a:r>
              <a:rPr dirty="0" sz="1800" b="1">
                <a:latin typeface="Times New Roman"/>
                <a:cs typeface="Times New Roman"/>
              </a:rPr>
              <a:t>are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in close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contact?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9430" y="3020059"/>
            <a:ext cx="8430260" cy="3712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Being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particles,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electrons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start </a:t>
            </a:r>
            <a:r>
              <a:rPr dirty="0" sz="2000">
                <a:latin typeface="Times New Roman"/>
                <a:cs typeface="Times New Roman"/>
              </a:rPr>
              <a:t>diffusing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n-type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material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p-material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Being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particles,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holes,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too</a:t>
            </a:r>
            <a:r>
              <a:rPr dirty="0" sz="2000" spc="-5" b="1">
                <a:latin typeface="Times New Roman"/>
                <a:cs typeface="Times New Roman"/>
              </a:rPr>
              <a:t>,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start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diffusing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p-type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material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n-material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46990" marR="1202055">
              <a:lnSpc>
                <a:spcPct val="100000"/>
              </a:lnSpc>
              <a:tabLst>
                <a:tab pos="2655570" algn="l"/>
              </a:tabLst>
            </a:pPr>
            <a:r>
              <a:rPr dirty="0" sz="2000">
                <a:latin typeface="Times New Roman"/>
                <a:cs typeface="Times New Roman"/>
              </a:rPr>
              <a:t>Have </a:t>
            </a:r>
            <a:r>
              <a:rPr dirty="0" sz="2000" spc="-5">
                <a:latin typeface="Times New Roman"/>
                <a:cs typeface="Times New Roman"/>
              </a:rPr>
              <a:t>they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NEUTRAL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particles,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eventually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 </a:t>
            </a:r>
            <a:r>
              <a:rPr dirty="0" sz="2000" spc="-5">
                <a:latin typeface="Times New Roman"/>
                <a:cs typeface="Times New Roman"/>
              </a:rPr>
              <a:t>electrons 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holes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uniformly	distributed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entire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compound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crystal.</a:t>
            </a:r>
            <a:endParaRPr sz="2000">
              <a:latin typeface="Times New Roman"/>
              <a:cs typeface="Times New Roman"/>
            </a:endParaRPr>
          </a:p>
          <a:p>
            <a:pPr marL="27940" marR="1386840">
              <a:lnSpc>
                <a:spcPct val="100000"/>
              </a:lnSpc>
              <a:spcBef>
                <a:spcPts val="1540"/>
              </a:spcBef>
            </a:pPr>
            <a:r>
              <a:rPr dirty="0" sz="2000">
                <a:latin typeface="Times New Roman"/>
                <a:cs typeface="Times New Roman"/>
              </a:rPr>
              <a:t>However,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every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electrons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transfers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negative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charge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(-q)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p-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side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leaves</a:t>
            </a:r>
            <a:r>
              <a:rPr dirty="0" sz="2000">
                <a:latin typeface="Times New Roman"/>
                <a:cs typeface="Times New Roman"/>
              </a:rPr>
              <a:t> 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uncompensated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(+q)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charge of the donor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n-side.</a:t>
            </a:r>
            <a:endParaRPr sz="2000">
              <a:latin typeface="Times New Roman"/>
              <a:cs typeface="Times New Roman"/>
            </a:endParaRPr>
          </a:p>
          <a:p>
            <a:pPr marL="27940" marR="153289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Every hole </a:t>
            </a:r>
            <a:r>
              <a:rPr dirty="0" sz="2000" spc="-5">
                <a:latin typeface="Times New Roman"/>
                <a:cs typeface="Times New Roman"/>
              </a:rPr>
              <a:t>creates </a:t>
            </a:r>
            <a:r>
              <a:rPr dirty="0" sz="2000">
                <a:latin typeface="Times New Roman"/>
                <a:cs typeface="Times New Roman"/>
              </a:rPr>
              <a:t>one </a:t>
            </a:r>
            <a:r>
              <a:rPr dirty="0" sz="2000" spc="-5">
                <a:latin typeface="Times New Roman"/>
                <a:cs typeface="Times New Roman"/>
              </a:rPr>
              <a:t>positive</a:t>
            </a:r>
            <a:r>
              <a:rPr dirty="0" sz="2000">
                <a:latin typeface="Times New Roman"/>
                <a:cs typeface="Times New Roman"/>
              </a:rPr>
              <a:t> charge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(q) 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n-side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(-q) 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p-side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750" y="339090"/>
            <a:ext cx="30835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p-</a:t>
            </a:r>
            <a:r>
              <a:rPr dirty="0" sz="2400" spc="-25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n</a:t>
            </a:r>
            <a:r>
              <a:rPr dirty="0" sz="2400" spc="-20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junction</a:t>
            </a:r>
            <a:r>
              <a:rPr dirty="0" sz="2400" spc="-25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formation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269" y="948690"/>
            <a:ext cx="6010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What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happens</a:t>
            </a:r>
            <a:r>
              <a:rPr dirty="0" sz="1800" spc="-5" b="1">
                <a:latin typeface="Times New Roman"/>
                <a:cs typeface="Times New Roman"/>
              </a:rPr>
              <a:t> if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n- and p-type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materials </a:t>
            </a:r>
            <a:r>
              <a:rPr dirty="0" sz="1800" b="1">
                <a:latin typeface="Times New Roman"/>
                <a:cs typeface="Times New Roman"/>
              </a:rPr>
              <a:t>are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in close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contact?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240" y="3020059"/>
            <a:ext cx="8172450" cy="3440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034" marR="118491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Electrons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holes </a:t>
            </a:r>
            <a:r>
              <a:rPr dirty="0" sz="2000" spc="-5">
                <a:latin typeface="Times New Roman"/>
                <a:cs typeface="Times New Roman"/>
              </a:rPr>
              <a:t>remain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staying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p-n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junction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because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negative</a:t>
            </a:r>
            <a:r>
              <a:rPr dirty="0" sz="2000" spc="-5">
                <a:latin typeface="Times New Roman"/>
                <a:cs typeface="Times New Roman"/>
              </a:rPr>
              <a:t> 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positive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charges</a:t>
            </a:r>
            <a:r>
              <a:rPr dirty="0" sz="2000" spc="-5">
                <a:latin typeface="Times New Roman"/>
                <a:cs typeface="Times New Roman"/>
              </a:rPr>
              <a:t> attract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000" spc="-5">
                <a:latin typeface="Times New Roman"/>
                <a:cs typeface="Times New Roman"/>
              </a:rPr>
              <a:t>Negative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charge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stops</a:t>
            </a:r>
            <a:r>
              <a:rPr dirty="0" sz="2000" spc="-5">
                <a:latin typeface="Times New Roman"/>
                <a:cs typeface="Times New Roman"/>
              </a:rPr>
              <a:t> electrons</a:t>
            </a:r>
            <a:r>
              <a:rPr dirty="0" sz="2000">
                <a:latin typeface="Times New Roman"/>
                <a:cs typeface="Times New Roman"/>
              </a:rPr>
              <a:t> 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further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diffusion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Positive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charge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stops holes 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further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diffusion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The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diffusion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forms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dipole</a:t>
            </a:r>
            <a:r>
              <a:rPr dirty="0" sz="2000" b="1">
                <a:latin typeface="Times New Roman"/>
                <a:cs typeface="Times New Roman"/>
              </a:rPr>
              <a:t> charge layer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at the p-n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junction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interface.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23495" marR="5080">
              <a:lnSpc>
                <a:spcPct val="100000"/>
              </a:lnSpc>
            </a:pP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There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is</a:t>
            </a:r>
            <a:r>
              <a:rPr dirty="0" sz="2000" spc="10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a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“built-in”</a:t>
            </a:r>
            <a:r>
              <a:rPr dirty="0" sz="2000" spc="20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VOLTAGE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at the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p-n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junction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interface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that prevents </a:t>
            </a:r>
            <a:r>
              <a:rPr dirty="0" sz="2000" spc="-484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penetration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of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electrons into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the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p-side and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holes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 into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the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n-side.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05000" y="1443127"/>
            <a:ext cx="5339080" cy="1381125"/>
            <a:chOff x="1905000" y="1443127"/>
            <a:chExt cx="5339080" cy="1381125"/>
          </a:xfrm>
        </p:grpSpPr>
        <p:sp>
          <p:nvSpPr>
            <p:cNvPr id="6" name="object 6"/>
            <p:cNvSpPr/>
            <p:nvPr/>
          </p:nvSpPr>
          <p:spPr>
            <a:xfrm>
              <a:off x="1905000" y="14478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2667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333500" y="1371600"/>
                  </a:lnTo>
                  <a:lnTo>
                    <a:pt x="2667000" y="13716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72000" y="14478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2667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333500" y="1371600"/>
                  </a:lnTo>
                  <a:lnTo>
                    <a:pt x="2667000" y="13716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2000" y="14478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1333500" y="1371600"/>
                  </a:moveTo>
                  <a:lnTo>
                    <a:pt x="0" y="13716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1371600"/>
                  </a:lnTo>
                  <a:lnTo>
                    <a:pt x="1333500" y="1371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91000" y="1524000"/>
              <a:ext cx="685800" cy="1174750"/>
            </a:xfrm>
            <a:custGeom>
              <a:avLst/>
              <a:gdLst/>
              <a:ahLst/>
              <a:cxnLst/>
              <a:rect l="l" t="t" r="r" b="b"/>
              <a:pathLst>
                <a:path w="685800" h="1174750">
                  <a:moveTo>
                    <a:pt x="0" y="76200"/>
                  </a:moveTo>
                  <a:lnTo>
                    <a:pt x="228600" y="76200"/>
                  </a:lnTo>
                </a:path>
                <a:path w="685800" h="1174750">
                  <a:moveTo>
                    <a:pt x="0" y="424179"/>
                  </a:moveTo>
                  <a:lnTo>
                    <a:pt x="228600" y="424179"/>
                  </a:lnTo>
                </a:path>
                <a:path w="685800" h="1174750">
                  <a:moveTo>
                    <a:pt x="0" y="728979"/>
                  </a:moveTo>
                  <a:lnTo>
                    <a:pt x="228600" y="728979"/>
                  </a:lnTo>
                </a:path>
                <a:path w="685800" h="1174750">
                  <a:moveTo>
                    <a:pt x="0" y="1066800"/>
                  </a:moveTo>
                  <a:lnTo>
                    <a:pt x="228600" y="1066800"/>
                  </a:lnTo>
                </a:path>
                <a:path w="685800" h="1174750">
                  <a:moveTo>
                    <a:pt x="457200" y="116839"/>
                  </a:moveTo>
                  <a:lnTo>
                    <a:pt x="685800" y="116839"/>
                  </a:lnTo>
                </a:path>
                <a:path w="685800" h="1174750">
                  <a:moveTo>
                    <a:pt x="571500" y="0"/>
                  </a:moveTo>
                  <a:lnTo>
                    <a:pt x="571500" y="228600"/>
                  </a:lnTo>
                </a:path>
                <a:path w="685800" h="1174750">
                  <a:moveTo>
                    <a:pt x="457200" y="421639"/>
                  </a:moveTo>
                  <a:lnTo>
                    <a:pt x="685800" y="421639"/>
                  </a:lnTo>
                </a:path>
                <a:path w="685800" h="1174750">
                  <a:moveTo>
                    <a:pt x="571500" y="304800"/>
                  </a:moveTo>
                  <a:lnTo>
                    <a:pt x="571500" y="533400"/>
                  </a:lnTo>
                </a:path>
                <a:path w="685800" h="1174750">
                  <a:moveTo>
                    <a:pt x="457200" y="727710"/>
                  </a:moveTo>
                  <a:lnTo>
                    <a:pt x="685800" y="727710"/>
                  </a:lnTo>
                </a:path>
                <a:path w="685800" h="1174750">
                  <a:moveTo>
                    <a:pt x="571500" y="609600"/>
                  </a:moveTo>
                  <a:lnTo>
                    <a:pt x="571500" y="838200"/>
                  </a:lnTo>
                </a:path>
                <a:path w="685800" h="1174750">
                  <a:moveTo>
                    <a:pt x="457200" y="1064260"/>
                  </a:moveTo>
                  <a:lnTo>
                    <a:pt x="685800" y="1064260"/>
                  </a:lnTo>
                </a:path>
                <a:path w="685800" h="1174750">
                  <a:moveTo>
                    <a:pt x="571500" y="946150"/>
                  </a:moveTo>
                  <a:lnTo>
                    <a:pt x="571500" y="1174750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905000" y="1447800"/>
            <a:ext cx="2667000" cy="1371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852169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p-type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0070" y="1710690"/>
            <a:ext cx="647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-t</a:t>
            </a:r>
            <a:r>
              <a:rPr dirty="0" sz="1800" spc="5" b="1">
                <a:latin typeface="Times New Roman"/>
                <a:cs typeface="Times New Roman"/>
              </a:rPr>
              <a:t>y</a:t>
            </a:r>
            <a:r>
              <a:rPr dirty="0" sz="1800" spc="-5" b="1">
                <a:latin typeface="Times New Roman"/>
                <a:cs typeface="Times New Roman"/>
              </a:rPr>
              <a:t>pe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05650" y="2000250"/>
            <a:ext cx="723900" cy="114300"/>
            <a:chOff x="7105650" y="2000250"/>
            <a:chExt cx="723900" cy="114300"/>
          </a:xfrm>
        </p:grpSpPr>
        <p:sp>
          <p:nvSpPr>
            <p:cNvPr id="3" name="object 3"/>
            <p:cNvSpPr/>
            <p:nvPr/>
          </p:nvSpPr>
          <p:spPr>
            <a:xfrm>
              <a:off x="7212329" y="2057400"/>
              <a:ext cx="510540" cy="0"/>
            </a:xfrm>
            <a:custGeom>
              <a:avLst/>
              <a:gdLst/>
              <a:ahLst/>
              <a:cxnLst/>
              <a:rect l="l" t="t" r="r" b="b"/>
              <a:pathLst>
                <a:path w="510540" h="0">
                  <a:moveTo>
                    <a:pt x="0" y="0"/>
                  </a:moveTo>
                  <a:lnTo>
                    <a:pt x="51054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5650" y="2000250"/>
              <a:ext cx="114300" cy="114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5250" y="2000250"/>
              <a:ext cx="114300" cy="1143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282700" y="1443037"/>
            <a:ext cx="5961380" cy="1381125"/>
            <a:chOff x="1282700" y="1443037"/>
            <a:chExt cx="5961380" cy="1381125"/>
          </a:xfrm>
        </p:grpSpPr>
        <p:sp>
          <p:nvSpPr>
            <p:cNvPr id="7" name="object 7"/>
            <p:cNvSpPr/>
            <p:nvPr/>
          </p:nvSpPr>
          <p:spPr>
            <a:xfrm>
              <a:off x="1389379" y="2057400"/>
              <a:ext cx="510540" cy="0"/>
            </a:xfrm>
            <a:custGeom>
              <a:avLst/>
              <a:gdLst/>
              <a:ahLst/>
              <a:cxnLst/>
              <a:rect l="l" t="t" r="r" b="b"/>
              <a:pathLst>
                <a:path w="510539" h="0">
                  <a:moveTo>
                    <a:pt x="0" y="0"/>
                  </a:moveTo>
                  <a:lnTo>
                    <a:pt x="51053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700" y="2000250"/>
              <a:ext cx="114300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2300" y="2000250"/>
              <a:ext cx="114300" cy="1143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05000" y="14478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2667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333500" y="1371600"/>
                  </a:lnTo>
                  <a:lnTo>
                    <a:pt x="2667000" y="13716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05000" y="14478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1333500" y="1371600"/>
                  </a:moveTo>
                  <a:lnTo>
                    <a:pt x="0" y="13716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1371600"/>
                  </a:lnTo>
                  <a:lnTo>
                    <a:pt x="1333500" y="1371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72000" y="14478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2667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333500" y="1371600"/>
                  </a:lnTo>
                  <a:lnTo>
                    <a:pt x="2667000" y="13716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72000" y="14478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1333500" y="1371600"/>
                  </a:moveTo>
                  <a:lnTo>
                    <a:pt x="0" y="13716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1371600"/>
                  </a:lnTo>
                  <a:lnTo>
                    <a:pt x="1333500" y="1371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91000" y="1524000"/>
              <a:ext cx="685800" cy="1174750"/>
            </a:xfrm>
            <a:custGeom>
              <a:avLst/>
              <a:gdLst/>
              <a:ahLst/>
              <a:cxnLst/>
              <a:rect l="l" t="t" r="r" b="b"/>
              <a:pathLst>
                <a:path w="685800" h="1174750">
                  <a:moveTo>
                    <a:pt x="0" y="76200"/>
                  </a:moveTo>
                  <a:lnTo>
                    <a:pt x="228600" y="76200"/>
                  </a:lnTo>
                </a:path>
                <a:path w="685800" h="1174750">
                  <a:moveTo>
                    <a:pt x="0" y="424179"/>
                  </a:moveTo>
                  <a:lnTo>
                    <a:pt x="228600" y="424179"/>
                  </a:lnTo>
                </a:path>
                <a:path w="685800" h="1174750">
                  <a:moveTo>
                    <a:pt x="0" y="728979"/>
                  </a:moveTo>
                  <a:lnTo>
                    <a:pt x="228600" y="728979"/>
                  </a:lnTo>
                </a:path>
                <a:path w="685800" h="1174750">
                  <a:moveTo>
                    <a:pt x="0" y="1066800"/>
                  </a:moveTo>
                  <a:lnTo>
                    <a:pt x="228600" y="1066800"/>
                  </a:lnTo>
                </a:path>
                <a:path w="685800" h="1174750">
                  <a:moveTo>
                    <a:pt x="457200" y="116839"/>
                  </a:moveTo>
                  <a:lnTo>
                    <a:pt x="685800" y="116839"/>
                  </a:lnTo>
                </a:path>
                <a:path w="685800" h="1174750">
                  <a:moveTo>
                    <a:pt x="571500" y="0"/>
                  </a:moveTo>
                  <a:lnTo>
                    <a:pt x="571500" y="228600"/>
                  </a:lnTo>
                </a:path>
                <a:path w="685800" h="1174750">
                  <a:moveTo>
                    <a:pt x="457200" y="421639"/>
                  </a:moveTo>
                  <a:lnTo>
                    <a:pt x="685800" y="421639"/>
                  </a:lnTo>
                </a:path>
                <a:path w="685800" h="1174750">
                  <a:moveTo>
                    <a:pt x="571500" y="304800"/>
                  </a:moveTo>
                  <a:lnTo>
                    <a:pt x="571500" y="533400"/>
                  </a:lnTo>
                </a:path>
                <a:path w="685800" h="1174750">
                  <a:moveTo>
                    <a:pt x="457200" y="727710"/>
                  </a:moveTo>
                  <a:lnTo>
                    <a:pt x="685800" y="727710"/>
                  </a:lnTo>
                </a:path>
                <a:path w="685800" h="1174750">
                  <a:moveTo>
                    <a:pt x="571500" y="609600"/>
                  </a:moveTo>
                  <a:lnTo>
                    <a:pt x="571500" y="838200"/>
                  </a:lnTo>
                </a:path>
                <a:path w="685800" h="1174750">
                  <a:moveTo>
                    <a:pt x="457200" y="1064260"/>
                  </a:moveTo>
                  <a:lnTo>
                    <a:pt x="685800" y="1064260"/>
                  </a:lnTo>
                </a:path>
                <a:path w="685800" h="1174750">
                  <a:moveTo>
                    <a:pt x="571500" y="946150"/>
                  </a:moveTo>
                  <a:lnTo>
                    <a:pt x="571500" y="1174750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07489" y="491490"/>
            <a:ext cx="59709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p-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 n </a:t>
            </a: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junction current</a:t>
            </a:r>
            <a:r>
              <a:rPr dirty="0" sz="2400" spc="5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– voltage</a:t>
            </a:r>
            <a:r>
              <a:rPr dirty="0" sz="2400" spc="-10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characteristics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5269" y="948690"/>
            <a:ext cx="5922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What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happens </a:t>
            </a:r>
            <a:r>
              <a:rPr dirty="0" sz="1800" b="1">
                <a:latin typeface="Times New Roman"/>
                <a:cs typeface="Times New Roman"/>
              </a:rPr>
              <a:t>when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 voltage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is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applied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p-n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junction?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4669" y="3020059"/>
            <a:ext cx="7171690" cy="3135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polarity </a:t>
            </a:r>
            <a:r>
              <a:rPr dirty="0" sz="2000">
                <a:latin typeface="Times New Roman"/>
                <a:cs typeface="Times New Roman"/>
              </a:rPr>
              <a:t>shown,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attracts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holes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left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electrons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right.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4604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According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current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continuity</a:t>
            </a:r>
            <a:r>
              <a:rPr dirty="0" sz="2000" spc="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law,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current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only</a:t>
            </a:r>
            <a:r>
              <a:rPr dirty="0" sz="2000" spc="4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flow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 the</a:t>
            </a:r>
            <a:r>
              <a:rPr dirty="0" sz="2000">
                <a:latin typeface="Times New Roman"/>
                <a:cs typeface="Times New Roman"/>
              </a:rPr>
              <a:t> charged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particles move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forming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closed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loop</a:t>
            </a:r>
            <a:endParaRPr sz="2000">
              <a:latin typeface="Times New Roman"/>
              <a:cs typeface="Times New Roman"/>
            </a:endParaRPr>
          </a:p>
          <a:p>
            <a:pPr marL="12700" marR="396875">
              <a:lnSpc>
                <a:spcPct val="100000"/>
              </a:lnSpc>
              <a:spcBef>
                <a:spcPts val="1800"/>
              </a:spcBef>
            </a:pPr>
            <a:r>
              <a:rPr dirty="0" sz="2000">
                <a:latin typeface="Times New Roman"/>
                <a:cs typeface="Times New Roman"/>
              </a:rPr>
              <a:t>However, there are very few holes </a:t>
            </a:r>
            <a:r>
              <a:rPr dirty="0" sz="2000" spc="-5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n-type </a:t>
            </a:r>
            <a:r>
              <a:rPr dirty="0" sz="2000" spc="-5">
                <a:latin typeface="Times New Roman"/>
                <a:cs typeface="Times New Roman"/>
              </a:rPr>
              <a:t>material and </a:t>
            </a:r>
            <a:r>
              <a:rPr dirty="0" sz="2000">
                <a:latin typeface="Times New Roman"/>
                <a:cs typeface="Times New Roman"/>
              </a:rPr>
              <a:t>there 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few </a:t>
            </a:r>
            <a:r>
              <a:rPr dirty="0" sz="2000" spc="-5">
                <a:latin typeface="Times New Roman"/>
                <a:cs typeface="Times New Roman"/>
              </a:rPr>
              <a:t>electrons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p-type </a:t>
            </a:r>
            <a:r>
              <a:rPr dirty="0" sz="2000" spc="-10">
                <a:latin typeface="Times New Roman"/>
                <a:cs typeface="Times New Roman"/>
              </a:rPr>
              <a:t>material.</a:t>
            </a:r>
            <a:endParaRPr sz="2000">
              <a:latin typeface="Times New Roman"/>
              <a:cs typeface="Times New Roman"/>
            </a:endParaRPr>
          </a:p>
          <a:p>
            <a:pPr marL="12700" marR="30797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There are very few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carriers available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current through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junction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For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the voltage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polarity</a:t>
            </a:r>
            <a:r>
              <a:rPr dirty="0" sz="2000" spc="3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shown,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the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current</a:t>
            </a:r>
            <a:r>
              <a:rPr dirty="0" sz="2000" spc="10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is nearly</a:t>
            </a:r>
            <a:r>
              <a:rPr dirty="0" sz="2000" spc="3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zero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4470" y="1710690"/>
            <a:ext cx="647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Times New Roman"/>
                <a:cs typeface="Times New Roman"/>
              </a:rPr>
              <a:t>p</a:t>
            </a:r>
            <a:r>
              <a:rPr dirty="0" sz="1800" b="1">
                <a:latin typeface="Times New Roman"/>
                <a:cs typeface="Times New Roman"/>
              </a:rPr>
              <a:t>-t</a:t>
            </a:r>
            <a:r>
              <a:rPr dirty="0" sz="1800" spc="5" b="1">
                <a:latin typeface="Times New Roman"/>
                <a:cs typeface="Times New Roman"/>
              </a:rPr>
              <a:t>y</a:t>
            </a:r>
            <a:r>
              <a:rPr dirty="0" sz="1800" spc="-5" b="1">
                <a:latin typeface="Times New Roman"/>
                <a:cs typeface="Times New Roman"/>
              </a:rPr>
              <a:t>pe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40070" y="1710690"/>
            <a:ext cx="647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-t</a:t>
            </a:r>
            <a:r>
              <a:rPr dirty="0" sz="1800" spc="5" b="1">
                <a:latin typeface="Times New Roman"/>
                <a:cs typeface="Times New Roman"/>
              </a:rPr>
              <a:t>y</a:t>
            </a:r>
            <a:r>
              <a:rPr dirty="0" sz="1800" spc="-5" b="1">
                <a:latin typeface="Times New Roman"/>
                <a:cs typeface="Times New Roman"/>
              </a:rPr>
              <a:t>pe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9200" y="17526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57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96200" y="1524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6839"/>
                </a:moveTo>
                <a:lnTo>
                  <a:pt x="228600" y="116839"/>
                </a:lnTo>
              </a:path>
              <a:path w="228600" h="228600">
                <a:moveTo>
                  <a:pt x="114300" y="0"/>
                </a:moveTo>
                <a:lnTo>
                  <a:pt x="114300" y="228600"/>
                </a:lnTo>
              </a:path>
            </a:pathLst>
          </a:custGeom>
          <a:ln w="57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05650" y="2000250"/>
            <a:ext cx="723900" cy="114300"/>
            <a:chOff x="7105650" y="2000250"/>
            <a:chExt cx="723900" cy="114300"/>
          </a:xfrm>
        </p:grpSpPr>
        <p:sp>
          <p:nvSpPr>
            <p:cNvPr id="3" name="object 3"/>
            <p:cNvSpPr/>
            <p:nvPr/>
          </p:nvSpPr>
          <p:spPr>
            <a:xfrm>
              <a:off x="7212329" y="2057400"/>
              <a:ext cx="510540" cy="0"/>
            </a:xfrm>
            <a:custGeom>
              <a:avLst/>
              <a:gdLst/>
              <a:ahLst/>
              <a:cxnLst/>
              <a:rect l="l" t="t" r="r" b="b"/>
              <a:pathLst>
                <a:path w="510540" h="0">
                  <a:moveTo>
                    <a:pt x="0" y="0"/>
                  </a:moveTo>
                  <a:lnTo>
                    <a:pt x="51054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5650" y="2000250"/>
              <a:ext cx="114300" cy="114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5250" y="2000250"/>
              <a:ext cx="114300" cy="1143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282700" y="1443037"/>
            <a:ext cx="5961380" cy="1381125"/>
            <a:chOff x="1282700" y="1443037"/>
            <a:chExt cx="5961380" cy="1381125"/>
          </a:xfrm>
        </p:grpSpPr>
        <p:sp>
          <p:nvSpPr>
            <p:cNvPr id="7" name="object 7"/>
            <p:cNvSpPr/>
            <p:nvPr/>
          </p:nvSpPr>
          <p:spPr>
            <a:xfrm>
              <a:off x="1389379" y="2057400"/>
              <a:ext cx="510540" cy="0"/>
            </a:xfrm>
            <a:custGeom>
              <a:avLst/>
              <a:gdLst/>
              <a:ahLst/>
              <a:cxnLst/>
              <a:rect l="l" t="t" r="r" b="b"/>
              <a:pathLst>
                <a:path w="510539" h="0">
                  <a:moveTo>
                    <a:pt x="0" y="0"/>
                  </a:moveTo>
                  <a:lnTo>
                    <a:pt x="51053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700" y="2000250"/>
              <a:ext cx="114300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2300" y="2000250"/>
              <a:ext cx="114300" cy="1143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05000" y="14478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2667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333500" y="1371600"/>
                  </a:lnTo>
                  <a:lnTo>
                    <a:pt x="2667000" y="13716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72000" y="14478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2667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333500" y="1371600"/>
                  </a:lnTo>
                  <a:lnTo>
                    <a:pt x="2667000" y="13716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72000" y="14478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1333500" y="1371600"/>
                  </a:moveTo>
                  <a:lnTo>
                    <a:pt x="0" y="13716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1371600"/>
                  </a:lnTo>
                  <a:lnTo>
                    <a:pt x="1333500" y="1371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91000" y="1524000"/>
              <a:ext cx="685800" cy="1174750"/>
            </a:xfrm>
            <a:custGeom>
              <a:avLst/>
              <a:gdLst/>
              <a:ahLst/>
              <a:cxnLst/>
              <a:rect l="l" t="t" r="r" b="b"/>
              <a:pathLst>
                <a:path w="685800" h="1174750">
                  <a:moveTo>
                    <a:pt x="0" y="76200"/>
                  </a:moveTo>
                  <a:lnTo>
                    <a:pt x="228600" y="76200"/>
                  </a:lnTo>
                </a:path>
                <a:path w="685800" h="1174750">
                  <a:moveTo>
                    <a:pt x="0" y="424179"/>
                  </a:moveTo>
                  <a:lnTo>
                    <a:pt x="228600" y="424179"/>
                  </a:lnTo>
                </a:path>
                <a:path w="685800" h="1174750">
                  <a:moveTo>
                    <a:pt x="0" y="728979"/>
                  </a:moveTo>
                  <a:lnTo>
                    <a:pt x="228600" y="728979"/>
                  </a:lnTo>
                </a:path>
                <a:path w="685800" h="1174750">
                  <a:moveTo>
                    <a:pt x="0" y="1066800"/>
                  </a:moveTo>
                  <a:lnTo>
                    <a:pt x="228600" y="1066800"/>
                  </a:lnTo>
                </a:path>
                <a:path w="685800" h="1174750">
                  <a:moveTo>
                    <a:pt x="457200" y="116839"/>
                  </a:moveTo>
                  <a:lnTo>
                    <a:pt x="685800" y="116839"/>
                  </a:lnTo>
                </a:path>
                <a:path w="685800" h="1174750">
                  <a:moveTo>
                    <a:pt x="571500" y="0"/>
                  </a:moveTo>
                  <a:lnTo>
                    <a:pt x="571500" y="228600"/>
                  </a:lnTo>
                </a:path>
                <a:path w="685800" h="1174750">
                  <a:moveTo>
                    <a:pt x="457200" y="421639"/>
                  </a:moveTo>
                  <a:lnTo>
                    <a:pt x="685800" y="421639"/>
                  </a:lnTo>
                </a:path>
                <a:path w="685800" h="1174750">
                  <a:moveTo>
                    <a:pt x="571500" y="304800"/>
                  </a:moveTo>
                  <a:lnTo>
                    <a:pt x="571500" y="533400"/>
                  </a:lnTo>
                </a:path>
                <a:path w="685800" h="1174750">
                  <a:moveTo>
                    <a:pt x="457200" y="727710"/>
                  </a:moveTo>
                  <a:lnTo>
                    <a:pt x="685800" y="727710"/>
                  </a:lnTo>
                </a:path>
                <a:path w="685800" h="1174750">
                  <a:moveTo>
                    <a:pt x="571500" y="609600"/>
                  </a:moveTo>
                  <a:lnTo>
                    <a:pt x="571500" y="838200"/>
                  </a:lnTo>
                </a:path>
                <a:path w="685800" h="1174750">
                  <a:moveTo>
                    <a:pt x="457200" y="1064260"/>
                  </a:moveTo>
                  <a:lnTo>
                    <a:pt x="685800" y="1064260"/>
                  </a:lnTo>
                </a:path>
                <a:path w="685800" h="1174750">
                  <a:moveTo>
                    <a:pt x="571500" y="946150"/>
                  </a:moveTo>
                  <a:lnTo>
                    <a:pt x="571500" y="1174750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07489" y="339090"/>
            <a:ext cx="59709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p-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 n </a:t>
            </a: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junction current</a:t>
            </a:r>
            <a:r>
              <a:rPr dirty="0" sz="2400" spc="5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– voltage</a:t>
            </a:r>
            <a:r>
              <a:rPr dirty="0" sz="2400" spc="-10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characteristics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869" y="948690"/>
            <a:ext cx="7132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What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happens</a:t>
            </a:r>
            <a:r>
              <a:rPr dirty="0" sz="1800" spc="-5" b="1">
                <a:latin typeface="Times New Roman"/>
                <a:cs typeface="Times New Roman"/>
              </a:rPr>
              <a:t> if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voltage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opposite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polarity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applied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p-n</a:t>
            </a:r>
            <a:r>
              <a:rPr dirty="0" sz="1800" b="1">
                <a:latin typeface="Times New Roman"/>
                <a:cs typeface="Times New Roman"/>
              </a:rPr>
              <a:t> junction?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4669" y="3020059"/>
            <a:ext cx="8186420" cy="35166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polarity</a:t>
            </a:r>
            <a:r>
              <a:rPr dirty="0" sz="2000">
                <a:latin typeface="Times New Roman"/>
                <a:cs typeface="Times New Roman"/>
              </a:rPr>
              <a:t> shown,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attracts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electrons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left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holes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right.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4604" marR="98742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plenty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electrons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n-type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material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plenty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holes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p-type </a:t>
            </a:r>
            <a:r>
              <a:rPr dirty="0" sz="2000" spc="-10">
                <a:latin typeface="Times New Roman"/>
                <a:cs typeface="Times New Roman"/>
              </a:rPr>
              <a:t>material.</a:t>
            </a:r>
            <a:endParaRPr sz="20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  <a:spcBef>
                <a:spcPts val="1210"/>
              </a:spcBef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carriers available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cross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junction.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758314">
              <a:lnSpc>
                <a:spcPct val="100000"/>
              </a:lnSpc>
            </a:pP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When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the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voltage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applied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is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lower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 than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the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built-in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voltage, </a:t>
            </a:r>
            <a:r>
              <a:rPr dirty="0" sz="2000" spc="-484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the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current</a:t>
            </a:r>
            <a:r>
              <a:rPr dirty="0" sz="2000" spc="10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is still</a:t>
            </a:r>
            <a:r>
              <a:rPr dirty="0" sz="2000" spc="-10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nearly</a:t>
            </a:r>
            <a:r>
              <a:rPr dirty="0" sz="2000" spc="2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zero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When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the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voltage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exceeds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the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built-in</a:t>
            </a:r>
            <a:r>
              <a:rPr dirty="0" sz="2000" spc="10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voltage,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the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current</a:t>
            </a:r>
            <a:r>
              <a:rPr dirty="0" sz="2000" spc="1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can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flow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 through </a:t>
            </a:r>
            <a:r>
              <a:rPr dirty="0" sz="2000" spc="-484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the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0033"/>
                </a:solidFill>
                <a:latin typeface="Times New Roman"/>
                <a:cs typeface="Times New Roman"/>
              </a:rPr>
              <a:t>p-n</a:t>
            </a:r>
            <a:r>
              <a:rPr dirty="0" sz="2000" spc="5" b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33"/>
                </a:solidFill>
                <a:latin typeface="Times New Roman"/>
                <a:cs typeface="Times New Roman"/>
              </a:rPr>
              <a:t>junction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5000" y="1447800"/>
            <a:ext cx="2667000" cy="1371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852169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p-type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40070" y="1710690"/>
            <a:ext cx="647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-t</a:t>
            </a:r>
            <a:r>
              <a:rPr dirty="0" sz="1800" spc="5" b="1">
                <a:latin typeface="Times New Roman"/>
                <a:cs typeface="Times New Roman"/>
              </a:rPr>
              <a:t>y</a:t>
            </a:r>
            <a:r>
              <a:rPr dirty="0" sz="1800" spc="-5" b="1">
                <a:latin typeface="Times New Roman"/>
                <a:cs typeface="Times New Roman"/>
              </a:rPr>
              <a:t>pe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96200" y="17526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57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19200" y="1524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6839"/>
                </a:moveTo>
                <a:lnTo>
                  <a:pt x="228600" y="116839"/>
                </a:lnTo>
              </a:path>
              <a:path w="228600" h="228600">
                <a:moveTo>
                  <a:pt x="114300" y="0"/>
                </a:moveTo>
                <a:lnTo>
                  <a:pt x="114300" y="228600"/>
                </a:lnTo>
              </a:path>
            </a:pathLst>
          </a:custGeom>
          <a:ln w="57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920" y="71120"/>
            <a:ext cx="38144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8055" algn="l"/>
              </a:tabLst>
            </a:pPr>
            <a:r>
              <a:rPr dirty="0" sz="4400">
                <a:latin typeface="Arial MT"/>
                <a:cs typeface="Arial MT"/>
              </a:rPr>
              <a:t>E</a:t>
            </a:r>
            <a:r>
              <a:rPr dirty="0" sz="4400" spc="-5">
                <a:latin typeface="Arial MT"/>
                <a:cs typeface="Arial MT"/>
              </a:rPr>
              <a:t>le</a:t>
            </a:r>
            <a:r>
              <a:rPr dirty="0" sz="4400">
                <a:latin typeface="Arial MT"/>
                <a:cs typeface="Arial MT"/>
              </a:rPr>
              <a:t>c</a:t>
            </a:r>
            <a:r>
              <a:rPr dirty="0" sz="4400" spc="5">
                <a:latin typeface="Arial MT"/>
                <a:cs typeface="Arial MT"/>
              </a:rPr>
              <a:t>t</a:t>
            </a:r>
            <a:r>
              <a:rPr dirty="0" sz="4400" spc="-5">
                <a:latin typeface="Arial MT"/>
                <a:cs typeface="Arial MT"/>
              </a:rPr>
              <a:t>ro</a:t>
            </a:r>
            <a:r>
              <a:rPr dirty="0" sz="4400">
                <a:latin typeface="Arial MT"/>
                <a:cs typeface="Arial MT"/>
              </a:rPr>
              <a:t>n	B</a:t>
            </a:r>
            <a:r>
              <a:rPr dirty="0" sz="4400" spc="-5">
                <a:latin typeface="Arial MT"/>
                <a:cs typeface="Arial MT"/>
              </a:rPr>
              <a:t>a</a:t>
            </a:r>
            <a:r>
              <a:rPr dirty="0" sz="4400" spc="-10">
                <a:latin typeface="Arial MT"/>
                <a:cs typeface="Arial MT"/>
              </a:rPr>
              <a:t>n</a:t>
            </a:r>
            <a:r>
              <a:rPr dirty="0" sz="4400" spc="-5">
                <a:latin typeface="Arial MT"/>
                <a:cs typeface="Arial MT"/>
              </a:rPr>
              <a:t>ds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191259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209040"/>
            <a:ext cx="3848100" cy="69977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2700" marR="5080">
              <a:lnSpc>
                <a:spcPct val="70200"/>
              </a:lnSpc>
              <a:spcBef>
                <a:spcPts val="1030"/>
              </a:spcBef>
            </a:pPr>
            <a:r>
              <a:rPr dirty="0" sz="2600" spc="-5">
                <a:latin typeface="Arial MT"/>
                <a:cs typeface="Arial MT"/>
              </a:rPr>
              <a:t>Electrons circle </a:t>
            </a:r>
            <a:r>
              <a:rPr dirty="0" sz="2600">
                <a:latin typeface="Arial MT"/>
                <a:cs typeface="Arial MT"/>
              </a:rPr>
              <a:t>nucleus </a:t>
            </a:r>
            <a:r>
              <a:rPr dirty="0" sz="2600" spc="-5">
                <a:latin typeface="Arial MT"/>
                <a:cs typeface="Arial MT"/>
              </a:rPr>
              <a:t>in </a:t>
            </a:r>
            <a:r>
              <a:rPr dirty="0" sz="2600" spc="-710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defined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B0027"/>
                </a:solidFill>
                <a:latin typeface="Arial MT"/>
                <a:cs typeface="Arial MT"/>
              </a:rPr>
              <a:t>shells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837690"/>
            <a:ext cx="533400" cy="927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ts val="2405"/>
              </a:lnSpc>
              <a:spcBef>
                <a:spcPts val="100"/>
              </a:spcBef>
              <a:buChar char="–"/>
              <a:tabLst>
                <a:tab pos="297815" algn="l"/>
                <a:tab pos="298450" algn="l"/>
              </a:tabLst>
            </a:pPr>
            <a:r>
              <a:rPr dirty="0" baseline="-2645" sz="3150">
                <a:latin typeface="Arial MT"/>
                <a:cs typeface="Arial MT"/>
              </a:rPr>
              <a:t>K</a:t>
            </a:r>
            <a:endParaRPr baseline="-2645" sz="3150">
              <a:latin typeface="Arial MT"/>
              <a:cs typeface="Arial MT"/>
            </a:endParaRPr>
          </a:p>
          <a:p>
            <a:pPr marL="298450" indent="-285750">
              <a:lnSpc>
                <a:spcPts val="2290"/>
              </a:lnSpc>
              <a:buChar char="–"/>
              <a:tabLst>
                <a:tab pos="297815" algn="l"/>
                <a:tab pos="298450" algn="l"/>
              </a:tabLst>
            </a:pPr>
            <a:r>
              <a:rPr dirty="0" baseline="-2645" sz="3150">
                <a:latin typeface="Arial MT"/>
                <a:cs typeface="Arial MT"/>
              </a:rPr>
              <a:t>L</a:t>
            </a:r>
            <a:endParaRPr baseline="-2645" sz="3150">
              <a:latin typeface="Arial MT"/>
              <a:cs typeface="Arial MT"/>
            </a:endParaRPr>
          </a:p>
          <a:p>
            <a:pPr marL="298450" indent="-285750">
              <a:lnSpc>
                <a:spcPts val="2405"/>
              </a:lnSpc>
              <a:buChar char="–"/>
              <a:tabLst>
                <a:tab pos="297815" algn="l"/>
                <a:tab pos="298450" algn="l"/>
              </a:tabLst>
            </a:pPr>
            <a:r>
              <a:rPr dirty="0" baseline="-2645" sz="3150">
                <a:latin typeface="Arial MT"/>
                <a:cs typeface="Arial MT"/>
              </a:rPr>
              <a:t>M</a:t>
            </a:r>
            <a:endParaRPr baseline="-2645" sz="31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39" y="1852929"/>
            <a:ext cx="1475740" cy="927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05"/>
              </a:lnSpc>
              <a:spcBef>
                <a:spcPts val="100"/>
              </a:spcBef>
            </a:pPr>
            <a:r>
              <a:rPr dirty="0" sz="2100">
                <a:latin typeface="Arial MT"/>
                <a:cs typeface="Arial MT"/>
              </a:rPr>
              <a:t>2</a:t>
            </a:r>
            <a:r>
              <a:rPr dirty="0" sz="2100" spc="-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electrons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ts val="2290"/>
              </a:lnSpc>
            </a:pPr>
            <a:r>
              <a:rPr dirty="0" sz="2100">
                <a:latin typeface="Arial MT"/>
                <a:cs typeface="Arial MT"/>
              </a:rPr>
              <a:t>8</a:t>
            </a:r>
            <a:r>
              <a:rPr dirty="0" sz="2100" spc="-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electrons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ts val="2405"/>
              </a:lnSpc>
            </a:pPr>
            <a:r>
              <a:rPr dirty="0" sz="2100" spc="-5">
                <a:latin typeface="Arial MT"/>
                <a:cs typeface="Arial MT"/>
              </a:rPr>
              <a:t>18</a:t>
            </a:r>
            <a:r>
              <a:rPr dirty="0" sz="2100" spc="-8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electrons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2710179"/>
            <a:ext cx="50419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dirty="0" sz="2100">
                <a:latin typeface="Arial MT"/>
                <a:cs typeface="Arial MT"/>
              </a:rPr>
              <a:t>–	</a:t>
            </a:r>
            <a:r>
              <a:rPr dirty="0" baseline="-2645" sz="3150">
                <a:latin typeface="Arial MT"/>
                <a:cs typeface="Arial MT"/>
              </a:rPr>
              <a:t>N</a:t>
            </a:r>
            <a:endParaRPr baseline="-2645" sz="31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4339" y="2725420"/>
            <a:ext cx="14757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Arial MT"/>
                <a:cs typeface="Arial MT"/>
              </a:rPr>
              <a:t>32</a:t>
            </a:r>
            <a:r>
              <a:rPr dirty="0" sz="2100" spc="-8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electrons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299085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040" y="3008629"/>
            <a:ext cx="4047490" cy="975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50"/>
              </a:lnSpc>
              <a:spcBef>
                <a:spcPts val="100"/>
              </a:spcBef>
            </a:pPr>
            <a:r>
              <a:rPr dirty="0" sz="2600" spc="-10">
                <a:latin typeface="Arial MT"/>
                <a:cs typeface="Arial MT"/>
              </a:rPr>
              <a:t>Within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each</a:t>
            </a:r>
            <a:r>
              <a:rPr dirty="0" sz="2600" spc="10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shell, electrons</a:t>
            </a:r>
            <a:endParaRPr sz="2600">
              <a:latin typeface="Arial MT"/>
              <a:cs typeface="Arial MT"/>
            </a:endParaRPr>
          </a:p>
          <a:p>
            <a:pPr marL="12700" marR="572135">
              <a:lnSpc>
                <a:spcPct val="69900"/>
              </a:lnSpc>
              <a:spcBef>
                <a:spcPts val="470"/>
              </a:spcBef>
            </a:pPr>
            <a:r>
              <a:rPr dirty="0" sz="2600">
                <a:latin typeface="Arial MT"/>
                <a:cs typeface="Arial MT"/>
              </a:rPr>
              <a:t>are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further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grouped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into </a:t>
            </a:r>
            <a:r>
              <a:rPr dirty="0" sz="2600" spc="-710"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B0027"/>
                </a:solidFill>
                <a:latin typeface="Arial MT"/>
                <a:cs typeface="Arial MT"/>
              </a:rPr>
              <a:t>subshells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3914140"/>
            <a:ext cx="459740" cy="927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ts val="2405"/>
              </a:lnSpc>
              <a:spcBef>
                <a:spcPts val="100"/>
              </a:spcBef>
              <a:buChar char="–"/>
              <a:tabLst>
                <a:tab pos="297815" algn="l"/>
                <a:tab pos="298450" algn="l"/>
              </a:tabLst>
            </a:pPr>
            <a:r>
              <a:rPr dirty="0" baseline="-2645" sz="3150">
                <a:latin typeface="Arial MT"/>
                <a:cs typeface="Arial MT"/>
              </a:rPr>
              <a:t>s</a:t>
            </a:r>
            <a:endParaRPr baseline="-2645" sz="3150">
              <a:latin typeface="Arial MT"/>
              <a:cs typeface="Arial MT"/>
            </a:endParaRPr>
          </a:p>
          <a:p>
            <a:pPr marL="298450" indent="-285750">
              <a:lnSpc>
                <a:spcPts val="2290"/>
              </a:lnSpc>
              <a:buChar char="–"/>
              <a:tabLst>
                <a:tab pos="297815" algn="l"/>
                <a:tab pos="298450" algn="l"/>
              </a:tabLst>
            </a:pPr>
            <a:r>
              <a:rPr dirty="0" baseline="-2645" sz="3150">
                <a:latin typeface="Arial MT"/>
                <a:cs typeface="Arial MT"/>
              </a:rPr>
              <a:t>p</a:t>
            </a:r>
            <a:endParaRPr baseline="-2645" sz="3150">
              <a:latin typeface="Arial MT"/>
              <a:cs typeface="Arial MT"/>
            </a:endParaRPr>
          </a:p>
          <a:p>
            <a:pPr marL="298450" indent="-285750">
              <a:lnSpc>
                <a:spcPts val="2405"/>
              </a:lnSpc>
              <a:buChar char="–"/>
              <a:tabLst>
                <a:tab pos="297815" algn="l"/>
                <a:tab pos="298450" algn="l"/>
              </a:tabLst>
            </a:pPr>
            <a:r>
              <a:rPr dirty="0" baseline="-2645" sz="3150">
                <a:latin typeface="Arial MT"/>
                <a:cs typeface="Arial MT"/>
              </a:rPr>
              <a:t>d</a:t>
            </a:r>
            <a:endParaRPr baseline="-2645" sz="31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4842" y="3929379"/>
            <a:ext cx="1475740" cy="925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314">
              <a:lnSpc>
                <a:spcPts val="2405"/>
              </a:lnSpc>
              <a:spcBef>
                <a:spcPts val="100"/>
              </a:spcBef>
            </a:pPr>
            <a:r>
              <a:rPr dirty="0" sz="2100">
                <a:latin typeface="Arial MT"/>
                <a:cs typeface="Arial MT"/>
              </a:rPr>
              <a:t>2</a:t>
            </a:r>
            <a:r>
              <a:rPr dirty="0" sz="2100" spc="-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electrons</a:t>
            </a:r>
            <a:endParaRPr sz="2100">
              <a:latin typeface="Arial MT"/>
              <a:cs typeface="Arial MT"/>
            </a:endParaRPr>
          </a:p>
          <a:p>
            <a:pPr marL="107314">
              <a:lnSpc>
                <a:spcPts val="2285"/>
              </a:lnSpc>
            </a:pPr>
            <a:r>
              <a:rPr dirty="0" sz="2100">
                <a:latin typeface="Arial MT"/>
                <a:cs typeface="Arial MT"/>
              </a:rPr>
              <a:t>6</a:t>
            </a:r>
            <a:r>
              <a:rPr dirty="0" sz="2100" spc="-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electrons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ts val="2400"/>
              </a:lnSpc>
            </a:pPr>
            <a:r>
              <a:rPr dirty="0" sz="2100" spc="-5">
                <a:latin typeface="Arial MT"/>
                <a:cs typeface="Arial MT"/>
              </a:rPr>
              <a:t>10</a:t>
            </a:r>
            <a:r>
              <a:rPr dirty="0" sz="2100" spc="-8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electrons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340" y="4785359"/>
            <a:ext cx="38544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dirty="0" sz="2100">
                <a:latin typeface="Arial MT"/>
                <a:cs typeface="Arial MT"/>
              </a:rPr>
              <a:t>–	</a:t>
            </a:r>
            <a:r>
              <a:rPr dirty="0" baseline="-2645" sz="3150">
                <a:latin typeface="Arial MT"/>
                <a:cs typeface="Arial MT"/>
              </a:rPr>
              <a:t>f</a:t>
            </a:r>
            <a:endParaRPr baseline="-2645" sz="31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9939" y="4800600"/>
            <a:ext cx="14757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Arial MT"/>
                <a:cs typeface="Arial MT"/>
              </a:rPr>
              <a:t>14</a:t>
            </a:r>
            <a:r>
              <a:rPr dirty="0" sz="2100" spc="-8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electrons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140" y="5066029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4040" y="5085079"/>
            <a:ext cx="4352290" cy="1266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50"/>
              </a:lnSpc>
              <a:spcBef>
                <a:spcPts val="100"/>
              </a:spcBef>
            </a:pPr>
            <a:r>
              <a:rPr dirty="0" sz="2600" spc="-5">
                <a:latin typeface="Arial MT"/>
                <a:cs typeface="Arial MT"/>
              </a:rPr>
              <a:t>electrons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are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assigned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to</a:t>
            </a:r>
            <a:endParaRPr sz="2600">
              <a:latin typeface="Arial MT"/>
              <a:cs typeface="Arial MT"/>
            </a:endParaRPr>
          </a:p>
          <a:p>
            <a:pPr marL="12700" marR="618490">
              <a:lnSpc>
                <a:spcPct val="69900"/>
              </a:lnSpc>
              <a:spcBef>
                <a:spcPts val="470"/>
              </a:spcBef>
            </a:pPr>
            <a:r>
              <a:rPr dirty="0" sz="2600" spc="-5">
                <a:latin typeface="Arial MT"/>
                <a:cs typeface="Arial MT"/>
              </a:rPr>
              <a:t>shells </a:t>
            </a:r>
            <a:r>
              <a:rPr dirty="0" sz="2600">
                <a:latin typeface="Arial MT"/>
                <a:cs typeface="Arial MT"/>
              </a:rPr>
              <a:t>and subshells </a:t>
            </a:r>
            <a:r>
              <a:rPr dirty="0" sz="2600" spc="-5">
                <a:latin typeface="Arial MT"/>
                <a:cs typeface="Arial MT"/>
              </a:rPr>
              <a:t>from </a:t>
            </a:r>
            <a:r>
              <a:rPr dirty="0" sz="2600" spc="-715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inside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out</a:t>
            </a:r>
            <a:endParaRPr sz="2600">
              <a:latin typeface="Arial MT"/>
              <a:cs typeface="Arial MT"/>
            </a:endParaRPr>
          </a:p>
          <a:p>
            <a:pPr marL="127000">
              <a:lnSpc>
                <a:spcPts val="2290"/>
              </a:lnSpc>
              <a:tabLst>
                <a:tab pos="412115" algn="l"/>
              </a:tabLst>
            </a:pPr>
            <a:r>
              <a:rPr dirty="0" baseline="2645" sz="3150">
                <a:latin typeface="Arial MT"/>
                <a:cs typeface="Arial MT"/>
              </a:rPr>
              <a:t>–	</a:t>
            </a:r>
            <a:r>
              <a:rPr dirty="0" sz="2100" spc="-5">
                <a:latin typeface="Arial MT"/>
                <a:cs typeface="Arial MT"/>
              </a:rPr>
              <a:t>Si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has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14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electrons: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2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K,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8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L, </a:t>
            </a:r>
            <a:r>
              <a:rPr dirty="0" sz="2100">
                <a:latin typeface="Arial MT"/>
                <a:cs typeface="Arial MT"/>
              </a:rPr>
              <a:t>4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M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38800" y="594360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5067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38800" y="556260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5067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38800" y="518160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5067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232140" y="4879340"/>
            <a:ext cx="281940" cy="12446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800" spc="-145" b="1">
                <a:solidFill>
                  <a:srgbClr val="7F7F7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800" spc="-140" b="1">
                <a:solidFill>
                  <a:srgbClr val="7F7F7F"/>
                </a:solidFill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800" spc="-140" b="1">
                <a:solidFill>
                  <a:srgbClr val="7F7F7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31740" y="4757420"/>
            <a:ext cx="78994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dirty="0" sz="1800" spc="10" b="1">
                <a:solidFill>
                  <a:srgbClr val="7F7F7F"/>
                </a:solidFill>
                <a:latin typeface="Tahoma"/>
                <a:cs typeface="Tahoma"/>
              </a:rPr>
              <a:t>M</a:t>
            </a:r>
            <a:r>
              <a:rPr dirty="0" sz="1800" spc="-85" b="1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dirty="0" sz="1800" spc="-75" b="1">
                <a:solidFill>
                  <a:srgbClr val="7F7F7F"/>
                </a:solidFill>
                <a:latin typeface="Tahoma"/>
                <a:cs typeface="Tahoma"/>
              </a:rPr>
              <a:t>shell</a:t>
            </a:r>
            <a:endParaRPr sz="1800">
              <a:latin typeface="Tahoma"/>
              <a:cs typeface="Tahoma"/>
            </a:endParaRPr>
          </a:p>
          <a:p>
            <a:pPr marL="469900">
              <a:lnSpc>
                <a:spcPts val="1980"/>
              </a:lnSpc>
            </a:pPr>
            <a:r>
              <a:rPr dirty="0" sz="1800" spc="55" b="1">
                <a:solidFill>
                  <a:srgbClr val="7F7F7F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486460" y="1523940"/>
            <a:ext cx="3048000" cy="2972435"/>
            <a:chOff x="5486460" y="1523940"/>
            <a:chExt cx="3048000" cy="297243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860" y="2667060"/>
              <a:ext cx="457079" cy="45707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575300" y="1536700"/>
              <a:ext cx="2946400" cy="2946400"/>
            </a:xfrm>
            <a:custGeom>
              <a:avLst/>
              <a:gdLst/>
              <a:ahLst/>
              <a:cxnLst/>
              <a:rect l="l" t="t" r="r" b="b"/>
              <a:pathLst>
                <a:path w="2946400" h="2946400">
                  <a:moveTo>
                    <a:pt x="1473200" y="609600"/>
                  </a:moveTo>
                  <a:lnTo>
                    <a:pt x="1521704" y="610839"/>
                  </a:lnTo>
                  <a:lnTo>
                    <a:pt x="1569388" y="614518"/>
                  </a:lnTo>
                  <a:lnTo>
                    <a:pt x="1616195" y="620579"/>
                  </a:lnTo>
                  <a:lnTo>
                    <a:pt x="1662066" y="628964"/>
                  </a:lnTo>
                  <a:lnTo>
                    <a:pt x="1706944" y="639615"/>
                  </a:lnTo>
                  <a:lnTo>
                    <a:pt x="1750771" y="652475"/>
                  </a:lnTo>
                  <a:lnTo>
                    <a:pt x="1793488" y="667485"/>
                  </a:lnTo>
                  <a:lnTo>
                    <a:pt x="1835038" y="684588"/>
                  </a:lnTo>
                  <a:lnTo>
                    <a:pt x="1875364" y="703726"/>
                  </a:lnTo>
                  <a:lnTo>
                    <a:pt x="1914407" y="724840"/>
                  </a:lnTo>
                  <a:lnTo>
                    <a:pt x="1952109" y="747874"/>
                  </a:lnTo>
                  <a:lnTo>
                    <a:pt x="1988413" y="772769"/>
                  </a:lnTo>
                  <a:lnTo>
                    <a:pt x="2023261" y="799468"/>
                  </a:lnTo>
                  <a:lnTo>
                    <a:pt x="2056594" y="827912"/>
                  </a:lnTo>
                  <a:lnTo>
                    <a:pt x="2088356" y="858043"/>
                  </a:lnTo>
                  <a:lnTo>
                    <a:pt x="2118487" y="889805"/>
                  </a:lnTo>
                  <a:lnTo>
                    <a:pt x="2146931" y="923138"/>
                  </a:lnTo>
                  <a:lnTo>
                    <a:pt x="2173630" y="957986"/>
                  </a:lnTo>
                  <a:lnTo>
                    <a:pt x="2198525" y="994290"/>
                  </a:lnTo>
                  <a:lnTo>
                    <a:pt x="2221559" y="1031992"/>
                  </a:lnTo>
                  <a:lnTo>
                    <a:pt x="2242673" y="1071035"/>
                  </a:lnTo>
                  <a:lnTo>
                    <a:pt x="2261811" y="1111361"/>
                  </a:lnTo>
                  <a:lnTo>
                    <a:pt x="2278914" y="1152911"/>
                  </a:lnTo>
                  <a:lnTo>
                    <a:pt x="2293924" y="1195628"/>
                  </a:lnTo>
                  <a:lnTo>
                    <a:pt x="2306784" y="1239455"/>
                  </a:lnTo>
                  <a:lnTo>
                    <a:pt x="2317435" y="1284333"/>
                  </a:lnTo>
                  <a:lnTo>
                    <a:pt x="2325820" y="1330204"/>
                  </a:lnTo>
                  <a:lnTo>
                    <a:pt x="2331881" y="1377011"/>
                  </a:lnTo>
                  <a:lnTo>
                    <a:pt x="2335560" y="1424695"/>
                  </a:lnTo>
                  <a:lnTo>
                    <a:pt x="2336800" y="1473200"/>
                  </a:lnTo>
                  <a:lnTo>
                    <a:pt x="2335560" y="1521823"/>
                  </a:lnTo>
                  <a:lnTo>
                    <a:pt x="2331881" y="1569610"/>
                  </a:lnTo>
                  <a:lnTo>
                    <a:pt x="2325820" y="1616504"/>
                  </a:lnTo>
                  <a:lnTo>
                    <a:pt x="2317435" y="1662448"/>
                  </a:lnTo>
                  <a:lnTo>
                    <a:pt x="2306784" y="1707385"/>
                  </a:lnTo>
                  <a:lnTo>
                    <a:pt x="2293924" y="1751258"/>
                  </a:lnTo>
                  <a:lnTo>
                    <a:pt x="2278914" y="1794011"/>
                  </a:lnTo>
                  <a:lnTo>
                    <a:pt x="2261811" y="1835585"/>
                  </a:lnTo>
                  <a:lnTo>
                    <a:pt x="2242673" y="1875924"/>
                  </a:lnTo>
                  <a:lnTo>
                    <a:pt x="2221559" y="1914971"/>
                  </a:lnTo>
                  <a:lnTo>
                    <a:pt x="2198525" y="1952670"/>
                  </a:lnTo>
                  <a:lnTo>
                    <a:pt x="2173630" y="1988962"/>
                  </a:lnTo>
                  <a:lnTo>
                    <a:pt x="2146931" y="2023791"/>
                  </a:lnTo>
                  <a:lnTo>
                    <a:pt x="2118487" y="2057100"/>
                  </a:lnTo>
                  <a:lnTo>
                    <a:pt x="2088356" y="2088832"/>
                  </a:lnTo>
                  <a:lnTo>
                    <a:pt x="2056594" y="2118930"/>
                  </a:lnTo>
                  <a:lnTo>
                    <a:pt x="2023261" y="2147337"/>
                  </a:lnTo>
                  <a:lnTo>
                    <a:pt x="1988413" y="2173996"/>
                  </a:lnTo>
                  <a:lnTo>
                    <a:pt x="1952109" y="2198849"/>
                  </a:lnTo>
                  <a:lnTo>
                    <a:pt x="1914407" y="2221841"/>
                  </a:lnTo>
                  <a:lnTo>
                    <a:pt x="1875364" y="2242913"/>
                  </a:lnTo>
                  <a:lnTo>
                    <a:pt x="1835038" y="2262010"/>
                  </a:lnTo>
                  <a:lnTo>
                    <a:pt x="1793488" y="2279073"/>
                  </a:lnTo>
                  <a:lnTo>
                    <a:pt x="1750771" y="2294046"/>
                  </a:lnTo>
                  <a:lnTo>
                    <a:pt x="1706944" y="2306872"/>
                  </a:lnTo>
                  <a:lnTo>
                    <a:pt x="1662066" y="2317494"/>
                  </a:lnTo>
                  <a:lnTo>
                    <a:pt x="1616195" y="2325855"/>
                  </a:lnTo>
                  <a:lnTo>
                    <a:pt x="1569388" y="2331897"/>
                  </a:lnTo>
                  <a:lnTo>
                    <a:pt x="1521704" y="2335564"/>
                  </a:lnTo>
                  <a:lnTo>
                    <a:pt x="1473200" y="2336800"/>
                  </a:lnTo>
                  <a:lnTo>
                    <a:pt x="1424576" y="2335564"/>
                  </a:lnTo>
                  <a:lnTo>
                    <a:pt x="1376789" y="2331897"/>
                  </a:lnTo>
                  <a:lnTo>
                    <a:pt x="1329895" y="2325855"/>
                  </a:lnTo>
                  <a:lnTo>
                    <a:pt x="1283951" y="2317494"/>
                  </a:lnTo>
                  <a:lnTo>
                    <a:pt x="1239014" y="2306872"/>
                  </a:lnTo>
                  <a:lnTo>
                    <a:pt x="1195141" y="2294046"/>
                  </a:lnTo>
                  <a:lnTo>
                    <a:pt x="1152388" y="2279073"/>
                  </a:lnTo>
                  <a:lnTo>
                    <a:pt x="1110814" y="2262010"/>
                  </a:lnTo>
                  <a:lnTo>
                    <a:pt x="1070475" y="2242913"/>
                  </a:lnTo>
                  <a:lnTo>
                    <a:pt x="1031428" y="2221841"/>
                  </a:lnTo>
                  <a:lnTo>
                    <a:pt x="993729" y="2198849"/>
                  </a:lnTo>
                  <a:lnTo>
                    <a:pt x="957437" y="2173996"/>
                  </a:lnTo>
                  <a:lnTo>
                    <a:pt x="922608" y="2147337"/>
                  </a:lnTo>
                  <a:lnTo>
                    <a:pt x="889299" y="2118930"/>
                  </a:lnTo>
                  <a:lnTo>
                    <a:pt x="857567" y="2088832"/>
                  </a:lnTo>
                  <a:lnTo>
                    <a:pt x="827469" y="2057100"/>
                  </a:lnTo>
                  <a:lnTo>
                    <a:pt x="799062" y="2023791"/>
                  </a:lnTo>
                  <a:lnTo>
                    <a:pt x="772403" y="1988962"/>
                  </a:lnTo>
                  <a:lnTo>
                    <a:pt x="747550" y="1952670"/>
                  </a:lnTo>
                  <a:lnTo>
                    <a:pt x="724558" y="1914971"/>
                  </a:lnTo>
                  <a:lnTo>
                    <a:pt x="703486" y="1875924"/>
                  </a:lnTo>
                  <a:lnTo>
                    <a:pt x="684389" y="1835585"/>
                  </a:lnTo>
                  <a:lnTo>
                    <a:pt x="667326" y="1794011"/>
                  </a:lnTo>
                  <a:lnTo>
                    <a:pt x="652353" y="1751258"/>
                  </a:lnTo>
                  <a:lnTo>
                    <a:pt x="639527" y="1707385"/>
                  </a:lnTo>
                  <a:lnTo>
                    <a:pt x="628905" y="1662448"/>
                  </a:lnTo>
                  <a:lnTo>
                    <a:pt x="620544" y="1616504"/>
                  </a:lnTo>
                  <a:lnTo>
                    <a:pt x="614502" y="1569610"/>
                  </a:lnTo>
                  <a:lnTo>
                    <a:pt x="610835" y="1521823"/>
                  </a:lnTo>
                  <a:lnTo>
                    <a:pt x="609600" y="1473200"/>
                  </a:lnTo>
                  <a:lnTo>
                    <a:pt x="610835" y="1424695"/>
                  </a:lnTo>
                  <a:lnTo>
                    <a:pt x="614502" y="1377011"/>
                  </a:lnTo>
                  <a:lnTo>
                    <a:pt x="620544" y="1330204"/>
                  </a:lnTo>
                  <a:lnTo>
                    <a:pt x="628905" y="1284333"/>
                  </a:lnTo>
                  <a:lnTo>
                    <a:pt x="639527" y="1239455"/>
                  </a:lnTo>
                  <a:lnTo>
                    <a:pt x="652353" y="1195628"/>
                  </a:lnTo>
                  <a:lnTo>
                    <a:pt x="667326" y="1152911"/>
                  </a:lnTo>
                  <a:lnTo>
                    <a:pt x="684389" y="1111361"/>
                  </a:lnTo>
                  <a:lnTo>
                    <a:pt x="703486" y="1071035"/>
                  </a:lnTo>
                  <a:lnTo>
                    <a:pt x="724558" y="1031992"/>
                  </a:lnTo>
                  <a:lnTo>
                    <a:pt x="747550" y="994290"/>
                  </a:lnTo>
                  <a:lnTo>
                    <a:pt x="772403" y="957986"/>
                  </a:lnTo>
                  <a:lnTo>
                    <a:pt x="799062" y="923138"/>
                  </a:lnTo>
                  <a:lnTo>
                    <a:pt x="827469" y="889805"/>
                  </a:lnTo>
                  <a:lnTo>
                    <a:pt x="857567" y="858043"/>
                  </a:lnTo>
                  <a:lnTo>
                    <a:pt x="889299" y="827912"/>
                  </a:lnTo>
                  <a:lnTo>
                    <a:pt x="922608" y="799468"/>
                  </a:lnTo>
                  <a:lnTo>
                    <a:pt x="957437" y="772769"/>
                  </a:lnTo>
                  <a:lnTo>
                    <a:pt x="993729" y="747874"/>
                  </a:lnTo>
                  <a:lnTo>
                    <a:pt x="1031428" y="724840"/>
                  </a:lnTo>
                  <a:lnTo>
                    <a:pt x="1070475" y="703726"/>
                  </a:lnTo>
                  <a:lnTo>
                    <a:pt x="1110814" y="684588"/>
                  </a:lnTo>
                  <a:lnTo>
                    <a:pt x="1152388" y="667485"/>
                  </a:lnTo>
                  <a:lnTo>
                    <a:pt x="1195141" y="652475"/>
                  </a:lnTo>
                  <a:lnTo>
                    <a:pt x="1239014" y="639615"/>
                  </a:lnTo>
                  <a:lnTo>
                    <a:pt x="1283951" y="628964"/>
                  </a:lnTo>
                  <a:lnTo>
                    <a:pt x="1329895" y="620579"/>
                  </a:lnTo>
                  <a:lnTo>
                    <a:pt x="1376789" y="614518"/>
                  </a:lnTo>
                  <a:lnTo>
                    <a:pt x="1424576" y="610839"/>
                  </a:lnTo>
                  <a:lnTo>
                    <a:pt x="1473200" y="609600"/>
                  </a:lnTo>
                  <a:close/>
                </a:path>
                <a:path w="2946400" h="2946400">
                  <a:moveTo>
                    <a:pt x="609600" y="609600"/>
                  </a:moveTo>
                  <a:lnTo>
                    <a:pt x="609600" y="609600"/>
                  </a:lnTo>
                </a:path>
                <a:path w="2946400" h="2946400">
                  <a:moveTo>
                    <a:pt x="2336800" y="2336800"/>
                  </a:moveTo>
                  <a:lnTo>
                    <a:pt x="2336800" y="2336800"/>
                  </a:lnTo>
                </a:path>
                <a:path w="2946400" h="2946400">
                  <a:moveTo>
                    <a:pt x="1473200" y="0"/>
                  </a:moveTo>
                  <a:lnTo>
                    <a:pt x="1522124" y="732"/>
                  </a:lnTo>
                  <a:lnTo>
                    <a:pt x="1570572" y="2914"/>
                  </a:lnTo>
                  <a:lnTo>
                    <a:pt x="1618523" y="6528"/>
                  </a:lnTo>
                  <a:lnTo>
                    <a:pt x="1665957" y="11553"/>
                  </a:lnTo>
                  <a:lnTo>
                    <a:pt x="1712855" y="17969"/>
                  </a:lnTo>
                  <a:lnTo>
                    <a:pt x="1759196" y="25756"/>
                  </a:lnTo>
                  <a:lnTo>
                    <a:pt x="1804961" y="34895"/>
                  </a:lnTo>
                  <a:lnTo>
                    <a:pt x="1850130" y="45365"/>
                  </a:lnTo>
                  <a:lnTo>
                    <a:pt x="1894683" y="57147"/>
                  </a:lnTo>
                  <a:lnTo>
                    <a:pt x="1938600" y="70221"/>
                  </a:lnTo>
                  <a:lnTo>
                    <a:pt x="1981862" y="84567"/>
                  </a:lnTo>
                  <a:lnTo>
                    <a:pt x="2024447" y="100164"/>
                  </a:lnTo>
                  <a:lnTo>
                    <a:pt x="2066337" y="116994"/>
                  </a:lnTo>
                  <a:lnTo>
                    <a:pt x="2107512" y="135036"/>
                  </a:lnTo>
                  <a:lnTo>
                    <a:pt x="2147951" y="154271"/>
                  </a:lnTo>
                  <a:lnTo>
                    <a:pt x="2187636" y="174678"/>
                  </a:lnTo>
                  <a:lnTo>
                    <a:pt x="2226545" y="196238"/>
                  </a:lnTo>
                  <a:lnTo>
                    <a:pt x="2264659" y="218931"/>
                  </a:lnTo>
                  <a:lnTo>
                    <a:pt x="2301958" y="242736"/>
                  </a:lnTo>
                  <a:lnTo>
                    <a:pt x="2338423" y="267635"/>
                  </a:lnTo>
                  <a:lnTo>
                    <a:pt x="2374034" y="293607"/>
                  </a:lnTo>
                  <a:lnTo>
                    <a:pt x="2408769" y="320632"/>
                  </a:lnTo>
                  <a:lnTo>
                    <a:pt x="2442611" y="348690"/>
                  </a:lnTo>
                  <a:lnTo>
                    <a:pt x="2475538" y="377762"/>
                  </a:lnTo>
                  <a:lnTo>
                    <a:pt x="2507532" y="407828"/>
                  </a:lnTo>
                  <a:lnTo>
                    <a:pt x="2538571" y="438867"/>
                  </a:lnTo>
                  <a:lnTo>
                    <a:pt x="2568637" y="470861"/>
                  </a:lnTo>
                  <a:lnTo>
                    <a:pt x="2597709" y="503788"/>
                  </a:lnTo>
                  <a:lnTo>
                    <a:pt x="2625767" y="537630"/>
                  </a:lnTo>
                  <a:lnTo>
                    <a:pt x="2652792" y="572365"/>
                  </a:lnTo>
                  <a:lnTo>
                    <a:pt x="2678764" y="607976"/>
                  </a:lnTo>
                  <a:lnTo>
                    <a:pt x="2703663" y="644441"/>
                  </a:lnTo>
                  <a:lnTo>
                    <a:pt x="2727468" y="681740"/>
                  </a:lnTo>
                  <a:lnTo>
                    <a:pt x="2750161" y="719854"/>
                  </a:lnTo>
                  <a:lnTo>
                    <a:pt x="2771721" y="758763"/>
                  </a:lnTo>
                  <a:lnTo>
                    <a:pt x="2792128" y="798448"/>
                  </a:lnTo>
                  <a:lnTo>
                    <a:pt x="2811363" y="838887"/>
                  </a:lnTo>
                  <a:lnTo>
                    <a:pt x="2829405" y="880062"/>
                  </a:lnTo>
                  <a:lnTo>
                    <a:pt x="2846235" y="921952"/>
                  </a:lnTo>
                  <a:lnTo>
                    <a:pt x="2861832" y="964537"/>
                  </a:lnTo>
                  <a:lnTo>
                    <a:pt x="2876178" y="1007799"/>
                  </a:lnTo>
                  <a:lnTo>
                    <a:pt x="2889252" y="1051716"/>
                  </a:lnTo>
                  <a:lnTo>
                    <a:pt x="2901034" y="1096269"/>
                  </a:lnTo>
                  <a:lnTo>
                    <a:pt x="2911504" y="1141438"/>
                  </a:lnTo>
                  <a:lnTo>
                    <a:pt x="2920643" y="1187203"/>
                  </a:lnTo>
                  <a:lnTo>
                    <a:pt x="2928430" y="1233544"/>
                  </a:lnTo>
                  <a:lnTo>
                    <a:pt x="2934846" y="1280442"/>
                  </a:lnTo>
                  <a:lnTo>
                    <a:pt x="2939871" y="1327876"/>
                  </a:lnTo>
                  <a:lnTo>
                    <a:pt x="2943485" y="1375827"/>
                  </a:lnTo>
                  <a:lnTo>
                    <a:pt x="2945667" y="1424275"/>
                  </a:lnTo>
                  <a:lnTo>
                    <a:pt x="2946400" y="1473200"/>
                  </a:lnTo>
                  <a:lnTo>
                    <a:pt x="2945667" y="1522124"/>
                  </a:lnTo>
                  <a:lnTo>
                    <a:pt x="2943485" y="1570572"/>
                  </a:lnTo>
                  <a:lnTo>
                    <a:pt x="2939871" y="1618523"/>
                  </a:lnTo>
                  <a:lnTo>
                    <a:pt x="2934846" y="1665957"/>
                  </a:lnTo>
                  <a:lnTo>
                    <a:pt x="2928430" y="1712855"/>
                  </a:lnTo>
                  <a:lnTo>
                    <a:pt x="2920643" y="1759196"/>
                  </a:lnTo>
                  <a:lnTo>
                    <a:pt x="2911504" y="1804961"/>
                  </a:lnTo>
                  <a:lnTo>
                    <a:pt x="2901034" y="1850130"/>
                  </a:lnTo>
                  <a:lnTo>
                    <a:pt x="2889252" y="1894683"/>
                  </a:lnTo>
                  <a:lnTo>
                    <a:pt x="2876178" y="1938600"/>
                  </a:lnTo>
                  <a:lnTo>
                    <a:pt x="2861832" y="1981862"/>
                  </a:lnTo>
                  <a:lnTo>
                    <a:pt x="2846235" y="2024447"/>
                  </a:lnTo>
                  <a:lnTo>
                    <a:pt x="2829405" y="2066337"/>
                  </a:lnTo>
                  <a:lnTo>
                    <a:pt x="2811363" y="2107512"/>
                  </a:lnTo>
                  <a:lnTo>
                    <a:pt x="2792128" y="2147951"/>
                  </a:lnTo>
                  <a:lnTo>
                    <a:pt x="2771721" y="2187636"/>
                  </a:lnTo>
                  <a:lnTo>
                    <a:pt x="2750161" y="2226545"/>
                  </a:lnTo>
                  <a:lnTo>
                    <a:pt x="2727468" y="2264659"/>
                  </a:lnTo>
                  <a:lnTo>
                    <a:pt x="2703663" y="2301958"/>
                  </a:lnTo>
                  <a:lnTo>
                    <a:pt x="2678764" y="2338423"/>
                  </a:lnTo>
                  <a:lnTo>
                    <a:pt x="2652792" y="2374034"/>
                  </a:lnTo>
                  <a:lnTo>
                    <a:pt x="2625767" y="2408769"/>
                  </a:lnTo>
                  <a:lnTo>
                    <a:pt x="2597709" y="2442611"/>
                  </a:lnTo>
                  <a:lnTo>
                    <a:pt x="2568637" y="2475538"/>
                  </a:lnTo>
                  <a:lnTo>
                    <a:pt x="2538571" y="2507532"/>
                  </a:lnTo>
                  <a:lnTo>
                    <a:pt x="2507532" y="2538571"/>
                  </a:lnTo>
                  <a:lnTo>
                    <a:pt x="2475538" y="2568637"/>
                  </a:lnTo>
                  <a:lnTo>
                    <a:pt x="2442611" y="2597709"/>
                  </a:lnTo>
                  <a:lnTo>
                    <a:pt x="2408769" y="2625767"/>
                  </a:lnTo>
                  <a:lnTo>
                    <a:pt x="2374034" y="2652792"/>
                  </a:lnTo>
                  <a:lnTo>
                    <a:pt x="2338423" y="2678764"/>
                  </a:lnTo>
                  <a:lnTo>
                    <a:pt x="2301958" y="2703663"/>
                  </a:lnTo>
                  <a:lnTo>
                    <a:pt x="2264659" y="2727468"/>
                  </a:lnTo>
                  <a:lnTo>
                    <a:pt x="2226545" y="2750161"/>
                  </a:lnTo>
                  <a:lnTo>
                    <a:pt x="2187636" y="2771721"/>
                  </a:lnTo>
                  <a:lnTo>
                    <a:pt x="2147951" y="2792128"/>
                  </a:lnTo>
                  <a:lnTo>
                    <a:pt x="2107512" y="2811363"/>
                  </a:lnTo>
                  <a:lnTo>
                    <a:pt x="2066337" y="2829405"/>
                  </a:lnTo>
                  <a:lnTo>
                    <a:pt x="2024447" y="2846235"/>
                  </a:lnTo>
                  <a:lnTo>
                    <a:pt x="1981862" y="2861832"/>
                  </a:lnTo>
                  <a:lnTo>
                    <a:pt x="1938600" y="2876178"/>
                  </a:lnTo>
                  <a:lnTo>
                    <a:pt x="1894683" y="2889252"/>
                  </a:lnTo>
                  <a:lnTo>
                    <a:pt x="1850130" y="2901034"/>
                  </a:lnTo>
                  <a:lnTo>
                    <a:pt x="1804961" y="2911504"/>
                  </a:lnTo>
                  <a:lnTo>
                    <a:pt x="1759196" y="2920643"/>
                  </a:lnTo>
                  <a:lnTo>
                    <a:pt x="1712855" y="2928430"/>
                  </a:lnTo>
                  <a:lnTo>
                    <a:pt x="1665957" y="2934846"/>
                  </a:lnTo>
                  <a:lnTo>
                    <a:pt x="1618523" y="2939871"/>
                  </a:lnTo>
                  <a:lnTo>
                    <a:pt x="1570572" y="2943485"/>
                  </a:lnTo>
                  <a:lnTo>
                    <a:pt x="1522124" y="2945667"/>
                  </a:lnTo>
                  <a:lnTo>
                    <a:pt x="1473200" y="2946400"/>
                  </a:lnTo>
                  <a:lnTo>
                    <a:pt x="1424275" y="2945667"/>
                  </a:lnTo>
                  <a:lnTo>
                    <a:pt x="1375827" y="2943485"/>
                  </a:lnTo>
                  <a:lnTo>
                    <a:pt x="1327876" y="2939871"/>
                  </a:lnTo>
                  <a:lnTo>
                    <a:pt x="1280442" y="2934846"/>
                  </a:lnTo>
                  <a:lnTo>
                    <a:pt x="1233544" y="2928430"/>
                  </a:lnTo>
                  <a:lnTo>
                    <a:pt x="1187203" y="2920643"/>
                  </a:lnTo>
                  <a:lnTo>
                    <a:pt x="1141438" y="2911504"/>
                  </a:lnTo>
                  <a:lnTo>
                    <a:pt x="1096269" y="2901034"/>
                  </a:lnTo>
                  <a:lnTo>
                    <a:pt x="1051716" y="2889252"/>
                  </a:lnTo>
                  <a:lnTo>
                    <a:pt x="1007799" y="2876178"/>
                  </a:lnTo>
                  <a:lnTo>
                    <a:pt x="964537" y="2861832"/>
                  </a:lnTo>
                  <a:lnTo>
                    <a:pt x="921952" y="2846235"/>
                  </a:lnTo>
                  <a:lnTo>
                    <a:pt x="880062" y="2829405"/>
                  </a:lnTo>
                  <a:lnTo>
                    <a:pt x="838887" y="2811363"/>
                  </a:lnTo>
                  <a:lnTo>
                    <a:pt x="798448" y="2792128"/>
                  </a:lnTo>
                  <a:lnTo>
                    <a:pt x="758763" y="2771721"/>
                  </a:lnTo>
                  <a:lnTo>
                    <a:pt x="719854" y="2750161"/>
                  </a:lnTo>
                  <a:lnTo>
                    <a:pt x="681740" y="2727468"/>
                  </a:lnTo>
                  <a:lnTo>
                    <a:pt x="644441" y="2703663"/>
                  </a:lnTo>
                  <a:lnTo>
                    <a:pt x="607976" y="2678764"/>
                  </a:lnTo>
                  <a:lnTo>
                    <a:pt x="572365" y="2652792"/>
                  </a:lnTo>
                  <a:lnTo>
                    <a:pt x="537630" y="2625767"/>
                  </a:lnTo>
                  <a:lnTo>
                    <a:pt x="503788" y="2597709"/>
                  </a:lnTo>
                  <a:lnTo>
                    <a:pt x="470861" y="2568637"/>
                  </a:lnTo>
                  <a:lnTo>
                    <a:pt x="438867" y="2538571"/>
                  </a:lnTo>
                  <a:lnTo>
                    <a:pt x="407828" y="2507532"/>
                  </a:lnTo>
                  <a:lnTo>
                    <a:pt x="377762" y="2475538"/>
                  </a:lnTo>
                  <a:lnTo>
                    <a:pt x="348690" y="2442611"/>
                  </a:lnTo>
                  <a:lnTo>
                    <a:pt x="320632" y="2408769"/>
                  </a:lnTo>
                  <a:lnTo>
                    <a:pt x="293607" y="2374034"/>
                  </a:lnTo>
                  <a:lnTo>
                    <a:pt x="267635" y="2338423"/>
                  </a:lnTo>
                  <a:lnTo>
                    <a:pt x="242736" y="2301958"/>
                  </a:lnTo>
                  <a:lnTo>
                    <a:pt x="218931" y="2264659"/>
                  </a:lnTo>
                  <a:lnTo>
                    <a:pt x="196238" y="2226545"/>
                  </a:lnTo>
                  <a:lnTo>
                    <a:pt x="174678" y="2187636"/>
                  </a:lnTo>
                  <a:lnTo>
                    <a:pt x="154271" y="2147951"/>
                  </a:lnTo>
                  <a:lnTo>
                    <a:pt x="135036" y="2107512"/>
                  </a:lnTo>
                  <a:lnTo>
                    <a:pt x="116994" y="2066337"/>
                  </a:lnTo>
                  <a:lnTo>
                    <a:pt x="100164" y="2024447"/>
                  </a:lnTo>
                  <a:lnTo>
                    <a:pt x="84567" y="1981862"/>
                  </a:lnTo>
                  <a:lnTo>
                    <a:pt x="70221" y="1938600"/>
                  </a:lnTo>
                  <a:lnTo>
                    <a:pt x="57147" y="1894683"/>
                  </a:lnTo>
                  <a:lnTo>
                    <a:pt x="45365" y="1850130"/>
                  </a:lnTo>
                  <a:lnTo>
                    <a:pt x="34895" y="1804961"/>
                  </a:lnTo>
                  <a:lnTo>
                    <a:pt x="25756" y="1759196"/>
                  </a:lnTo>
                  <a:lnTo>
                    <a:pt x="17969" y="1712855"/>
                  </a:lnTo>
                  <a:lnTo>
                    <a:pt x="11553" y="1665957"/>
                  </a:lnTo>
                  <a:lnTo>
                    <a:pt x="6528" y="1618523"/>
                  </a:lnTo>
                  <a:lnTo>
                    <a:pt x="2914" y="1570572"/>
                  </a:lnTo>
                  <a:lnTo>
                    <a:pt x="732" y="1522124"/>
                  </a:lnTo>
                  <a:lnTo>
                    <a:pt x="0" y="1473200"/>
                  </a:lnTo>
                  <a:lnTo>
                    <a:pt x="732" y="1424275"/>
                  </a:lnTo>
                  <a:lnTo>
                    <a:pt x="2914" y="1375827"/>
                  </a:lnTo>
                  <a:lnTo>
                    <a:pt x="6528" y="1327876"/>
                  </a:lnTo>
                  <a:lnTo>
                    <a:pt x="11553" y="1280442"/>
                  </a:lnTo>
                  <a:lnTo>
                    <a:pt x="17969" y="1233544"/>
                  </a:lnTo>
                  <a:lnTo>
                    <a:pt x="25756" y="1187203"/>
                  </a:lnTo>
                  <a:lnTo>
                    <a:pt x="34895" y="1141438"/>
                  </a:lnTo>
                  <a:lnTo>
                    <a:pt x="45365" y="1096269"/>
                  </a:lnTo>
                  <a:lnTo>
                    <a:pt x="57147" y="1051716"/>
                  </a:lnTo>
                  <a:lnTo>
                    <a:pt x="70221" y="1007799"/>
                  </a:lnTo>
                  <a:lnTo>
                    <a:pt x="84567" y="964537"/>
                  </a:lnTo>
                  <a:lnTo>
                    <a:pt x="100164" y="921952"/>
                  </a:lnTo>
                  <a:lnTo>
                    <a:pt x="116994" y="880062"/>
                  </a:lnTo>
                  <a:lnTo>
                    <a:pt x="135036" y="838887"/>
                  </a:lnTo>
                  <a:lnTo>
                    <a:pt x="154271" y="798448"/>
                  </a:lnTo>
                  <a:lnTo>
                    <a:pt x="174678" y="758763"/>
                  </a:lnTo>
                  <a:lnTo>
                    <a:pt x="196238" y="719854"/>
                  </a:lnTo>
                  <a:lnTo>
                    <a:pt x="218931" y="681740"/>
                  </a:lnTo>
                  <a:lnTo>
                    <a:pt x="242736" y="644441"/>
                  </a:lnTo>
                  <a:lnTo>
                    <a:pt x="267635" y="607976"/>
                  </a:lnTo>
                  <a:lnTo>
                    <a:pt x="293607" y="572365"/>
                  </a:lnTo>
                  <a:lnTo>
                    <a:pt x="320632" y="537630"/>
                  </a:lnTo>
                  <a:lnTo>
                    <a:pt x="348690" y="503788"/>
                  </a:lnTo>
                  <a:lnTo>
                    <a:pt x="377762" y="470861"/>
                  </a:lnTo>
                  <a:lnTo>
                    <a:pt x="407828" y="438867"/>
                  </a:lnTo>
                  <a:lnTo>
                    <a:pt x="438867" y="407828"/>
                  </a:lnTo>
                  <a:lnTo>
                    <a:pt x="470861" y="377762"/>
                  </a:lnTo>
                  <a:lnTo>
                    <a:pt x="503788" y="348690"/>
                  </a:lnTo>
                  <a:lnTo>
                    <a:pt x="537630" y="320632"/>
                  </a:lnTo>
                  <a:lnTo>
                    <a:pt x="572365" y="293607"/>
                  </a:lnTo>
                  <a:lnTo>
                    <a:pt x="607976" y="267635"/>
                  </a:lnTo>
                  <a:lnTo>
                    <a:pt x="644441" y="242736"/>
                  </a:lnTo>
                  <a:lnTo>
                    <a:pt x="681740" y="218931"/>
                  </a:lnTo>
                  <a:lnTo>
                    <a:pt x="719854" y="196238"/>
                  </a:lnTo>
                  <a:lnTo>
                    <a:pt x="758763" y="174678"/>
                  </a:lnTo>
                  <a:lnTo>
                    <a:pt x="798448" y="154271"/>
                  </a:lnTo>
                  <a:lnTo>
                    <a:pt x="838887" y="135036"/>
                  </a:lnTo>
                  <a:lnTo>
                    <a:pt x="880062" y="116994"/>
                  </a:lnTo>
                  <a:lnTo>
                    <a:pt x="921952" y="100164"/>
                  </a:lnTo>
                  <a:lnTo>
                    <a:pt x="964537" y="84567"/>
                  </a:lnTo>
                  <a:lnTo>
                    <a:pt x="1007799" y="70221"/>
                  </a:lnTo>
                  <a:lnTo>
                    <a:pt x="1051716" y="57147"/>
                  </a:lnTo>
                  <a:lnTo>
                    <a:pt x="1096269" y="45365"/>
                  </a:lnTo>
                  <a:lnTo>
                    <a:pt x="1141438" y="34895"/>
                  </a:lnTo>
                  <a:lnTo>
                    <a:pt x="1187203" y="25756"/>
                  </a:lnTo>
                  <a:lnTo>
                    <a:pt x="1233544" y="17969"/>
                  </a:lnTo>
                  <a:lnTo>
                    <a:pt x="1280442" y="11553"/>
                  </a:lnTo>
                  <a:lnTo>
                    <a:pt x="1327876" y="6528"/>
                  </a:lnTo>
                  <a:lnTo>
                    <a:pt x="1375827" y="2914"/>
                  </a:lnTo>
                  <a:lnTo>
                    <a:pt x="1424275" y="732"/>
                  </a:lnTo>
                  <a:lnTo>
                    <a:pt x="1473200" y="0"/>
                  </a:lnTo>
                  <a:close/>
                </a:path>
                <a:path w="2946400" h="2946400">
                  <a:moveTo>
                    <a:pt x="0" y="0"/>
                  </a:moveTo>
                  <a:lnTo>
                    <a:pt x="0" y="0"/>
                  </a:lnTo>
                </a:path>
                <a:path w="2946400" h="2946400">
                  <a:moveTo>
                    <a:pt x="2946400" y="2946400"/>
                  </a:moveTo>
                  <a:lnTo>
                    <a:pt x="2946400" y="294640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788150" y="3054350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69850" y="0"/>
                  </a:moveTo>
                  <a:lnTo>
                    <a:pt x="42326" y="5377"/>
                  </a:lnTo>
                  <a:lnTo>
                    <a:pt x="20161" y="20161"/>
                  </a:lnTo>
                  <a:lnTo>
                    <a:pt x="5377" y="42326"/>
                  </a:lnTo>
                  <a:lnTo>
                    <a:pt x="0" y="69850"/>
                  </a:lnTo>
                  <a:lnTo>
                    <a:pt x="5377" y="97373"/>
                  </a:lnTo>
                  <a:lnTo>
                    <a:pt x="20161" y="119538"/>
                  </a:lnTo>
                  <a:lnTo>
                    <a:pt x="42326" y="134322"/>
                  </a:lnTo>
                  <a:lnTo>
                    <a:pt x="69850" y="139700"/>
                  </a:lnTo>
                  <a:lnTo>
                    <a:pt x="97373" y="134322"/>
                  </a:lnTo>
                  <a:lnTo>
                    <a:pt x="119538" y="119538"/>
                  </a:lnTo>
                  <a:lnTo>
                    <a:pt x="134322" y="97373"/>
                  </a:lnTo>
                  <a:lnTo>
                    <a:pt x="139700" y="69850"/>
                  </a:lnTo>
                  <a:lnTo>
                    <a:pt x="134322" y="42326"/>
                  </a:lnTo>
                  <a:lnTo>
                    <a:pt x="119538" y="20161"/>
                  </a:lnTo>
                  <a:lnTo>
                    <a:pt x="97373" y="5377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788150" y="3054350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69850" y="0"/>
                  </a:moveTo>
                  <a:lnTo>
                    <a:pt x="97373" y="5377"/>
                  </a:lnTo>
                  <a:lnTo>
                    <a:pt x="119538" y="20161"/>
                  </a:lnTo>
                  <a:lnTo>
                    <a:pt x="134322" y="42326"/>
                  </a:lnTo>
                  <a:lnTo>
                    <a:pt x="139700" y="69850"/>
                  </a:lnTo>
                  <a:lnTo>
                    <a:pt x="134322" y="97373"/>
                  </a:lnTo>
                  <a:lnTo>
                    <a:pt x="119538" y="119538"/>
                  </a:lnTo>
                  <a:lnTo>
                    <a:pt x="97373" y="134322"/>
                  </a:lnTo>
                  <a:lnTo>
                    <a:pt x="69850" y="139700"/>
                  </a:lnTo>
                  <a:lnTo>
                    <a:pt x="42326" y="134322"/>
                  </a:lnTo>
                  <a:lnTo>
                    <a:pt x="20161" y="119538"/>
                  </a:lnTo>
                  <a:lnTo>
                    <a:pt x="5377" y="97373"/>
                  </a:lnTo>
                  <a:lnTo>
                    <a:pt x="0" y="69850"/>
                  </a:lnTo>
                  <a:lnTo>
                    <a:pt x="5377" y="42326"/>
                  </a:lnTo>
                  <a:lnTo>
                    <a:pt x="20161" y="20161"/>
                  </a:lnTo>
                  <a:lnTo>
                    <a:pt x="42326" y="5377"/>
                  </a:lnTo>
                  <a:lnTo>
                    <a:pt x="69850" y="0"/>
                  </a:lnTo>
                  <a:close/>
                </a:path>
                <a:path w="139700" h="139700">
                  <a:moveTo>
                    <a:pt x="0" y="0"/>
                  </a:moveTo>
                  <a:lnTo>
                    <a:pt x="0" y="0"/>
                  </a:lnTo>
                </a:path>
                <a:path w="139700" h="139700">
                  <a:moveTo>
                    <a:pt x="139700" y="139700"/>
                  </a:moveTo>
                  <a:lnTo>
                    <a:pt x="139700" y="13970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092950" y="3130550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69850" y="0"/>
                  </a:moveTo>
                  <a:lnTo>
                    <a:pt x="42326" y="5377"/>
                  </a:lnTo>
                  <a:lnTo>
                    <a:pt x="20161" y="20161"/>
                  </a:lnTo>
                  <a:lnTo>
                    <a:pt x="5377" y="42326"/>
                  </a:lnTo>
                  <a:lnTo>
                    <a:pt x="0" y="69850"/>
                  </a:lnTo>
                  <a:lnTo>
                    <a:pt x="5377" y="97373"/>
                  </a:lnTo>
                  <a:lnTo>
                    <a:pt x="20161" y="119538"/>
                  </a:lnTo>
                  <a:lnTo>
                    <a:pt x="42326" y="134322"/>
                  </a:lnTo>
                  <a:lnTo>
                    <a:pt x="69850" y="139700"/>
                  </a:lnTo>
                  <a:lnTo>
                    <a:pt x="97373" y="134322"/>
                  </a:lnTo>
                  <a:lnTo>
                    <a:pt x="119538" y="119538"/>
                  </a:lnTo>
                  <a:lnTo>
                    <a:pt x="134322" y="97373"/>
                  </a:lnTo>
                  <a:lnTo>
                    <a:pt x="139700" y="69850"/>
                  </a:lnTo>
                  <a:lnTo>
                    <a:pt x="134322" y="42326"/>
                  </a:lnTo>
                  <a:lnTo>
                    <a:pt x="119538" y="20161"/>
                  </a:lnTo>
                  <a:lnTo>
                    <a:pt x="97373" y="5377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092950" y="3130550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69850" y="0"/>
                  </a:moveTo>
                  <a:lnTo>
                    <a:pt x="97373" y="5377"/>
                  </a:lnTo>
                  <a:lnTo>
                    <a:pt x="119538" y="20161"/>
                  </a:lnTo>
                  <a:lnTo>
                    <a:pt x="134322" y="42326"/>
                  </a:lnTo>
                  <a:lnTo>
                    <a:pt x="139700" y="69850"/>
                  </a:lnTo>
                  <a:lnTo>
                    <a:pt x="134322" y="97373"/>
                  </a:lnTo>
                  <a:lnTo>
                    <a:pt x="119538" y="119538"/>
                  </a:lnTo>
                  <a:lnTo>
                    <a:pt x="97373" y="134322"/>
                  </a:lnTo>
                  <a:lnTo>
                    <a:pt x="69850" y="139700"/>
                  </a:lnTo>
                  <a:lnTo>
                    <a:pt x="42326" y="134322"/>
                  </a:lnTo>
                  <a:lnTo>
                    <a:pt x="20161" y="119538"/>
                  </a:lnTo>
                  <a:lnTo>
                    <a:pt x="5377" y="97373"/>
                  </a:lnTo>
                  <a:lnTo>
                    <a:pt x="0" y="69850"/>
                  </a:lnTo>
                  <a:lnTo>
                    <a:pt x="5377" y="42326"/>
                  </a:lnTo>
                  <a:lnTo>
                    <a:pt x="20161" y="20161"/>
                  </a:lnTo>
                  <a:lnTo>
                    <a:pt x="42326" y="5377"/>
                  </a:lnTo>
                  <a:lnTo>
                    <a:pt x="69850" y="0"/>
                  </a:lnTo>
                  <a:close/>
                </a:path>
                <a:path w="139700" h="139700">
                  <a:moveTo>
                    <a:pt x="0" y="0"/>
                  </a:moveTo>
                  <a:lnTo>
                    <a:pt x="0" y="0"/>
                  </a:lnTo>
                </a:path>
                <a:path w="139700" h="139700">
                  <a:moveTo>
                    <a:pt x="139700" y="139700"/>
                  </a:moveTo>
                  <a:lnTo>
                    <a:pt x="139700" y="13970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60" y="2895660"/>
              <a:ext cx="152279" cy="15227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940550" y="3130550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69850" y="0"/>
                  </a:moveTo>
                  <a:lnTo>
                    <a:pt x="42326" y="5377"/>
                  </a:lnTo>
                  <a:lnTo>
                    <a:pt x="20161" y="20161"/>
                  </a:lnTo>
                  <a:lnTo>
                    <a:pt x="5377" y="42326"/>
                  </a:lnTo>
                  <a:lnTo>
                    <a:pt x="0" y="69850"/>
                  </a:lnTo>
                  <a:lnTo>
                    <a:pt x="5377" y="97373"/>
                  </a:lnTo>
                  <a:lnTo>
                    <a:pt x="20161" y="119538"/>
                  </a:lnTo>
                  <a:lnTo>
                    <a:pt x="42326" y="134322"/>
                  </a:lnTo>
                  <a:lnTo>
                    <a:pt x="69850" y="139700"/>
                  </a:lnTo>
                  <a:lnTo>
                    <a:pt x="97373" y="134322"/>
                  </a:lnTo>
                  <a:lnTo>
                    <a:pt x="119538" y="119538"/>
                  </a:lnTo>
                  <a:lnTo>
                    <a:pt x="134322" y="97373"/>
                  </a:lnTo>
                  <a:lnTo>
                    <a:pt x="139700" y="69850"/>
                  </a:lnTo>
                  <a:lnTo>
                    <a:pt x="134322" y="42326"/>
                  </a:lnTo>
                  <a:lnTo>
                    <a:pt x="119538" y="20161"/>
                  </a:lnTo>
                  <a:lnTo>
                    <a:pt x="97373" y="5377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940550" y="3130550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69850" y="0"/>
                  </a:moveTo>
                  <a:lnTo>
                    <a:pt x="97373" y="5377"/>
                  </a:lnTo>
                  <a:lnTo>
                    <a:pt x="119538" y="20161"/>
                  </a:lnTo>
                  <a:lnTo>
                    <a:pt x="134322" y="42326"/>
                  </a:lnTo>
                  <a:lnTo>
                    <a:pt x="139700" y="69850"/>
                  </a:lnTo>
                  <a:lnTo>
                    <a:pt x="134322" y="97373"/>
                  </a:lnTo>
                  <a:lnTo>
                    <a:pt x="119538" y="119538"/>
                  </a:lnTo>
                  <a:lnTo>
                    <a:pt x="97373" y="134322"/>
                  </a:lnTo>
                  <a:lnTo>
                    <a:pt x="69850" y="139700"/>
                  </a:lnTo>
                  <a:lnTo>
                    <a:pt x="42326" y="134322"/>
                  </a:lnTo>
                  <a:lnTo>
                    <a:pt x="20161" y="119538"/>
                  </a:lnTo>
                  <a:lnTo>
                    <a:pt x="5377" y="97373"/>
                  </a:lnTo>
                  <a:lnTo>
                    <a:pt x="0" y="69850"/>
                  </a:lnTo>
                  <a:lnTo>
                    <a:pt x="5377" y="42326"/>
                  </a:lnTo>
                  <a:lnTo>
                    <a:pt x="20161" y="20161"/>
                  </a:lnTo>
                  <a:lnTo>
                    <a:pt x="42326" y="5377"/>
                  </a:lnTo>
                  <a:lnTo>
                    <a:pt x="69850" y="0"/>
                  </a:lnTo>
                  <a:close/>
                </a:path>
                <a:path w="139700" h="139700">
                  <a:moveTo>
                    <a:pt x="0" y="0"/>
                  </a:moveTo>
                  <a:lnTo>
                    <a:pt x="0" y="0"/>
                  </a:lnTo>
                </a:path>
                <a:path w="139700" h="139700">
                  <a:moveTo>
                    <a:pt x="139700" y="139700"/>
                  </a:moveTo>
                  <a:lnTo>
                    <a:pt x="139700" y="13970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0460" y="4419660"/>
              <a:ext cx="76079" cy="7607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260" y="3657660"/>
              <a:ext cx="76079" cy="7607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660" y="1524060"/>
              <a:ext cx="76079" cy="7607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58260" y="2895660"/>
              <a:ext cx="76079" cy="7607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6460" y="2971860"/>
              <a:ext cx="76079" cy="7607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6260" y="2362260"/>
              <a:ext cx="76079" cy="7607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6023609" y="2319020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03540" y="1557020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88940" y="5402579"/>
            <a:ext cx="176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" b="1">
                <a:solidFill>
                  <a:srgbClr val="7F7F7F"/>
                </a:solidFill>
                <a:latin typeface="Tahoma"/>
                <a:cs typeface="Tahoma"/>
              </a:rPr>
              <a:t>p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88940" y="5819140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5" b="1">
                <a:solidFill>
                  <a:srgbClr val="7F7F7F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280" y="339090"/>
            <a:ext cx="593788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Diode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current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 – voltage</a:t>
            </a:r>
            <a:r>
              <a:rPr dirty="0" sz="2400" spc="5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(I-V)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characteristics</a:t>
            </a:r>
            <a:endParaRPr sz="2400">
              <a:latin typeface="Times New Roman"/>
              <a:cs typeface="Times New Roman"/>
            </a:endParaRPr>
          </a:p>
          <a:p>
            <a:pPr marL="1079500" marR="5080" indent="-911860">
              <a:lnSpc>
                <a:spcPct val="100000"/>
              </a:lnSpc>
              <a:spcBef>
                <a:spcPts val="1920"/>
              </a:spcBef>
            </a:pPr>
            <a:r>
              <a:rPr dirty="0" sz="2000" spc="-5">
                <a:latin typeface="Times New Roman"/>
                <a:cs typeface="Times New Roman"/>
              </a:rPr>
              <a:t>Semiconductor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diode </a:t>
            </a:r>
            <a:r>
              <a:rPr dirty="0" sz="2000" spc="-5">
                <a:latin typeface="Times New Roman"/>
                <a:cs typeface="Times New Roman"/>
              </a:rPr>
              <a:t>consists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p-n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junction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contacts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attached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p- 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n- </a:t>
            </a:r>
            <a:r>
              <a:rPr dirty="0" sz="2000" spc="-5">
                <a:latin typeface="Times New Roman"/>
                <a:cs typeface="Times New Roman"/>
              </a:rPr>
              <a:t>sides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32350" y="4043679"/>
            <a:ext cx="591820" cy="0"/>
          </a:xfrm>
          <a:custGeom>
            <a:avLst/>
            <a:gdLst/>
            <a:ahLst/>
            <a:cxnLst/>
            <a:rect l="l" t="t" r="r" b="b"/>
            <a:pathLst>
              <a:path w="591820" h="0">
                <a:moveTo>
                  <a:pt x="0" y="0"/>
                </a:moveTo>
                <a:lnTo>
                  <a:pt x="59182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43959" y="3867150"/>
            <a:ext cx="201295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0" spc="125">
                <a:latin typeface="Symbol"/>
                <a:cs typeface="Symbol"/>
              </a:rPr>
              <a:t>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3959" y="4123690"/>
            <a:ext cx="2715895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13965" algn="l"/>
              </a:tabLst>
            </a:pPr>
            <a:r>
              <a:rPr dirty="0" sz="3000" spc="330">
                <a:latin typeface="Symbol"/>
                <a:cs typeface="Symbol"/>
              </a:rPr>
              <a:t></a:t>
            </a:r>
            <a:r>
              <a:rPr dirty="0" sz="3000" spc="330">
                <a:latin typeface="Times New Roman"/>
                <a:cs typeface="Times New Roman"/>
              </a:rPr>
              <a:t>	</a:t>
            </a:r>
            <a:r>
              <a:rPr dirty="0" sz="3000" spc="330">
                <a:latin typeface="Symbol"/>
                <a:cs typeface="Symbol"/>
              </a:rPr>
              <a:t>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3959" y="3496309"/>
            <a:ext cx="213995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0" spc="330">
                <a:latin typeface="Symbol"/>
                <a:cs typeface="Symbol"/>
              </a:rPr>
              <a:t>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9940" y="3775709"/>
            <a:ext cx="1151255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49325" algn="l"/>
              </a:tabLst>
            </a:pPr>
            <a:r>
              <a:rPr dirty="0" sz="3000" spc="330">
                <a:latin typeface="Symbol"/>
                <a:cs typeface="Symbol"/>
              </a:rPr>
              <a:t></a:t>
            </a:r>
            <a:r>
              <a:rPr dirty="0" sz="3000" spc="330">
                <a:latin typeface="Times New Roman"/>
                <a:cs typeface="Times New Roman"/>
              </a:rPr>
              <a:t>	</a:t>
            </a:r>
            <a:r>
              <a:rPr dirty="0" sz="3000" spc="330">
                <a:latin typeface="Symbol"/>
                <a:cs typeface="Symbol"/>
              </a:rPr>
              <a:t>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9940" y="4091940"/>
            <a:ext cx="1151255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49325" algn="l"/>
              </a:tabLst>
            </a:pPr>
            <a:r>
              <a:rPr dirty="0" sz="3000" spc="330">
                <a:latin typeface="Symbol"/>
                <a:cs typeface="Symbol"/>
              </a:rPr>
              <a:t></a:t>
            </a:r>
            <a:r>
              <a:rPr dirty="0" sz="3000" spc="330">
                <a:latin typeface="Times New Roman"/>
                <a:cs typeface="Times New Roman"/>
              </a:rPr>
              <a:t>	</a:t>
            </a:r>
            <a:r>
              <a:rPr dirty="0" sz="3000" spc="330">
                <a:latin typeface="Symbol"/>
                <a:cs typeface="Symbol"/>
              </a:rPr>
              <a:t>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6150" y="3746500"/>
            <a:ext cx="459105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3000" spc="175">
                <a:latin typeface="Times New Roman"/>
                <a:cs typeface="Times New Roman"/>
              </a:rPr>
              <a:t>1</a:t>
            </a:r>
            <a:r>
              <a:rPr dirty="0" baseline="-17592" sz="4500" spc="262">
                <a:latin typeface="Symbol"/>
                <a:cs typeface="Symbol"/>
              </a:rPr>
              <a:t></a:t>
            </a:r>
            <a:endParaRPr baseline="-17592" sz="45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5260" y="3746500"/>
            <a:ext cx="719455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0" spc="135" i="1">
                <a:latin typeface="Times New Roman"/>
                <a:cs typeface="Times New Roman"/>
              </a:rPr>
              <a:t>I</a:t>
            </a:r>
            <a:r>
              <a:rPr dirty="0" sz="3000" spc="5" i="1">
                <a:latin typeface="Times New Roman"/>
                <a:cs typeface="Times New Roman"/>
              </a:rPr>
              <a:t> </a:t>
            </a:r>
            <a:r>
              <a:rPr dirty="0" sz="3000" spc="470">
                <a:latin typeface="Symbol"/>
                <a:cs typeface="Symbol"/>
              </a:rPr>
              <a:t></a:t>
            </a:r>
            <a:r>
              <a:rPr dirty="0" sz="3000" spc="-430">
                <a:latin typeface="Times New Roman"/>
                <a:cs typeface="Times New Roman"/>
              </a:rPr>
              <a:t> </a:t>
            </a:r>
            <a:r>
              <a:rPr dirty="0" sz="3000" spc="135" i="1">
                <a:latin typeface="Times New Roman"/>
                <a:cs typeface="Times New Roman"/>
              </a:rPr>
              <a:t>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6800" y="4042409"/>
            <a:ext cx="457834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0" spc="170" i="1">
                <a:latin typeface="Times New Roman"/>
                <a:cs typeface="Times New Roman"/>
              </a:rPr>
              <a:t>k</a:t>
            </a:r>
            <a:r>
              <a:rPr dirty="0" sz="3000" spc="225" i="1">
                <a:latin typeface="Times New Roman"/>
                <a:cs typeface="Times New Roman"/>
              </a:rPr>
              <a:t>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4540" y="3505200"/>
            <a:ext cx="1910714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974725" algn="l"/>
                <a:tab pos="1683385" algn="l"/>
              </a:tabLst>
            </a:pPr>
            <a:r>
              <a:rPr dirty="0" baseline="-3703" sz="4500" spc="494">
                <a:latin typeface="Symbol"/>
                <a:cs typeface="Symbol"/>
              </a:rPr>
              <a:t></a:t>
            </a:r>
            <a:r>
              <a:rPr dirty="0" baseline="-3703" sz="4500" spc="-397">
                <a:latin typeface="Times New Roman"/>
                <a:cs typeface="Times New Roman"/>
              </a:rPr>
              <a:t> </a:t>
            </a:r>
            <a:r>
              <a:rPr dirty="0" sz="3000" spc="220" i="1">
                <a:latin typeface="Times New Roman"/>
                <a:cs typeface="Times New Roman"/>
              </a:rPr>
              <a:t>qV	</a:t>
            </a:r>
            <a:r>
              <a:rPr dirty="0" baseline="-3703" sz="4500" spc="907">
                <a:latin typeface="Symbol"/>
                <a:cs typeface="Symbol"/>
              </a:rPr>
              <a:t></a:t>
            </a:r>
            <a:r>
              <a:rPr dirty="0" baseline="-35185" sz="4500" spc="907">
                <a:latin typeface="Symbol"/>
                <a:cs typeface="Symbol"/>
              </a:rPr>
              <a:t></a:t>
            </a:r>
            <a:r>
              <a:rPr dirty="0" baseline="-35185" sz="4500" spc="907">
                <a:latin typeface="Times New Roman"/>
                <a:cs typeface="Times New Roman"/>
              </a:rPr>
              <a:t>	</a:t>
            </a:r>
            <a:r>
              <a:rPr dirty="0" sz="3000" spc="330">
                <a:latin typeface="Symbol"/>
                <a:cs typeface="Symbol"/>
              </a:rPr>
              <a:t>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6620" y="3905250"/>
            <a:ext cx="206375" cy="4083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00" spc="170" i="1">
                <a:latin typeface="Times New Roman"/>
                <a:cs typeface="Times New Roman"/>
              </a:rPr>
              <a:t>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6520" y="3746500"/>
            <a:ext cx="674370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0" spc="170" b="1">
                <a:latin typeface="Times New Roman"/>
                <a:cs typeface="Times New Roman"/>
              </a:rPr>
              <a:t>e</a:t>
            </a:r>
            <a:r>
              <a:rPr dirty="0" sz="3000" spc="215" b="1">
                <a:latin typeface="Times New Roman"/>
                <a:cs typeface="Times New Roman"/>
              </a:rPr>
              <a:t>xp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01089" y="1747927"/>
            <a:ext cx="6866890" cy="1381125"/>
            <a:chOff x="1101089" y="1747927"/>
            <a:chExt cx="6866890" cy="1381125"/>
          </a:xfrm>
        </p:grpSpPr>
        <p:sp>
          <p:nvSpPr>
            <p:cNvPr id="16" name="object 16"/>
            <p:cNvSpPr/>
            <p:nvPr/>
          </p:nvSpPr>
          <p:spPr>
            <a:xfrm>
              <a:off x="7123430" y="2438399"/>
              <a:ext cx="764540" cy="0"/>
            </a:xfrm>
            <a:custGeom>
              <a:avLst/>
              <a:gdLst/>
              <a:ahLst/>
              <a:cxnLst/>
              <a:rect l="l" t="t" r="r" b="b"/>
              <a:pathLst>
                <a:path w="764540" h="0">
                  <a:moveTo>
                    <a:pt x="0" y="0"/>
                  </a:moveTo>
                  <a:lnTo>
                    <a:pt x="76454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4689" y="2395219"/>
              <a:ext cx="85089" cy="863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1620" y="2395219"/>
              <a:ext cx="86359" cy="8635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79829" y="2438399"/>
              <a:ext cx="764540" cy="0"/>
            </a:xfrm>
            <a:custGeom>
              <a:avLst/>
              <a:gdLst/>
              <a:ahLst/>
              <a:cxnLst/>
              <a:rect l="l" t="t" r="r" b="b"/>
              <a:pathLst>
                <a:path w="764539" h="0">
                  <a:moveTo>
                    <a:pt x="0" y="0"/>
                  </a:moveTo>
                  <a:lnTo>
                    <a:pt x="764539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1089" y="2395219"/>
              <a:ext cx="85090" cy="863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8019" y="2395219"/>
              <a:ext cx="86360" cy="8635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904999" y="1752599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2667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333500" y="1371600"/>
                  </a:lnTo>
                  <a:lnTo>
                    <a:pt x="2667000" y="13716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04999" y="1752599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1333500" y="1371600"/>
                  </a:moveTo>
                  <a:lnTo>
                    <a:pt x="0" y="13716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1371600"/>
                  </a:lnTo>
                  <a:lnTo>
                    <a:pt x="1333500" y="1371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71999" y="1752599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2667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333500" y="1371600"/>
                  </a:lnTo>
                  <a:lnTo>
                    <a:pt x="2667000" y="13716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71999" y="1752599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1333500" y="1371600"/>
                  </a:moveTo>
                  <a:lnTo>
                    <a:pt x="0" y="13716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1371600"/>
                  </a:lnTo>
                  <a:lnTo>
                    <a:pt x="1333500" y="1371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91000" y="1828799"/>
              <a:ext cx="685800" cy="1174750"/>
            </a:xfrm>
            <a:custGeom>
              <a:avLst/>
              <a:gdLst/>
              <a:ahLst/>
              <a:cxnLst/>
              <a:rect l="l" t="t" r="r" b="b"/>
              <a:pathLst>
                <a:path w="685800" h="1174750">
                  <a:moveTo>
                    <a:pt x="0" y="76200"/>
                  </a:moveTo>
                  <a:lnTo>
                    <a:pt x="228600" y="76200"/>
                  </a:lnTo>
                </a:path>
                <a:path w="685800" h="1174750">
                  <a:moveTo>
                    <a:pt x="0" y="424179"/>
                  </a:moveTo>
                  <a:lnTo>
                    <a:pt x="228600" y="424179"/>
                  </a:lnTo>
                </a:path>
                <a:path w="685800" h="1174750">
                  <a:moveTo>
                    <a:pt x="0" y="727710"/>
                  </a:moveTo>
                  <a:lnTo>
                    <a:pt x="228600" y="727710"/>
                  </a:lnTo>
                </a:path>
                <a:path w="685800" h="1174750">
                  <a:moveTo>
                    <a:pt x="0" y="1066800"/>
                  </a:moveTo>
                  <a:lnTo>
                    <a:pt x="228600" y="1066800"/>
                  </a:lnTo>
                </a:path>
                <a:path w="685800" h="1174750">
                  <a:moveTo>
                    <a:pt x="457200" y="116839"/>
                  </a:moveTo>
                  <a:lnTo>
                    <a:pt x="685800" y="116839"/>
                  </a:lnTo>
                </a:path>
                <a:path w="685800" h="1174750">
                  <a:moveTo>
                    <a:pt x="571500" y="0"/>
                  </a:moveTo>
                  <a:lnTo>
                    <a:pt x="571500" y="228600"/>
                  </a:lnTo>
                </a:path>
                <a:path w="685800" h="1174750">
                  <a:moveTo>
                    <a:pt x="457200" y="421639"/>
                  </a:moveTo>
                  <a:lnTo>
                    <a:pt x="685800" y="421639"/>
                  </a:lnTo>
                </a:path>
                <a:path w="685800" h="1174750">
                  <a:moveTo>
                    <a:pt x="571500" y="304800"/>
                  </a:moveTo>
                  <a:lnTo>
                    <a:pt x="571500" y="533400"/>
                  </a:lnTo>
                </a:path>
                <a:path w="685800" h="1174750">
                  <a:moveTo>
                    <a:pt x="457200" y="726439"/>
                  </a:moveTo>
                  <a:lnTo>
                    <a:pt x="685800" y="726439"/>
                  </a:lnTo>
                </a:path>
                <a:path w="685800" h="1174750">
                  <a:moveTo>
                    <a:pt x="571500" y="609600"/>
                  </a:moveTo>
                  <a:lnTo>
                    <a:pt x="571500" y="838200"/>
                  </a:lnTo>
                </a:path>
                <a:path w="685800" h="1174750">
                  <a:moveTo>
                    <a:pt x="457200" y="1062989"/>
                  </a:moveTo>
                  <a:lnTo>
                    <a:pt x="685800" y="1062989"/>
                  </a:lnTo>
                </a:path>
                <a:path w="685800" h="1174750">
                  <a:moveTo>
                    <a:pt x="571500" y="946150"/>
                  </a:moveTo>
                  <a:lnTo>
                    <a:pt x="571500" y="1174750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905000" y="1752600"/>
            <a:ext cx="2667000" cy="1371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wrap="square" lIns="0" tIns="275590" rIns="0" bIns="0" rtlCol="0" vert="horz">
            <a:spAutoFit/>
          </a:bodyPr>
          <a:lstStyle/>
          <a:p>
            <a:pPr marL="852169">
              <a:lnSpc>
                <a:spcPct val="100000"/>
              </a:lnSpc>
              <a:spcBef>
                <a:spcPts val="2170"/>
              </a:spcBef>
            </a:pPr>
            <a:r>
              <a:rPr dirty="0" sz="3200" b="1"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40070" y="2015490"/>
            <a:ext cx="2514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0670" y="4606290"/>
            <a:ext cx="8041640" cy="20066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algn="ctr" marL="302260">
              <a:lnSpc>
                <a:spcPct val="100000"/>
              </a:lnSpc>
              <a:spcBef>
                <a:spcPts val="1300"/>
              </a:spcBef>
            </a:pP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baseline="-24154" sz="1725">
                <a:latin typeface="Times New Roman"/>
                <a:cs typeface="Times New Roman"/>
              </a:rPr>
              <a:t>S</a:t>
            </a:r>
            <a:r>
              <a:rPr dirty="0" baseline="-24154" sz="1725" spc="3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usually</a:t>
            </a:r>
            <a:r>
              <a:rPr dirty="0" sz="2000">
                <a:latin typeface="Times New Roman"/>
                <a:cs typeface="Times New Roman"/>
              </a:rPr>
              <a:t> a very </a:t>
            </a:r>
            <a:r>
              <a:rPr dirty="0" sz="2000" spc="-10">
                <a:latin typeface="Times New Roman"/>
                <a:cs typeface="Times New Roman"/>
              </a:rPr>
              <a:t>small </a:t>
            </a:r>
            <a:r>
              <a:rPr dirty="0" sz="2000">
                <a:latin typeface="Times New Roman"/>
                <a:cs typeface="Times New Roman"/>
              </a:rPr>
              <a:t>current,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I</a:t>
            </a:r>
            <a:r>
              <a:rPr dirty="0" baseline="-24154" sz="1725" spc="30">
                <a:latin typeface="Times New Roman"/>
                <a:cs typeface="Times New Roman"/>
              </a:rPr>
              <a:t>S</a:t>
            </a:r>
            <a:r>
              <a:rPr dirty="0" baseline="-24154" sz="1725" spc="337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≈ 10</a:t>
            </a:r>
            <a:r>
              <a:rPr dirty="0" baseline="28985" sz="1725">
                <a:latin typeface="Times New Roman"/>
                <a:cs typeface="Times New Roman"/>
              </a:rPr>
              <a:t>-17</a:t>
            </a:r>
            <a:r>
              <a:rPr dirty="0" baseline="28985" sz="1725" spc="3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…10</a:t>
            </a:r>
            <a:r>
              <a:rPr dirty="0" baseline="28985" sz="1725">
                <a:latin typeface="Times New Roman"/>
                <a:cs typeface="Times New Roman"/>
              </a:rPr>
              <a:t>-13</a:t>
            </a:r>
            <a:r>
              <a:rPr dirty="0" baseline="28985" sz="1725" spc="3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voltage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negative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(“reverse”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polarity)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exponential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≈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-1;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diode current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≈ I</a:t>
            </a:r>
            <a:r>
              <a:rPr dirty="0" baseline="-24154" sz="1725">
                <a:latin typeface="Times New Roman"/>
                <a:cs typeface="Times New Roman"/>
              </a:rPr>
              <a:t>S</a:t>
            </a:r>
            <a:r>
              <a:rPr dirty="0" baseline="-24154" sz="1725" spc="3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 very </a:t>
            </a:r>
            <a:r>
              <a:rPr dirty="0" sz="2000" spc="-10">
                <a:latin typeface="Times New Roman"/>
                <a:cs typeface="Times New Roman"/>
              </a:rPr>
              <a:t>small).</a:t>
            </a:r>
            <a:endParaRPr sz="2000">
              <a:latin typeface="Times New Roman"/>
              <a:cs typeface="Times New Roman"/>
            </a:endParaRPr>
          </a:p>
          <a:p>
            <a:pPr marL="38100" marR="57404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voltage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positive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(“forward”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polarity)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exponential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increases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rapidly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current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21269" y="2625090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5669" y="2625090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8350" y="339090"/>
            <a:ext cx="30816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14680" marR="5080" indent="-6019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p- 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n </a:t>
            </a: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diode applications: </a:t>
            </a:r>
            <a:r>
              <a:rPr dirty="0" sz="2400" spc="-590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Light</a:t>
            </a:r>
            <a:r>
              <a:rPr dirty="0" sz="2400" spc="-10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emitters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6670" y="1482090"/>
            <a:ext cx="287147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P-n </a:t>
            </a:r>
            <a:r>
              <a:rPr dirty="0" sz="2000" b="1">
                <a:latin typeface="Times New Roman"/>
                <a:cs typeface="Times New Roman"/>
              </a:rPr>
              <a:t>junction </a:t>
            </a:r>
            <a:r>
              <a:rPr dirty="0" sz="2000" spc="-5" b="1">
                <a:latin typeface="Times New Roman"/>
                <a:cs typeface="Times New Roman"/>
              </a:rPr>
              <a:t>can </a:t>
            </a:r>
            <a:r>
              <a:rPr dirty="0" sz="2000" b="1">
                <a:latin typeface="Times New Roman"/>
                <a:cs typeface="Times New Roman"/>
              </a:rPr>
              <a:t>emit the 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light when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forward biased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82700" y="2662237"/>
            <a:ext cx="6546850" cy="1381125"/>
            <a:chOff x="1282700" y="2662237"/>
            <a:chExt cx="6546850" cy="1381125"/>
          </a:xfrm>
        </p:grpSpPr>
        <p:sp>
          <p:nvSpPr>
            <p:cNvPr id="5" name="object 5"/>
            <p:cNvSpPr/>
            <p:nvPr/>
          </p:nvSpPr>
          <p:spPr>
            <a:xfrm>
              <a:off x="7212329" y="3276600"/>
              <a:ext cx="510540" cy="0"/>
            </a:xfrm>
            <a:custGeom>
              <a:avLst/>
              <a:gdLst/>
              <a:ahLst/>
              <a:cxnLst/>
              <a:rect l="l" t="t" r="r" b="b"/>
              <a:pathLst>
                <a:path w="510540" h="0">
                  <a:moveTo>
                    <a:pt x="0" y="0"/>
                  </a:moveTo>
                  <a:lnTo>
                    <a:pt x="51054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5650" y="3219450"/>
              <a:ext cx="11430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5250" y="3219450"/>
              <a:ext cx="114300" cy="1143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89379" y="3276600"/>
              <a:ext cx="510540" cy="0"/>
            </a:xfrm>
            <a:custGeom>
              <a:avLst/>
              <a:gdLst/>
              <a:ahLst/>
              <a:cxnLst/>
              <a:rect l="l" t="t" r="r" b="b"/>
              <a:pathLst>
                <a:path w="510539" h="0">
                  <a:moveTo>
                    <a:pt x="0" y="0"/>
                  </a:moveTo>
                  <a:lnTo>
                    <a:pt x="51053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700" y="3219450"/>
              <a:ext cx="114300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2300" y="3219450"/>
              <a:ext cx="114300" cy="114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05000" y="26670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2667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333500" y="1371600"/>
                  </a:lnTo>
                  <a:lnTo>
                    <a:pt x="2667000" y="13716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05000" y="26670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1333500" y="1371600"/>
                  </a:moveTo>
                  <a:lnTo>
                    <a:pt x="0" y="13716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1371600"/>
                  </a:lnTo>
                  <a:lnTo>
                    <a:pt x="1333500" y="1371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72000" y="26670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2667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333500" y="1371600"/>
                  </a:lnTo>
                  <a:lnTo>
                    <a:pt x="2667000" y="13716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572000" y="26670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1333500" y="1371600"/>
                  </a:moveTo>
                  <a:lnTo>
                    <a:pt x="0" y="13716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1371600"/>
                  </a:lnTo>
                  <a:lnTo>
                    <a:pt x="1333500" y="1371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191000" y="2743200"/>
              <a:ext cx="685800" cy="1174750"/>
            </a:xfrm>
            <a:custGeom>
              <a:avLst/>
              <a:gdLst/>
              <a:ahLst/>
              <a:cxnLst/>
              <a:rect l="l" t="t" r="r" b="b"/>
              <a:pathLst>
                <a:path w="685800" h="1174750">
                  <a:moveTo>
                    <a:pt x="0" y="76200"/>
                  </a:moveTo>
                  <a:lnTo>
                    <a:pt x="228600" y="76200"/>
                  </a:lnTo>
                </a:path>
                <a:path w="685800" h="1174750">
                  <a:moveTo>
                    <a:pt x="0" y="424179"/>
                  </a:moveTo>
                  <a:lnTo>
                    <a:pt x="228600" y="424179"/>
                  </a:lnTo>
                </a:path>
                <a:path w="685800" h="1174750">
                  <a:moveTo>
                    <a:pt x="0" y="728979"/>
                  </a:moveTo>
                  <a:lnTo>
                    <a:pt x="228600" y="728979"/>
                  </a:lnTo>
                </a:path>
                <a:path w="685800" h="1174750">
                  <a:moveTo>
                    <a:pt x="0" y="1066800"/>
                  </a:moveTo>
                  <a:lnTo>
                    <a:pt x="228600" y="1066800"/>
                  </a:lnTo>
                </a:path>
                <a:path w="685800" h="1174750">
                  <a:moveTo>
                    <a:pt x="457200" y="116839"/>
                  </a:moveTo>
                  <a:lnTo>
                    <a:pt x="685800" y="116839"/>
                  </a:lnTo>
                </a:path>
                <a:path w="685800" h="1174750">
                  <a:moveTo>
                    <a:pt x="571500" y="0"/>
                  </a:moveTo>
                  <a:lnTo>
                    <a:pt x="571500" y="228600"/>
                  </a:lnTo>
                </a:path>
                <a:path w="685800" h="1174750">
                  <a:moveTo>
                    <a:pt x="457200" y="421639"/>
                  </a:moveTo>
                  <a:lnTo>
                    <a:pt x="685800" y="421639"/>
                  </a:lnTo>
                </a:path>
                <a:path w="685800" h="1174750">
                  <a:moveTo>
                    <a:pt x="571500" y="304800"/>
                  </a:moveTo>
                  <a:lnTo>
                    <a:pt x="571500" y="533400"/>
                  </a:lnTo>
                </a:path>
                <a:path w="685800" h="1174750">
                  <a:moveTo>
                    <a:pt x="457200" y="726439"/>
                  </a:moveTo>
                  <a:lnTo>
                    <a:pt x="685800" y="726439"/>
                  </a:lnTo>
                </a:path>
                <a:path w="685800" h="1174750">
                  <a:moveTo>
                    <a:pt x="571500" y="609600"/>
                  </a:moveTo>
                  <a:lnTo>
                    <a:pt x="571500" y="838200"/>
                  </a:lnTo>
                </a:path>
                <a:path w="685800" h="1174750">
                  <a:moveTo>
                    <a:pt x="457200" y="1062989"/>
                  </a:moveTo>
                  <a:lnTo>
                    <a:pt x="685800" y="1062989"/>
                  </a:lnTo>
                </a:path>
                <a:path w="685800" h="1174750">
                  <a:moveTo>
                    <a:pt x="571500" y="946150"/>
                  </a:moveTo>
                  <a:lnTo>
                    <a:pt x="571500" y="1174750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905000" y="2667000"/>
            <a:ext cx="2667000" cy="1371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852169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p-type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0070" y="2928620"/>
            <a:ext cx="647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-t</a:t>
            </a:r>
            <a:r>
              <a:rPr dirty="0" sz="1800" spc="5" b="1">
                <a:latin typeface="Times New Roman"/>
                <a:cs typeface="Times New Roman"/>
              </a:rPr>
              <a:t>y</a:t>
            </a:r>
            <a:r>
              <a:rPr dirty="0" sz="1800" spc="-5" b="1">
                <a:latin typeface="Times New Roman"/>
                <a:cs typeface="Times New Roman"/>
              </a:rPr>
              <a:t>pe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19200" y="2509927"/>
            <a:ext cx="6705600" cy="1533525"/>
            <a:chOff x="1219200" y="2509927"/>
            <a:chExt cx="6705600" cy="1533525"/>
          </a:xfrm>
        </p:grpSpPr>
        <p:sp>
          <p:nvSpPr>
            <p:cNvPr id="19" name="object 19"/>
            <p:cNvSpPr/>
            <p:nvPr/>
          </p:nvSpPr>
          <p:spPr>
            <a:xfrm>
              <a:off x="1219200" y="2743199"/>
              <a:ext cx="6705600" cy="228600"/>
            </a:xfrm>
            <a:custGeom>
              <a:avLst/>
              <a:gdLst/>
              <a:ahLst/>
              <a:cxnLst/>
              <a:rect l="l" t="t" r="r" b="b"/>
              <a:pathLst>
                <a:path w="6705600" h="228600">
                  <a:moveTo>
                    <a:pt x="6477000" y="228600"/>
                  </a:moveTo>
                  <a:lnTo>
                    <a:pt x="6705600" y="228600"/>
                  </a:lnTo>
                </a:path>
                <a:path w="6705600" h="228600">
                  <a:moveTo>
                    <a:pt x="0" y="116839"/>
                  </a:moveTo>
                  <a:lnTo>
                    <a:pt x="228600" y="116839"/>
                  </a:lnTo>
                </a:path>
                <a:path w="6705600" h="228600">
                  <a:moveTo>
                    <a:pt x="114300" y="0"/>
                  </a:moveTo>
                  <a:lnTo>
                    <a:pt x="114300" y="228600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4527" y="3271927"/>
              <a:ext cx="161744" cy="16174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728209" y="3352799"/>
              <a:ext cx="300990" cy="0"/>
            </a:xfrm>
            <a:custGeom>
              <a:avLst/>
              <a:gdLst/>
              <a:ahLst/>
              <a:cxnLst/>
              <a:rect l="l" t="t" r="r" b="b"/>
              <a:pathLst>
                <a:path w="300989" h="0">
                  <a:moveTo>
                    <a:pt x="300989" y="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648200" y="3309619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85089" y="0"/>
                  </a:moveTo>
                  <a:lnTo>
                    <a:pt x="0" y="43179"/>
                  </a:lnTo>
                  <a:lnTo>
                    <a:pt x="85089" y="8635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4927" y="3500527"/>
              <a:ext cx="161744" cy="16174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117339" y="3581399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60" h="0">
                  <a:moveTo>
                    <a:pt x="302260" y="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038600" y="3538219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85089" y="0"/>
                  </a:moveTo>
                  <a:lnTo>
                    <a:pt x="0" y="43179"/>
                  </a:lnTo>
                  <a:lnTo>
                    <a:pt x="85089" y="8635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6927" y="3652927"/>
              <a:ext cx="161744" cy="16174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879340" y="3733799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60" h="0">
                  <a:moveTo>
                    <a:pt x="302260" y="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800600" y="3690619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85089" y="0"/>
                  </a:moveTo>
                  <a:lnTo>
                    <a:pt x="0" y="43179"/>
                  </a:lnTo>
                  <a:lnTo>
                    <a:pt x="85089" y="8635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4927" y="3881527"/>
              <a:ext cx="161744" cy="16174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117339" y="3962399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60" h="0">
                  <a:moveTo>
                    <a:pt x="302260" y="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038600" y="3919219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85089" y="0"/>
                  </a:moveTo>
                  <a:lnTo>
                    <a:pt x="0" y="43179"/>
                  </a:lnTo>
                  <a:lnTo>
                    <a:pt x="85089" y="8635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1127" y="3195727"/>
              <a:ext cx="161744" cy="16174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193539" y="3276599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60" h="0">
                  <a:moveTo>
                    <a:pt x="302260" y="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114800" y="3233419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85089" y="0"/>
                  </a:moveTo>
                  <a:lnTo>
                    <a:pt x="0" y="43179"/>
                  </a:lnTo>
                  <a:lnTo>
                    <a:pt x="85089" y="8635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6927" y="2967127"/>
              <a:ext cx="161744" cy="16174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879340" y="3047999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60" h="0">
                  <a:moveTo>
                    <a:pt x="302260" y="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800600" y="3004819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85089" y="0"/>
                  </a:moveTo>
                  <a:lnTo>
                    <a:pt x="0" y="43179"/>
                  </a:lnTo>
                  <a:lnTo>
                    <a:pt x="85089" y="8635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4927" y="2890927"/>
              <a:ext cx="161744" cy="16174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117339" y="2971799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60" h="0">
                  <a:moveTo>
                    <a:pt x="302260" y="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038600" y="292861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43179"/>
                  </a:lnTo>
                  <a:lnTo>
                    <a:pt x="85089" y="8508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037329" y="2514599"/>
              <a:ext cx="229870" cy="457200"/>
            </a:xfrm>
            <a:custGeom>
              <a:avLst/>
              <a:gdLst/>
              <a:ahLst/>
              <a:cxnLst/>
              <a:rect l="l" t="t" r="r" b="b"/>
              <a:pathLst>
                <a:path w="229870" h="457200">
                  <a:moveTo>
                    <a:pt x="0" y="0"/>
                  </a:moveTo>
                  <a:lnTo>
                    <a:pt x="73660" y="184150"/>
                  </a:lnTo>
                  <a:lnTo>
                    <a:pt x="54610" y="203200"/>
                  </a:lnTo>
                  <a:lnTo>
                    <a:pt x="113030" y="312420"/>
                  </a:lnTo>
                  <a:lnTo>
                    <a:pt x="93980" y="327660"/>
                  </a:lnTo>
                  <a:lnTo>
                    <a:pt x="139700" y="457200"/>
                  </a:lnTo>
                  <a:lnTo>
                    <a:pt x="229870" y="374650"/>
                  </a:lnTo>
                  <a:lnTo>
                    <a:pt x="149860" y="279400"/>
                  </a:lnTo>
                  <a:lnTo>
                    <a:pt x="176530" y="251460"/>
                  </a:lnTo>
                  <a:lnTo>
                    <a:pt x="100330" y="162560"/>
                  </a:lnTo>
                  <a:lnTo>
                    <a:pt x="123190" y="140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037329" y="2514599"/>
              <a:ext cx="229870" cy="457200"/>
            </a:xfrm>
            <a:custGeom>
              <a:avLst/>
              <a:gdLst/>
              <a:ahLst/>
              <a:cxnLst/>
              <a:rect l="l" t="t" r="r" b="b"/>
              <a:pathLst>
                <a:path w="229870" h="457200">
                  <a:moveTo>
                    <a:pt x="139700" y="457200"/>
                  </a:moveTo>
                  <a:lnTo>
                    <a:pt x="229870" y="374650"/>
                  </a:lnTo>
                  <a:lnTo>
                    <a:pt x="149860" y="279400"/>
                  </a:lnTo>
                  <a:lnTo>
                    <a:pt x="176530" y="251460"/>
                  </a:lnTo>
                  <a:lnTo>
                    <a:pt x="100330" y="162560"/>
                  </a:lnTo>
                  <a:lnTo>
                    <a:pt x="123190" y="140970"/>
                  </a:lnTo>
                  <a:lnTo>
                    <a:pt x="0" y="0"/>
                  </a:lnTo>
                  <a:lnTo>
                    <a:pt x="73660" y="184150"/>
                  </a:lnTo>
                  <a:lnTo>
                    <a:pt x="54610" y="203200"/>
                  </a:lnTo>
                  <a:lnTo>
                    <a:pt x="113030" y="312420"/>
                  </a:lnTo>
                  <a:lnTo>
                    <a:pt x="93980" y="327660"/>
                  </a:lnTo>
                  <a:lnTo>
                    <a:pt x="139700" y="457200"/>
                  </a:lnTo>
                  <a:close/>
                </a:path>
                <a:path w="229870" h="457200">
                  <a:moveTo>
                    <a:pt x="229870" y="457200"/>
                  </a:moveTo>
                  <a:lnTo>
                    <a:pt x="229870" y="457200"/>
                  </a:lnTo>
                </a:path>
                <a:path w="229870" h="4572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017010" y="2819399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0"/>
                  </a:moveTo>
                  <a:lnTo>
                    <a:pt x="72389" y="184150"/>
                  </a:lnTo>
                  <a:lnTo>
                    <a:pt x="53339" y="203200"/>
                  </a:lnTo>
                  <a:lnTo>
                    <a:pt x="113029" y="312420"/>
                  </a:lnTo>
                  <a:lnTo>
                    <a:pt x="93979" y="327660"/>
                  </a:lnTo>
                  <a:lnTo>
                    <a:pt x="139700" y="457200"/>
                  </a:lnTo>
                  <a:lnTo>
                    <a:pt x="228600" y="374650"/>
                  </a:lnTo>
                  <a:lnTo>
                    <a:pt x="149860" y="279400"/>
                  </a:lnTo>
                  <a:lnTo>
                    <a:pt x="176529" y="251460"/>
                  </a:lnTo>
                  <a:lnTo>
                    <a:pt x="100329" y="162560"/>
                  </a:lnTo>
                  <a:lnTo>
                    <a:pt x="123189" y="140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017010" y="2819399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139700" y="457200"/>
                  </a:moveTo>
                  <a:lnTo>
                    <a:pt x="228600" y="374650"/>
                  </a:lnTo>
                  <a:lnTo>
                    <a:pt x="149860" y="279400"/>
                  </a:lnTo>
                  <a:lnTo>
                    <a:pt x="176529" y="251460"/>
                  </a:lnTo>
                  <a:lnTo>
                    <a:pt x="100329" y="162560"/>
                  </a:lnTo>
                  <a:lnTo>
                    <a:pt x="123189" y="140970"/>
                  </a:lnTo>
                  <a:lnTo>
                    <a:pt x="0" y="0"/>
                  </a:lnTo>
                  <a:lnTo>
                    <a:pt x="72389" y="184150"/>
                  </a:lnTo>
                  <a:lnTo>
                    <a:pt x="53339" y="203200"/>
                  </a:lnTo>
                  <a:lnTo>
                    <a:pt x="113029" y="312420"/>
                  </a:lnTo>
                  <a:lnTo>
                    <a:pt x="93979" y="327660"/>
                  </a:lnTo>
                  <a:lnTo>
                    <a:pt x="139700" y="457200"/>
                  </a:lnTo>
                  <a:close/>
                </a:path>
                <a:path w="228600" h="457200">
                  <a:moveTo>
                    <a:pt x="228600" y="457200"/>
                  </a:moveTo>
                  <a:lnTo>
                    <a:pt x="228600" y="457200"/>
                  </a:lnTo>
                </a:path>
                <a:path w="228600" h="4572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060189" y="3200399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0"/>
                  </a:moveTo>
                  <a:lnTo>
                    <a:pt x="72389" y="184150"/>
                  </a:lnTo>
                  <a:lnTo>
                    <a:pt x="53339" y="203200"/>
                  </a:lnTo>
                  <a:lnTo>
                    <a:pt x="111760" y="312420"/>
                  </a:lnTo>
                  <a:lnTo>
                    <a:pt x="92710" y="327660"/>
                  </a:lnTo>
                  <a:lnTo>
                    <a:pt x="139700" y="457200"/>
                  </a:lnTo>
                  <a:lnTo>
                    <a:pt x="228600" y="374650"/>
                  </a:lnTo>
                  <a:lnTo>
                    <a:pt x="148589" y="279400"/>
                  </a:lnTo>
                  <a:lnTo>
                    <a:pt x="176530" y="251460"/>
                  </a:lnTo>
                  <a:lnTo>
                    <a:pt x="99060" y="162560"/>
                  </a:lnTo>
                  <a:lnTo>
                    <a:pt x="123189" y="140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060189" y="3200399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139700" y="457200"/>
                  </a:moveTo>
                  <a:lnTo>
                    <a:pt x="228600" y="374650"/>
                  </a:lnTo>
                  <a:lnTo>
                    <a:pt x="148589" y="279400"/>
                  </a:lnTo>
                  <a:lnTo>
                    <a:pt x="176530" y="251460"/>
                  </a:lnTo>
                  <a:lnTo>
                    <a:pt x="99060" y="162560"/>
                  </a:lnTo>
                  <a:lnTo>
                    <a:pt x="123189" y="140970"/>
                  </a:lnTo>
                  <a:lnTo>
                    <a:pt x="0" y="0"/>
                  </a:lnTo>
                  <a:lnTo>
                    <a:pt x="72389" y="184150"/>
                  </a:lnTo>
                  <a:lnTo>
                    <a:pt x="53339" y="203200"/>
                  </a:lnTo>
                  <a:lnTo>
                    <a:pt x="111760" y="312420"/>
                  </a:lnTo>
                  <a:lnTo>
                    <a:pt x="92710" y="327660"/>
                  </a:lnTo>
                  <a:lnTo>
                    <a:pt x="139700" y="457200"/>
                  </a:lnTo>
                  <a:close/>
                </a:path>
                <a:path w="228600" h="457200">
                  <a:moveTo>
                    <a:pt x="228600" y="457200"/>
                  </a:moveTo>
                  <a:lnTo>
                    <a:pt x="228600" y="457200"/>
                  </a:lnTo>
                </a:path>
                <a:path w="228600" h="4572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037329" y="3428999"/>
              <a:ext cx="229870" cy="457200"/>
            </a:xfrm>
            <a:custGeom>
              <a:avLst/>
              <a:gdLst/>
              <a:ahLst/>
              <a:cxnLst/>
              <a:rect l="l" t="t" r="r" b="b"/>
              <a:pathLst>
                <a:path w="229870" h="457200">
                  <a:moveTo>
                    <a:pt x="0" y="0"/>
                  </a:moveTo>
                  <a:lnTo>
                    <a:pt x="73660" y="184150"/>
                  </a:lnTo>
                  <a:lnTo>
                    <a:pt x="54610" y="203200"/>
                  </a:lnTo>
                  <a:lnTo>
                    <a:pt x="113030" y="312419"/>
                  </a:lnTo>
                  <a:lnTo>
                    <a:pt x="93980" y="327660"/>
                  </a:lnTo>
                  <a:lnTo>
                    <a:pt x="139700" y="457200"/>
                  </a:lnTo>
                  <a:lnTo>
                    <a:pt x="229870" y="374650"/>
                  </a:lnTo>
                  <a:lnTo>
                    <a:pt x="149860" y="279400"/>
                  </a:lnTo>
                  <a:lnTo>
                    <a:pt x="176530" y="251460"/>
                  </a:lnTo>
                  <a:lnTo>
                    <a:pt x="100330" y="162560"/>
                  </a:lnTo>
                  <a:lnTo>
                    <a:pt x="123190" y="140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037329" y="3428999"/>
              <a:ext cx="229870" cy="457200"/>
            </a:xfrm>
            <a:custGeom>
              <a:avLst/>
              <a:gdLst/>
              <a:ahLst/>
              <a:cxnLst/>
              <a:rect l="l" t="t" r="r" b="b"/>
              <a:pathLst>
                <a:path w="229870" h="457200">
                  <a:moveTo>
                    <a:pt x="139700" y="457200"/>
                  </a:moveTo>
                  <a:lnTo>
                    <a:pt x="229870" y="374650"/>
                  </a:lnTo>
                  <a:lnTo>
                    <a:pt x="149860" y="279400"/>
                  </a:lnTo>
                  <a:lnTo>
                    <a:pt x="176530" y="251460"/>
                  </a:lnTo>
                  <a:lnTo>
                    <a:pt x="100330" y="162560"/>
                  </a:lnTo>
                  <a:lnTo>
                    <a:pt x="123190" y="140970"/>
                  </a:lnTo>
                  <a:lnTo>
                    <a:pt x="0" y="0"/>
                  </a:lnTo>
                  <a:lnTo>
                    <a:pt x="73660" y="184150"/>
                  </a:lnTo>
                  <a:lnTo>
                    <a:pt x="54610" y="203200"/>
                  </a:lnTo>
                  <a:lnTo>
                    <a:pt x="113030" y="312419"/>
                  </a:lnTo>
                  <a:lnTo>
                    <a:pt x="93980" y="327660"/>
                  </a:lnTo>
                  <a:lnTo>
                    <a:pt x="139700" y="457200"/>
                  </a:lnTo>
                  <a:close/>
                </a:path>
                <a:path w="229870" h="457200">
                  <a:moveTo>
                    <a:pt x="229870" y="457200"/>
                  </a:moveTo>
                  <a:lnTo>
                    <a:pt x="229870" y="457200"/>
                  </a:lnTo>
                </a:path>
                <a:path w="229870" h="4572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800600" y="2514599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105410" y="140970"/>
                  </a:lnTo>
                  <a:lnTo>
                    <a:pt x="128270" y="162560"/>
                  </a:lnTo>
                  <a:lnTo>
                    <a:pt x="52070" y="251460"/>
                  </a:lnTo>
                  <a:lnTo>
                    <a:pt x="80010" y="279400"/>
                  </a:lnTo>
                  <a:lnTo>
                    <a:pt x="0" y="374650"/>
                  </a:lnTo>
                  <a:lnTo>
                    <a:pt x="88900" y="457200"/>
                  </a:lnTo>
                  <a:lnTo>
                    <a:pt x="135889" y="327660"/>
                  </a:lnTo>
                  <a:lnTo>
                    <a:pt x="116839" y="312420"/>
                  </a:lnTo>
                  <a:lnTo>
                    <a:pt x="175260" y="203200"/>
                  </a:lnTo>
                  <a:lnTo>
                    <a:pt x="156210" y="18415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800600" y="2514599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88900" y="457200"/>
                  </a:moveTo>
                  <a:lnTo>
                    <a:pt x="0" y="374650"/>
                  </a:lnTo>
                  <a:lnTo>
                    <a:pt x="80010" y="279400"/>
                  </a:lnTo>
                  <a:lnTo>
                    <a:pt x="52070" y="251460"/>
                  </a:lnTo>
                  <a:lnTo>
                    <a:pt x="128270" y="162560"/>
                  </a:lnTo>
                  <a:lnTo>
                    <a:pt x="105410" y="140970"/>
                  </a:lnTo>
                  <a:lnTo>
                    <a:pt x="228600" y="0"/>
                  </a:lnTo>
                  <a:lnTo>
                    <a:pt x="156210" y="184150"/>
                  </a:lnTo>
                  <a:lnTo>
                    <a:pt x="175260" y="203200"/>
                  </a:lnTo>
                  <a:lnTo>
                    <a:pt x="116839" y="312420"/>
                  </a:lnTo>
                  <a:lnTo>
                    <a:pt x="135889" y="327660"/>
                  </a:lnTo>
                  <a:lnTo>
                    <a:pt x="88900" y="457200"/>
                  </a:lnTo>
                  <a:close/>
                </a:path>
                <a:path w="228600" h="457200">
                  <a:moveTo>
                    <a:pt x="0" y="457200"/>
                  </a:moveTo>
                  <a:lnTo>
                    <a:pt x="0" y="457200"/>
                  </a:lnTo>
                </a:path>
                <a:path w="228600" h="457200">
                  <a:moveTo>
                    <a:pt x="228600" y="0"/>
                  </a:moveTo>
                  <a:lnTo>
                    <a:pt x="2286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855209" y="2819399"/>
              <a:ext cx="229870" cy="457200"/>
            </a:xfrm>
            <a:custGeom>
              <a:avLst/>
              <a:gdLst/>
              <a:ahLst/>
              <a:cxnLst/>
              <a:rect l="l" t="t" r="r" b="b"/>
              <a:pathLst>
                <a:path w="229870" h="457200">
                  <a:moveTo>
                    <a:pt x="229869" y="0"/>
                  </a:moveTo>
                  <a:lnTo>
                    <a:pt x="106679" y="140970"/>
                  </a:lnTo>
                  <a:lnTo>
                    <a:pt x="129539" y="162560"/>
                  </a:lnTo>
                  <a:lnTo>
                    <a:pt x="53339" y="251460"/>
                  </a:lnTo>
                  <a:lnTo>
                    <a:pt x="80010" y="279400"/>
                  </a:lnTo>
                  <a:lnTo>
                    <a:pt x="0" y="374650"/>
                  </a:lnTo>
                  <a:lnTo>
                    <a:pt x="90169" y="457200"/>
                  </a:lnTo>
                  <a:lnTo>
                    <a:pt x="135889" y="327660"/>
                  </a:lnTo>
                  <a:lnTo>
                    <a:pt x="116839" y="312420"/>
                  </a:lnTo>
                  <a:lnTo>
                    <a:pt x="175260" y="203200"/>
                  </a:lnTo>
                  <a:lnTo>
                    <a:pt x="156210" y="184150"/>
                  </a:lnTo>
                  <a:lnTo>
                    <a:pt x="229869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855209" y="2819399"/>
              <a:ext cx="229870" cy="457200"/>
            </a:xfrm>
            <a:custGeom>
              <a:avLst/>
              <a:gdLst/>
              <a:ahLst/>
              <a:cxnLst/>
              <a:rect l="l" t="t" r="r" b="b"/>
              <a:pathLst>
                <a:path w="229870" h="457200">
                  <a:moveTo>
                    <a:pt x="90169" y="457200"/>
                  </a:moveTo>
                  <a:lnTo>
                    <a:pt x="0" y="374650"/>
                  </a:lnTo>
                  <a:lnTo>
                    <a:pt x="80010" y="279400"/>
                  </a:lnTo>
                  <a:lnTo>
                    <a:pt x="53339" y="251460"/>
                  </a:lnTo>
                  <a:lnTo>
                    <a:pt x="129539" y="162560"/>
                  </a:lnTo>
                  <a:lnTo>
                    <a:pt x="106679" y="140970"/>
                  </a:lnTo>
                  <a:lnTo>
                    <a:pt x="229869" y="0"/>
                  </a:lnTo>
                  <a:lnTo>
                    <a:pt x="156210" y="184150"/>
                  </a:lnTo>
                  <a:lnTo>
                    <a:pt x="175260" y="203200"/>
                  </a:lnTo>
                  <a:lnTo>
                    <a:pt x="116839" y="312420"/>
                  </a:lnTo>
                  <a:lnTo>
                    <a:pt x="135889" y="327660"/>
                  </a:lnTo>
                  <a:lnTo>
                    <a:pt x="90169" y="457200"/>
                  </a:lnTo>
                  <a:close/>
                </a:path>
                <a:path w="229870" h="457200">
                  <a:moveTo>
                    <a:pt x="0" y="457200"/>
                  </a:moveTo>
                  <a:lnTo>
                    <a:pt x="0" y="457200"/>
                  </a:lnTo>
                </a:path>
                <a:path w="229870" h="457200">
                  <a:moveTo>
                    <a:pt x="229869" y="0"/>
                  </a:moveTo>
                  <a:lnTo>
                    <a:pt x="229869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66640" y="3144519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105410" y="140969"/>
                  </a:lnTo>
                  <a:lnTo>
                    <a:pt x="129539" y="162559"/>
                  </a:lnTo>
                  <a:lnTo>
                    <a:pt x="53339" y="251459"/>
                  </a:lnTo>
                  <a:lnTo>
                    <a:pt x="80010" y="279400"/>
                  </a:lnTo>
                  <a:lnTo>
                    <a:pt x="0" y="374650"/>
                  </a:lnTo>
                  <a:lnTo>
                    <a:pt x="90170" y="457200"/>
                  </a:lnTo>
                  <a:lnTo>
                    <a:pt x="135889" y="327659"/>
                  </a:lnTo>
                  <a:lnTo>
                    <a:pt x="116839" y="312419"/>
                  </a:lnTo>
                  <a:lnTo>
                    <a:pt x="175260" y="203200"/>
                  </a:lnTo>
                  <a:lnTo>
                    <a:pt x="156210" y="18415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866640" y="3144519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90170" y="457200"/>
                  </a:moveTo>
                  <a:lnTo>
                    <a:pt x="0" y="374650"/>
                  </a:lnTo>
                  <a:lnTo>
                    <a:pt x="80010" y="279400"/>
                  </a:lnTo>
                  <a:lnTo>
                    <a:pt x="53339" y="251459"/>
                  </a:lnTo>
                  <a:lnTo>
                    <a:pt x="129539" y="162559"/>
                  </a:lnTo>
                  <a:lnTo>
                    <a:pt x="105410" y="140969"/>
                  </a:lnTo>
                  <a:lnTo>
                    <a:pt x="228600" y="0"/>
                  </a:lnTo>
                  <a:lnTo>
                    <a:pt x="156210" y="184150"/>
                  </a:lnTo>
                  <a:lnTo>
                    <a:pt x="175260" y="203200"/>
                  </a:lnTo>
                  <a:lnTo>
                    <a:pt x="116839" y="312419"/>
                  </a:lnTo>
                  <a:lnTo>
                    <a:pt x="135889" y="327659"/>
                  </a:lnTo>
                  <a:lnTo>
                    <a:pt x="90170" y="457200"/>
                  </a:lnTo>
                  <a:close/>
                </a:path>
                <a:path w="228600" h="457200">
                  <a:moveTo>
                    <a:pt x="0" y="457200"/>
                  </a:moveTo>
                  <a:lnTo>
                    <a:pt x="0" y="457200"/>
                  </a:lnTo>
                </a:path>
                <a:path w="228600" h="457200">
                  <a:moveTo>
                    <a:pt x="228600" y="0"/>
                  </a:moveTo>
                  <a:lnTo>
                    <a:pt x="2286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876800" y="3505199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105410" y="140969"/>
                  </a:lnTo>
                  <a:lnTo>
                    <a:pt x="129539" y="162560"/>
                  </a:lnTo>
                  <a:lnTo>
                    <a:pt x="52070" y="251460"/>
                  </a:lnTo>
                  <a:lnTo>
                    <a:pt x="80010" y="279400"/>
                  </a:lnTo>
                  <a:lnTo>
                    <a:pt x="0" y="374650"/>
                  </a:lnTo>
                  <a:lnTo>
                    <a:pt x="88900" y="457200"/>
                  </a:lnTo>
                  <a:lnTo>
                    <a:pt x="135889" y="327660"/>
                  </a:lnTo>
                  <a:lnTo>
                    <a:pt x="116839" y="312419"/>
                  </a:lnTo>
                  <a:lnTo>
                    <a:pt x="175260" y="203200"/>
                  </a:lnTo>
                  <a:lnTo>
                    <a:pt x="156210" y="18415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876800" y="3505199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88900" y="457200"/>
                  </a:moveTo>
                  <a:lnTo>
                    <a:pt x="0" y="374650"/>
                  </a:lnTo>
                  <a:lnTo>
                    <a:pt x="80010" y="279400"/>
                  </a:lnTo>
                  <a:lnTo>
                    <a:pt x="52070" y="251460"/>
                  </a:lnTo>
                  <a:lnTo>
                    <a:pt x="129539" y="162560"/>
                  </a:lnTo>
                  <a:lnTo>
                    <a:pt x="105410" y="140969"/>
                  </a:lnTo>
                  <a:lnTo>
                    <a:pt x="228600" y="0"/>
                  </a:lnTo>
                  <a:lnTo>
                    <a:pt x="156210" y="184150"/>
                  </a:lnTo>
                  <a:lnTo>
                    <a:pt x="175260" y="203200"/>
                  </a:lnTo>
                  <a:lnTo>
                    <a:pt x="116839" y="312419"/>
                  </a:lnTo>
                  <a:lnTo>
                    <a:pt x="135889" y="327660"/>
                  </a:lnTo>
                  <a:lnTo>
                    <a:pt x="88900" y="457200"/>
                  </a:lnTo>
                  <a:close/>
                </a:path>
                <a:path w="228600" h="457200">
                  <a:moveTo>
                    <a:pt x="0" y="457200"/>
                  </a:moveTo>
                  <a:lnTo>
                    <a:pt x="0" y="457200"/>
                  </a:lnTo>
                </a:path>
                <a:path w="228600" h="457200">
                  <a:moveTo>
                    <a:pt x="228600" y="0"/>
                  </a:moveTo>
                  <a:lnTo>
                    <a:pt x="2286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1639570" y="1436369"/>
            <a:ext cx="252095" cy="556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3450" spc="15" b="1">
                <a:latin typeface="Times New Roman"/>
                <a:cs typeface="Times New Roman"/>
              </a:rPr>
              <a:t>+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691639" y="1913889"/>
            <a:ext cx="147320" cy="556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3450" spc="5" b="1">
                <a:latin typeface="Times New Roman"/>
                <a:cs typeface="Times New Roman"/>
              </a:rPr>
              <a:t>-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9700" y="4225290"/>
            <a:ext cx="7242809" cy="2331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89584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Electrons </a:t>
            </a:r>
            <a:r>
              <a:rPr dirty="0" sz="2000">
                <a:latin typeface="Times New Roman"/>
                <a:cs typeface="Times New Roman"/>
              </a:rPr>
              <a:t>drift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p-material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plenty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holes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there.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“RECOMBINE”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filling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“empty”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positions.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50"/>
              </a:spcBef>
            </a:pPr>
            <a:r>
              <a:rPr dirty="0" sz="2000" spc="-5">
                <a:latin typeface="Times New Roman"/>
                <a:cs typeface="Times New Roman"/>
              </a:rPr>
              <a:t>Holes </a:t>
            </a:r>
            <a:r>
              <a:rPr dirty="0" sz="2000">
                <a:latin typeface="Times New Roman"/>
                <a:cs typeface="Times New Roman"/>
              </a:rPr>
              <a:t>drift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n-material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plenty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electrons </a:t>
            </a:r>
            <a:r>
              <a:rPr dirty="0" sz="2000">
                <a:latin typeface="Times New Roman"/>
                <a:cs typeface="Times New Roman"/>
              </a:rPr>
              <a:t>there.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5">
                <a:latin typeface="Times New Roman"/>
                <a:cs typeface="Times New Roman"/>
              </a:rPr>
              <a:t> also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“RECOMBINE”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filling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“empty”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positions.</a:t>
            </a:r>
            <a:endParaRPr sz="2000">
              <a:latin typeface="Times New Roman"/>
              <a:cs typeface="Times New Roman"/>
            </a:endParaRPr>
          </a:p>
          <a:p>
            <a:pPr marL="101600" marR="855980">
              <a:lnSpc>
                <a:spcPct val="131700"/>
              </a:lnSpc>
              <a:spcBef>
                <a:spcPts val="990"/>
              </a:spcBef>
            </a:pPr>
            <a:r>
              <a:rPr dirty="0" sz="2000">
                <a:latin typeface="Times New Roman"/>
                <a:cs typeface="Times New Roman"/>
              </a:rPr>
              <a:t>The energy </a:t>
            </a:r>
            <a:r>
              <a:rPr dirty="0" sz="2000" spc="-5">
                <a:latin typeface="Times New Roman"/>
                <a:cs typeface="Times New Roman"/>
              </a:rPr>
              <a:t>released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“annihilation”</a:t>
            </a:r>
            <a:r>
              <a:rPr dirty="0" sz="2000">
                <a:latin typeface="Times New Roman"/>
                <a:cs typeface="Times New Roman"/>
              </a:rPr>
              <a:t> produces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PHOTONS 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particles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light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4771" y="1137698"/>
            <a:ext cx="2037080" cy="1177290"/>
            <a:chOff x="1334771" y="1137698"/>
            <a:chExt cx="2037080" cy="11772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3136" y="1137698"/>
              <a:ext cx="1986026" cy="117691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53820" y="1681479"/>
              <a:ext cx="2018030" cy="372110"/>
            </a:xfrm>
            <a:custGeom>
              <a:avLst/>
              <a:gdLst/>
              <a:ahLst/>
              <a:cxnLst/>
              <a:rect l="l" t="t" r="r" b="b"/>
              <a:pathLst>
                <a:path w="2018029" h="372110">
                  <a:moveTo>
                    <a:pt x="419100" y="186690"/>
                  </a:moveTo>
                  <a:lnTo>
                    <a:pt x="413753" y="143167"/>
                  </a:lnTo>
                  <a:lnTo>
                    <a:pt x="398437" y="103581"/>
                  </a:lnTo>
                  <a:lnTo>
                    <a:pt x="374205" y="68961"/>
                  </a:lnTo>
                  <a:lnTo>
                    <a:pt x="342138" y="40297"/>
                  </a:lnTo>
                  <a:lnTo>
                    <a:pt x="303288" y="18580"/>
                  </a:lnTo>
                  <a:lnTo>
                    <a:pt x="258737" y="4813"/>
                  </a:lnTo>
                  <a:lnTo>
                    <a:pt x="209550" y="0"/>
                  </a:lnTo>
                  <a:lnTo>
                    <a:pt x="160743" y="4813"/>
                  </a:lnTo>
                  <a:lnTo>
                    <a:pt x="116344" y="18580"/>
                  </a:lnTo>
                  <a:lnTo>
                    <a:pt x="77482" y="40297"/>
                  </a:lnTo>
                  <a:lnTo>
                    <a:pt x="45275" y="68961"/>
                  </a:lnTo>
                  <a:lnTo>
                    <a:pt x="20878" y="103581"/>
                  </a:lnTo>
                  <a:lnTo>
                    <a:pt x="5397" y="143167"/>
                  </a:lnTo>
                  <a:lnTo>
                    <a:pt x="0" y="186690"/>
                  </a:lnTo>
                  <a:lnTo>
                    <a:pt x="5397" y="229755"/>
                  </a:lnTo>
                  <a:lnTo>
                    <a:pt x="20878" y="268998"/>
                  </a:lnTo>
                  <a:lnTo>
                    <a:pt x="45275" y="303390"/>
                  </a:lnTo>
                  <a:lnTo>
                    <a:pt x="77482" y="331927"/>
                  </a:lnTo>
                  <a:lnTo>
                    <a:pt x="116344" y="353568"/>
                  </a:lnTo>
                  <a:lnTo>
                    <a:pt x="160743" y="367309"/>
                  </a:lnTo>
                  <a:lnTo>
                    <a:pt x="209550" y="372110"/>
                  </a:lnTo>
                  <a:lnTo>
                    <a:pt x="258737" y="367309"/>
                  </a:lnTo>
                  <a:lnTo>
                    <a:pt x="303288" y="353568"/>
                  </a:lnTo>
                  <a:lnTo>
                    <a:pt x="342138" y="331927"/>
                  </a:lnTo>
                  <a:lnTo>
                    <a:pt x="374205" y="303390"/>
                  </a:lnTo>
                  <a:lnTo>
                    <a:pt x="398437" y="268998"/>
                  </a:lnTo>
                  <a:lnTo>
                    <a:pt x="413753" y="229755"/>
                  </a:lnTo>
                  <a:lnTo>
                    <a:pt x="419100" y="186690"/>
                  </a:lnTo>
                  <a:close/>
                </a:path>
                <a:path w="2018029" h="372110">
                  <a:moveTo>
                    <a:pt x="2018030" y="35560"/>
                  </a:moveTo>
                  <a:lnTo>
                    <a:pt x="1755140" y="35560"/>
                  </a:lnTo>
                  <a:lnTo>
                    <a:pt x="1755140" y="313690"/>
                  </a:lnTo>
                  <a:lnTo>
                    <a:pt x="1885950" y="313690"/>
                  </a:lnTo>
                  <a:lnTo>
                    <a:pt x="2018030" y="313690"/>
                  </a:lnTo>
                  <a:lnTo>
                    <a:pt x="2018030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3819" y="1681479"/>
              <a:ext cx="420370" cy="372110"/>
            </a:xfrm>
            <a:custGeom>
              <a:avLst/>
              <a:gdLst/>
              <a:ahLst/>
              <a:cxnLst/>
              <a:rect l="l" t="t" r="r" b="b"/>
              <a:pathLst>
                <a:path w="420369" h="372110">
                  <a:moveTo>
                    <a:pt x="209550" y="0"/>
                  </a:moveTo>
                  <a:lnTo>
                    <a:pt x="258746" y="4809"/>
                  </a:lnTo>
                  <a:lnTo>
                    <a:pt x="303300" y="18572"/>
                  </a:lnTo>
                  <a:lnTo>
                    <a:pt x="342144" y="40288"/>
                  </a:lnTo>
                  <a:lnTo>
                    <a:pt x="374213" y="68957"/>
                  </a:lnTo>
                  <a:lnTo>
                    <a:pt x="398439" y="103580"/>
                  </a:lnTo>
                  <a:lnTo>
                    <a:pt x="413757" y="143158"/>
                  </a:lnTo>
                  <a:lnTo>
                    <a:pt x="419100" y="186690"/>
                  </a:lnTo>
                  <a:lnTo>
                    <a:pt x="413757" y="229751"/>
                  </a:lnTo>
                  <a:lnTo>
                    <a:pt x="398439" y="268991"/>
                  </a:lnTo>
                  <a:lnTo>
                    <a:pt x="374213" y="303389"/>
                  </a:lnTo>
                  <a:lnTo>
                    <a:pt x="342144" y="331921"/>
                  </a:lnTo>
                  <a:lnTo>
                    <a:pt x="303300" y="353567"/>
                  </a:lnTo>
                  <a:lnTo>
                    <a:pt x="258746" y="367303"/>
                  </a:lnTo>
                  <a:lnTo>
                    <a:pt x="209550" y="372110"/>
                  </a:lnTo>
                  <a:lnTo>
                    <a:pt x="160753" y="367303"/>
                  </a:lnTo>
                  <a:lnTo>
                    <a:pt x="116354" y="353567"/>
                  </a:lnTo>
                  <a:lnTo>
                    <a:pt x="77488" y="331921"/>
                  </a:lnTo>
                  <a:lnTo>
                    <a:pt x="45286" y="303389"/>
                  </a:lnTo>
                  <a:lnTo>
                    <a:pt x="20882" y="268991"/>
                  </a:lnTo>
                  <a:lnTo>
                    <a:pt x="5409" y="229751"/>
                  </a:lnTo>
                  <a:lnTo>
                    <a:pt x="0" y="186690"/>
                  </a:lnTo>
                  <a:lnTo>
                    <a:pt x="5409" y="143158"/>
                  </a:lnTo>
                  <a:lnTo>
                    <a:pt x="20882" y="103580"/>
                  </a:lnTo>
                  <a:lnTo>
                    <a:pt x="45286" y="68957"/>
                  </a:lnTo>
                  <a:lnTo>
                    <a:pt x="77488" y="40288"/>
                  </a:lnTo>
                  <a:lnTo>
                    <a:pt x="116354" y="18572"/>
                  </a:lnTo>
                  <a:lnTo>
                    <a:pt x="160753" y="4809"/>
                  </a:lnTo>
                  <a:lnTo>
                    <a:pt x="209550" y="0"/>
                  </a:lnTo>
                  <a:close/>
                </a:path>
                <a:path w="420369" h="372110">
                  <a:moveTo>
                    <a:pt x="0" y="0"/>
                  </a:moveTo>
                  <a:lnTo>
                    <a:pt x="0" y="0"/>
                  </a:lnTo>
                </a:path>
                <a:path w="420369" h="372110">
                  <a:moveTo>
                    <a:pt x="420369" y="372110"/>
                  </a:moveTo>
                  <a:lnTo>
                    <a:pt x="420369" y="372110"/>
                  </a:lnTo>
                </a:path>
              </a:pathLst>
            </a:custGeom>
            <a:ln w="3809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 rot="10800000">
            <a:off x="857421" y="1837630"/>
            <a:ext cx="701927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 b="1">
                <a:latin typeface="Times New Roman"/>
                <a:cs typeface="Times New Roman"/>
              </a:rPr>
              <a:t>+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 rot="10800000">
            <a:off x="903191" y="1164530"/>
            <a:ext cx="642574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 b="1">
                <a:latin typeface="Times New Roman"/>
                <a:cs typeface="Times New Roman"/>
              </a:rPr>
              <a:t>-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38350" y="339090"/>
            <a:ext cx="30816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8960" marR="5080" indent="-55626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p- 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n </a:t>
            </a: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diode applications: </a:t>
            </a:r>
            <a:r>
              <a:rPr dirty="0" sz="2400" spc="-590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A40020"/>
                </a:solidFill>
                <a:latin typeface="Times New Roman"/>
                <a:cs typeface="Times New Roman"/>
              </a:rPr>
              <a:t>Photodetectors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6670" y="1482090"/>
            <a:ext cx="309435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P-n </a:t>
            </a:r>
            <a:r>
              <a:rPr dirty="0" sz="2000" b="1">
                <a:latin typeface="Times New Roman"/>
                <a:cs typeface="Times New Roman"/>
              </a:rPr>
              <a:t>junction</a:t>
            </a:r>
            <a:r>
              <a:rPr dirty="0" sz="2000" spc="-5" b="1">
                <a:latin typeface="Times New Roman"/>
                <a:cs typeface="Times New Roman"/>
              </a:rPr>
              <a:t> can detect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light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when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reverse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biased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82700" y="2662237"/>
            <a:ext cx="6546850" cy="1381125"/>
            <a:chOff x="1282700" y="2662237"/>
            <a:chExt cx="6546850" cy="1381125"/>
          </a:xfrm>
        </p:grpSpPr>
        <p:sp>
          <p:nvSpPr>
            <p:cNvPr id="11" name="object 11"/>
            <p:cNvSpPr/>
            <p:nvPr/>
          </p:nvSpPr>
          <p:spPr>
            <a:xfrm>
              <a:off x="7212329" y="3276600"/>
              <a:ext cx="510540" cy="0"/>
            </a:xfrm>
            <a:custGeom>
              <a:avLst/>
              <a:gdLst/>
              <a:ahLst/>
              <a:cxnLst/>
              <a:rect l="l" t="t" r="r" b="b"/>
              <a:pathLst>
                <a:path w="510540" h="0">
                  <a:moveTo>
                    <a:pt x="0" y="0"/>
                  </a:moveTo>
                  <a:lnTo>
                    <a:pt x="51054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5650" y="3219450"/>
              <a:ext cx="114300" cy="114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0" y="3219450"/>
              <a:ext cx="114300" cy="1143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89379" y="3276600"/>
              <a:ext cx="510540" cy="0"/>
            </a:xfrm>
            <a:custGeom>
              <a:avLst/>
              <a:gdLst/>
              <a:ahLst/>
              <a:cxnLst/>
              <a:rect l="l" t="t" r="r" b="b"/>
              <a:pathLst>
                <a:path w="510539" h="0">
                  <a:moveTo>
                    <a:pt x="0" y="0"/>
                  </a:moveTo>
                  <a:lnTo>
                    <a:pt x="51053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2700" y="3219450"/>
              <a:ext cx="114300" cy="114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2300" y="3219450"/>
              <a:ext cx="114300" cy="1143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905000" y="26670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2667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333500" y="1371600"/>
                  </a:lnTo>
                  <a:lnTo>
                    <a:pt x="2667000" y="13716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905000" y="26670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1333500" y="1371600"/>
                  </a:moveTo>
                  <a:lnTo>
                    <a:pt x="0" y="13716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1371600"/>
                  </a:lnTo>
                  <a:lnTo>
                    <a:pt x="1333500" y="1371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72000" y="26670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2667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333500" y="1371600"/>
                  </a:lnTo>
                  <a:lnTo>
                    <a:pt x="2667000" y="13716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572000" y="26670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1333500" y="1371600"/>
                  </a:moveTo>
                  <a:lnTo>
                    <a:pt x="0" y="13716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1371600"/>
                  </a:lnTo>
                  <a:lnTo>
                    <a:pt x="1333500" y="1371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91000" y="2743200"/>
              <a:ext cx="685800" cy="1174750"/>
            </a:xfrm>
            <a:custGeom>
              <a:avLst/>
              <a:gdLst/>
              <a:ahLst/>
              <a:cxnLst/>
              <a:rect l="l" t="t" r="r" b="b"/>
              <a:pathLst>
                <a:path w="685800" h="1174750">
                  <a:moveTo>
                    <a:pt x="0" y="76200"/>
                  </a:moveTo>
                  <a:lnTo>
                    <a:pt x="228600" y="76200"/>
                  </a:lnTo>
                </a:path>
                <a:path w="685800" h="1174750">
                  <a:moveTo>
                    <a:pt x="0" y="424179"/>
                  </a:moveTo>
                  <a:lnTo>
                    <a:pt x="228600" y="424179"/>
                  </a:lnTo>
                </a:path>
                <a:path w="685800" h="1174750">
                  <a:moveTo>
                    <a:pt x="0" y="728979"/>
                  </a:moveTo>
                  <a:lnTo>
                    <a:pt x="228600" y="728979"/>
                  </a:lnTo>
                </a:path>
                <a:path w="685800" h="1174750">
                  <a:moveTo>
                    <a:pt x="0" y="1066800"/>
                  </a:moveTo>
                  <a:lnTo>
                    <a:pt x="228600" y="1066800"/>
                  </a:lnTo>
                </a:path>
                <a:path w="685800" h="1174750">
                  <a:moveTo>
                    <a:pt x="457200" y="116839"/>
                  </a:moveTo>
                  <a:lnTo>
                    <a:pt x="685800" y="116839"/>
                  </a:lnTo>
                </a:path>
                <a:path w="685800" h="1174750">
                  <a:moveTo>
                    <a:pt x="571500" y="0"/>
                  </a:moveTo>
                  <a:lnTo>
                    <a:pt x="571500" y="228600"/>
                  </a:lnTo>
                </a:path>
                <a:path w="685800" h="1174750">
                  <a:moveTo>
                    <a:pt x="457200" y="422910"/>
                  </a:moveTo>
                  <a:lnTo>
                    <a:pt x="685800" y="422910"/>
                  </a:lnTo>
                </a:path>
                <a:path w="685800" h="1174750">
                  <a:moveTo>
                    <a:pt x="571500" y="304800"/>
                  </a:moveTo>
                  <a:lnTo>
                    <a:pt x="571500" y="533400"/>
                  </a:lnTo>
                </a:path>
                <a:path w="685800" h="1174750">
                  <a:moveTo>
                    <a:pt x="457200" y="726439"/>
                  </a:moveTo>
                  <a:lnTo>
                    <a:pt x="685800" y="726439"/>
                  </a:lnTo>
                </a:path>
                <a:path w="685800" h="1174750">
                  <a:moveTo>
                    <a:pt x="571500" y="609600"/>
                  </a:moveTo>
                  <a:lnTo>
                    <a:pt x="571500" y="838200"/>
                  </a:lnTo>
                </a:path>
                <a:path w="685800" h="1174750">
                  <a:moveTo>
                    <a:pt x="457200" y="1062989"/>
                  </a:moveTo>
                  <a:lnTo>
                    <a:pt x="685800" y="1062989"/>
                  </a:lnTo>
                </a:path>
                <a:path w="685800" h="1174750">
                  <a:moveTo>
                    <a:pt x="571500" y="946150"/>
                  </a:moveTo>
                  <a:lnTo>
                    <a:pt x="571500" y="1174750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744470" y="2928620"/>
            <a:ext cx="647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Times New Roman"/>
                <a:cs typeface="Times New Roman"/>
              </a:rPr>
              <a:t>p</a:t>
            </a:r>
            <a:r>
              <a:rPr dirty="0" sz="1800" b="1">
                <a:latin typeface="Times New Roman"/>
                <a:cs typeface="Times New Roman"/>
              </a:rPr>
              <a:t>-t</a:t>
            </a:r>
            <a:r>
              <a:rPr dirty="0" sz="1800" spc="5" b="1">
                <a:latin typeface="Times New Roman"/>
                <a:cs typeface="Times New Roman"/>
              </a:rPr>
              <a:t>y</a:t>
            </a:r>
            <a:r>
              <a:rPr dirty="0" sz="1800" spc="-5" b="1">
                <a:latin typeface="Times New Roman"/>
                <a:cs typeface="Times New Roman"/>
              </a:rPr>
              <a:t>pe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40070" y="2928620"/>
            <a:ext cx="647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-t</a:t>
            </a:r>
            <a:r>
              <a:rPr dirty="0" sz="1800" spc="5" b="1">
                <a:latin typeface="Times New Roman"/>
                <a:cs typeface="Times New Roman"/>
              </a:rPr>
              <a:t>y</a:t>
            </a:r>
            <a:r>
              <a:rPr dirty="0" sz="1800" spc="-5" b="1">
                <a:latin typeface="Times New Roman"/>
                <a:cs typeface="Times New Roman"/>
              </a:rPr>
              <a:t>pe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19200" y="1761897"/>
            <a:ext cx="6705600" cy="2281555"/>
            <a:chOff x="1219200" y="1761897"/>
            <a:chExt cx="6705600" cy="2281555"/>
          </a:xfrm>
        </p:grpSpPr>
        <p:sp>
          <p:nvSpPr>
            <p:cNvPr id="25" name="object 25"/>
            <p:cNvSpPr/>
            <p:nvPr/>
          </p:nvSpPr>
          <p:spPr>
            <a:xfrm>
              <a:off x="1219200" y="2743200"/>
              <a:ext cx="6705600" cy="228600"/>
            </a:xfrm>
            <a:custGeom>
              <a:avLst/>
              <a:gdLst/>
              <a:ahLst/>
              <a:cxnLst/>
              <a:rect l="l" t="t" r="r" b="b"/>
              <a:pathLst>
                <a:path w="6705600" h="228600">
                  <a:moveTo>
                    <a:pt x="0" y="228600"/>
                  </a:moveTo>
                  <a:lnTo>
                    <a:pt x="228600" y="228600"/>
                  </a:lnTo>
                </a:path>
                <a:path w="6705600" h="228600">
                  <a:moveTo>
                    <a:pt x="6477000" y="116839"/>
                  </a:moveTo>
                  <a:lnTo>
                    <a:pt x="6705600" y="116839"/>
                  </a:lnTo>
                </a:path>
                <a:path w="6705600" h="228600">
                  <a:moveTo>
                    <a:pt x="6591300" y="0"/>
                  </a:moveTo>
                  <a:lnTo>
                    <a:pt x="6591300" y="228600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338320" y="3276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338320" y="3276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152400" y="0"/>
                  </a:moveTo>
                  <a:lnTo>
                    <a:pt x="152400" y="0"/>
                  </a:lnTo>
                </a:path>
                <a:path w="152400" h="152400">
                  <a:moveTo>
                    <a:pt x="0" y="152400"/>
                  </a:moveTo>
                  <a:lnTo>
                    <a:pt x="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90720" y="3352800"/>
              <a:ext cx="300990" cy="0"/>
            </a:xfrm>
            <a:custGeom>
              <a:avLst/>
              <a:gdLst/>
              <a:ahLst/>
              <a:cxnLst/>
              <a:rect l="l" t="t" r="r" b="b"/>
              <a:pathLst>
                <a:path w="300989" h="0">
                  <a:moveTo>
                    <a:pt x="0" y="0"/>
                  </a:moveTo>
                  <a:lnTo>
                    <a:pt x="300989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786629" y="3309619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0" y="0"/>
                  </a:moveTo>
                  <a:lnTo>
                    <a:pt x="0" y="86359"/>
                  </a:lnTo>
                  <a:lnTo>
                    <a:pt x="85090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4927" y="3500527"/>
              <a:ext cx="161744" cy="16174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17339" y="3581400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60" h="0">
                  <a:moveTo>
                    <a:pt x="302260" y="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38600" y="3538220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85089" y="0"/>
                  </a:moveTo>
                  <a:lnTo>
                    <a:pt x="0" y="43179"/>
                  </a:lnTo>
                  <a:lnTo>
                    <a:pt x="85089" y="8635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6047" y="3652927"/>
              <a:ext cx="161744" cy="16174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643120" y="3733800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60" h="0">
                  <a:moveTo>
                    <a:pt x="0" y="0"/>
                  </a:moveTo>
                  <a:lnTo>
                    <a:pt x="302259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939029" y="3690620"/>
              <a:ext cx="86360" cy="86360"/>
            </a:xfrm>
            <a:custGeom>
              <a:avLst/>
              <a:gdLst/>
              <a:ahLst/>
              <a:cxnLst/>
              <a:rect l="l" t="t" r="r" b="b"/>
              <a:pathLst>
                <a:path w="86360" h="86360">
                  <a:moveTo>
                    <a:pt x="0" y="0"/>
                  </a:moveTo>
                  <a:lnTo>
                    <a:pt x="0" y="86359"/>
                  </a:lnTo>
                  <a:lnTo>
                    <a:pt x="86360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4927" y="3881527"/>
              <a:ext cx="161744" cy="16174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117339" y="3962400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60" h="0">
                  <a:moveTo>
                    <a:pt x="302260" y="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038600" y="3919220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85089" y="0"/>
                  </a:moveTo>
                  <a:lnTo>
                    <a:pt x="0" y="43179"/>
                  </a:lnTo>
                  <a:lnTo>
                    <a:pt x="85089" y="8635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1127" y="3195727"/>
              <a:ext cx="161744" cy="16174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193539" y="3276600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60" h="0">
                  <a:moveTo>
                    <a:pt x="302260" y="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114800" y="3233419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85089" y="0"/>
                  </a:moveTo>
                  <a:lnTo>
                    <a:pt x="0" y="43179"/>
                  </a:lnTo>
                  <a:lnTo>
                    <a:pt x="85089" y="8635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6047" y="2967127"/>
              <a:ext cx="161744" cy="16174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643120" y="3048000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60" h="0">
                  <a:moveTo>
                    <a:pt x="0" y="0"/>
                  </a:moveTo>
                  <a:lnTo>
                    <a:pt x="302259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939029" y="3004819"/>
              <a:ext cx="86360" cy="86360"/>
            </a:xfrm>
            <a:custGeom>
              <a:avLst/>
              <a:gdLst/>
              <a:ahLst/>
              <a:cxnLst/>
              <a:rect l="l" t="t" r="r" b="b"/>
              <a:pathLst>
                <a:path w="86360" h="86360">
                  <a:moveTo>
                    <a:pt x="0" y="0"/>
                  </a:moveTo>
                  <a:lnTo>
                    <a:pt x="0" y="86359"/>
                  </a:lnTo>
                  <a:lnTo>
                    <a:pt x="86360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4927" y="2890927"/>
              <a:ext cx="161744" cy="16174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117339" y="2971800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60" h="0">
                  <a:moveTo>
                    <a:pt x="302260" y="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038600" y="1766569"/>
              <a:ext cx="570230" cy="1248410"/>
            </a:xfrm>
            <a:custGeom>
              <a:avLst/>
              <a:gdLst/>
              <a:ahLst/>
              <a:cxnLst/>
              <a:rect l="l" t="t" r="r" b="b"/>
              <a:pathLst>
                <a:path w="570229" h="1248410">
                  <a:moveTo>
                    <a:pt x="85090" y="1163320"/>
                  </a:moveTo>
                  <a:lnTo>
                    <a:pt x="0" y="1205230"/>
                  </a:lnTo>
                  <a:lnTo>
                    <a:pt x="85090" y="1248410"/>
                  </a:lnTo>
                  <a:lnTo>
                    <a:pt x="85090" y="1163320"/>
                  </a:lnTo>
                  <a:close/>
                </a:path>
                <a:path w="570229" h="1248410">
                  <a:moveTo>
                    <a:pt x="570230" y="867410"/>
                  </a:moveTo>
                  <a:lnTo>
                    <a:pt x="553021" y="547370"/>
                  </a:lnTo>
                  <a:lnTo>
                    <a:pt x="549884" y="488950"/>
                  </a:lnTo>
                  <a:lnTo>
                    <a:pt x="547370" y="441960"/>
                  </a:lnTo>
                  <a:lnTo>
                    <a:pt x="486410" y="488950"/>
                  </a:lnTo>
                  <a:lnTo>
                    <a:pt x="479285" y="354330"/>
                  </a:lnTo>
                  <a:lnTo>
                    <a:pt x="475322" y="279400"/>
                  </a:lnTo>
                  <a:lnTo>
                    <a:pt x="472440" y="224790"/>
                  </a:lnTo>
                  <a:lnTo>
                    <a:pt x="397510" y="279400"/>
                  </a:lnTo>
                  <a:lnTo>
                    <a:pt x="379730" y="0"/>
                  </a:lnTo>
                  <a:lnTo>
                    <a:pt x="147320" y="184150"/>
                  </a:lnTo>
                  <a:lnTo>
                    <a:pt x="257810" y="394970"/>
                  </a:lnTo>
                  <a:lnTo>
                    <a:pt x="303530" y="354330"/>
                  </a:lnTo>
                  <a:lnTo>
                    <a:pt x="370840" y="585470"/>
                  </a:lnTo>
                  <a:lnTo>
                    <a:pt x="421640" y="547370"/>
                  </a:lnTo>
                  <a:lnTo>
                    <a:pt x="570230" y="86741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185920" y="1766570"/>
              <a:ext cx="422909" cy="867410"/>
            </a:xfrm>
            <a:custGeom>
              <a:avLst/>
              <a:gdLst/>
              <a:ahLst/>
              <a:cxnLst/>
              <a:rect l="l" t="t" r="r" b="b"/>
              <a:pathLst>
                <a:path w="422910" h="867410">
                  <a:moveTo>
                    <a:pt x="0" y="184150"/>
                  </a:moveTo>
                  <a:lnTo>
                    <a:pt x="232409" y="0"/>
                  </a:lnTo>
                  <a:lnTo>
                    <a:pt x="250189" y="279400"/>
                  </a:lnTo>
                  <a:lnTo>
                    <a:pt x="325119" y="224789"/>
                  </a:lnTo>
                  <a:lnTo>
                    <a:pt x="339089" y="488950"/>
                  </a:lnTo>
                  <a:lnTo>
                    <a:pt x="400050" y="441959"/>
                  </a:lnTo>
                  <a:lnTo>
                    <a:pt x="422909" y="867409"/>
                  </a:lnTo>
                  <a:lnTo>
                    <a:pt x="274319" y="547369"/>
                  </a:lnTo>
                  <a:lnTo>
                    <a:pt x="223519" y="585469"/>
                  </a:lnTo>
                  <a:lnTo>
                    <a:pt x="156209" y="354329"/>
                  </a:lnTo>
                  <a:lnTo>
                    <a:pt x="110489" y="394969"/>
                  </a:lnTo>
                  <a:lnTo>
                    <a:pt x="0" y="184150"/>
                  </a:lnTo>
                  <a:close/>
                </a:path>
                <a:path w="422910" h="867410">
                  <a:moveTo>
                    <a:pt x="422909" y="867409"/>
                  </a:moveTo>
                  <a:lnTo>
                    <a:pt x="422909" y="86740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292100" y="4149090"/>
            <a:ext cx="8254365" cy="2470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latin typeface="Times New Roman"/>
                <a:cs typeface="Times New Roman"/>
              </a:rPr>
              <a:t>When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light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illuminates</a:t>
            </a:r>
            <a:r>
              <a:rPr dirty="0" sz="2000">
                <a:latin typeface="Times New Roman"/>
                <a:cs typeface="Times New Roman"/>
              </a:rPr>
              <a:t> the p-n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junction, the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photons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energy</a:t>
            </a:r>
            <a:r>
              <a:rPr dirty="0" sz="2000" spc="-5">
                <a:latin typeface="Times New Roman"/>
                <a:cs typeface="Times New Roman"/>
              </a:rPr>
              <a:t> RELEASES</a:t>
            </a:r>
            <a:r>
              <a:rPr dirty="0" sz="2000">
                <a:latin typeface="Times New Roman"/>
                <a:cs typeface="Times New Roman"/>
              </a:rPr>
              <a:t> free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electrons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holes.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referred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PHOTO-ELECTRONS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PHOTO-HOLES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26670" marR="5632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applied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voltage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separates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photo-carriers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attracting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electrons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toward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“plus”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holes</a:t>
            </a:r>
            <a:r>
              <a:rPr dirty="0" sz="2000" spc="-5">
                <a:latin typeface="Times New Roman"/>
                <a:cs typeface="Times New Roman"/>
              </a:rPr>
              <a:t> toward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“minus”</a:t>
            </a:r>
            <a:endParaRPr sz="200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  <a:spcBef>
                <a:spcPts val="1250"/>
              </a:spcBef>
            </a:pP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light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current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flowing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p-n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junction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9919" y="2023109"/>
            <a:ext cx="342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5819" y="3600450"/>
            <a:ext cx="330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VB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20867" y="110897"/>
            <a:ext cx="2820035" cy="2308225"/>
            <a:chOff x="6220867" y="110897"/>
            <a:chExt cx="2820035" cy="2308225"/>
          </a:xfrm>
        </p:grpSpPr>
        <p:sp>
          <p:nvSpPr>
            <p:cNvPr id="5" name="object 5"/>
            <p:cNvSpPr/>
            <p:nvPr/>
          </p:nvSpPr>
          <p:spPr>
            <a:xfrm>
              <a:off x="6225540" y="114299"/>
              <a:ext cx="2809240" cy="43180"/>
            </a:xfrm>
            <a:custGeom>
              <a:avLst/>
              <a:gdLst/>
              <a:ahLst/>
              <a:cxnLst/>
              <a:rect l="l" t="t" r="r" b="b"/>
              <a:pathLst>
                <a:path w="2809240" h="43180">
                  <a:moveTo>
                    <a:pt x="2809240" y="31750"/>
                  </a:moveTo>
                  <a:lnTo>
                    <a:pt x="2022640" y="22860"/>
                  </a:lnTo>
                  <a:lnTo>
                    <a:pt x="1910283" y="21590"/>
                  </a:lnTo>
                  <a:lnTo>
                    <a:pt x="0" y="0"/>
                  </a:lnTo>
                  <a:lnTo>
                    <a:pt x="11709" y="21590"/>
                  </a:lnTo>
                  <a:lnTo>
                    <a:pt x="23431" y="43180"/>
                  </a:lnTo>
                  <a:lnTo>
                    <a:pt x="2802864" y="43180"/>
                  </a:lnTo>
                  <a:lnTo>
                    <a:pt x="2809240" y="3175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248291" y="156209"/>
              <a:ext cx="2781300" cy="22860"/>
            </a:xfrm>
            <a:custGeom>
              <a:avLst/>
              <a:gdLst/>
              <a:ahLst/>
              <a:cxnLst/>
              <a:rect l="l" t="t" r="r" b="b"/>
              <a:pathLst>
                <a:path w="2781300" h="22860">
                  <a:moveTo>
                    <a:pt x="2780825" y="0"/>
                  </a:moveTo>
                  <a:lnTo>
                    <a:pt x="0" y="0"/>
                  </a:lnTo>
                  <a:lnTo>
                    <a:pt x="12409" y="22860"/>
                  </a:lnTo>
                  <a:lnTo>
                    <a:pt x="2768084" y="22860"/>
                  </a:lnTo>
                  <a:lnTo>
                    <a:pt x="2780825" y="0"/>
                  </a:lnTo>
                  <a:close/>
                </a:path>
              </a:pathLst>
            </a:custGeom>
            <a:solidFill>
              <a:srgbClr val="99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59321" y="176529"/>
              <a:ext cx="2759075" cy="22860"/>
            </a:xfrm>
            <a:custGeom>
              <a:avLst/>
              <a:gdLst/>
              <a:ahLst/>
              <a:cxnLst/>
              <a:rect l="l" t="t" r="r" b="b"/>
              <a:pathLst>
                <a:path w="2759075" h="22860">
                  <a:moveTo>
                    <a:pt x="2758469" y="0"/>
                  </a:moveTo>
                  <a:lnTo>
                    <a:pt x="0" y="0"/>
                  </a:lnTo>
                  <a:lnTo>
                    <a:pt x="12409" y="22860"/>
                  </a:lnTo>
                  <a:lnTo>
                    <a:pt x="2745727" y="22860"/>
                  </a:lnTo>
                  <a:lnTo>
                    <a:pt x="2758469" y="0"/>
                  </a:lnTo>
                  <a:close/>
                </a:path>
              </a:pathLst>
            </a:custGeom>
            <a:solidFill>
              <a:srgbClr val="99C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271042" y="198119"/>
              <a:ext cx="2734945" cy="22860"/>
            </a:xfrm>
            <a:custGeom>
              <a:avLst/>
              <a:gdLst/>
              <a:ahLst/>
              <a:cxnLst/>
              <a:rect l="l" t="t" r="r" b="b"/>
              <a:pathLst>
                <a:path w="2734945" h="22860">
                  <a:moveTo>
                    <a:pt x="2734715" y="0"/>
                  </a:moveTo>
                  <a:lnTo>
                    <a:pt x="0" y="0"/>
                  </a:lnTo>
                  <a:lnTo>
                    <a:pt x="2757" y="5079"/>
                  </a:lnTo>
                  <a:lnTo>
                    <a:pt x="10992" y="22859"/>
                  </a:lnTo>
                  <a:lnTo>
                    <a:pt x="2721973" y="22859"/>
                  </a:lnTo>
                  <a:lnTo>
                    <a:pt x="2734715" y="0"/>
                  </a:lnTo>
                  <a:close/>
                </a:path>
              </a:pathLst>
            </a:custGeom>
            <a:solidFill>
              <a:srgbClr val="97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280858" y="218439"/>
              <a:ext cx="2713990" cy="22860"/>
            </a:xfrm>
            <a:custGeom>
              <a:avLst/>
              <a:gdLst/>
              <a:ahLst/>
              <a:cxnLst/>
              <a:rect l="l" t="t" r="r" b="b"/>
              <a:pathLst>
                <a:path w="2713990" h="22860">
                  <a:moveTo>
                    <a:pt x="2713572" y="0"/>
                  </a:moveTo>
                  <a:lnTo>
                    <a:pt x="0" y="0"/>
                  </a:lnTo>
                  <a:lnTo>
                    <a:pt x="10587" y="22859"/>
                  </a:lnTo>
                  <a:lnTo>
                    <a:pt x="2700831" y="22859"/>
                  </a:lnTo>
                  <a:lnTo>
                    <a:pt x="2713572" y="0"/>
                  </a:lnTo>
                  <a:close/>
                </a:path>
              </a:pathLst>
            </a:custGeom>
            <a:solidFill>
              <a:srgbClr val="97C7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90858" y="240029"/>
              <a:ext cx="2691765" cy="22860"/>
            </a:xfrm>
            <a:custGeom>
              <a:avLst/>
              <a:gdLst/>
              <a:ahLst/>
              <a:cxnLst/>
              <a:rect l="l" t="t" r="r" b="b"/>
              <a:pathLst>
                <a:path w="2691765" h="22860">
                  <a:moveTo>
                    <a:pt x="2691539" y="0"/>
                  </a:moveTo>
                  <a:lnTo>
                    <a:pt x="0" y="0"/>
                  </a:lnTo>
                  <a:lnTo>
                    <a:pt x="10587" y="22860"/>
                  </a:lnTo>
                  <a:lnTo>
                    <a:pt x="2678797" y="22860"/>
                  </a:lnTo>
                  <a:lnTo>
                    <a:pt x="2691539" y="0"/>
                  </a:lnTo>
                  <a:close/>
                </a:path>
              </a:pathLst>
            </a:custGeom>
            <a:solidFill>
              <a:srgbClr val="97C6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00269" y="260350"/>
              <a:ext cx="2670810" cy="22860"/>
            </a:xfrm>
            <a:custGeom>
              <a:avLst/>
              <a:gdLst/>
              <a:ahLst/>
              <a:cxnLst/>
              <a:rect l="l" t="t" r="r" b="b"/>
              <a:pathLst>
                <a:path w="2670809" h="22860">
                  <a:moveTo>
                    <a:pt x="2670802" y="0"/>
                  </a:moveTo>
                  <a:lnTo>
                    <a:pt x="0" y="0"/>
                  </a:lnTo>
                  <a:lnTo>
                    <a:pt x="10587" y="22859"/>
                  </a:lnTo>
                  <a:lnTo>
                    <a:pt x="2658060" y="22859"/>
                  </a:lnTo>
                  <a:lnTo>
                    <a:pt x="2670802" y="0"/>
                  </a:lnTo>
                  <a:close/>
                </a:path>
              </a:pathLst>
            </a:custGeom>
            <a:solidFill>
              <a:srgbClr val="96C5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310268" y="281939"/>
              <a:ext cx="2649220" cy="22860"/>
            </a:xfrm>
            <a:custGeom>
              <a:avLst/>
              <a:gdLst/>
              <a:ahLst/>
              <a:cxnLst/>
              <a:rect l="l" t="t" r="r" b="b"/>
              <a:pathLst>
                <a:path w="2649220" h="22860">
                  <a:moveTo>
                    <a:pt x="2648768" y="0"/>
                  </a:moveTo>
                  <a:lnTo>
                    <a:pt x="0" y="0"/>
                  </a:lnTo>
                  <a:lnTo>
                    <a:pt x="10587" y="22859"/>
                  </a:lnTo>
                  <a:lnTo>
                    <a:pt x="2636027" y="22859"/>
                  </a:lnTo>
                  <a:lnTo>
                    <a:pt x="2648768" y="0"/>
                  </a:lnTo>
                  <a:close/>
                </a:path>
              </a:pathLst>
            </a:custGeom>
            <a:solidFill>
              <a:srgbClr val="96C4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19680" y="302259"/>
              <a:ext cx="2628265" cy="22860"/>
            </a:xfrm>
            <a:custGeom>
              <a:avLst/>
              <a:gdLst/>
              <a:ahLst/>
              <a:cxnLst/>
              <a:rect l="l" t="t" r="r" b="b"/>
              <a:pathLst>
                <a:path w="2628265" h="22860">
                  <a:moveTo>
                    <a:pt x="2628031" y="0"/>
                  </a:moveTo>
                  <a:lnTo>
                    <a:pt x="0" y="0"/>
                  </a:lnTo>
                  <a:lnTo>
                    <a:pt x="9999" y="21590"/>
                  </a:lnTo>
                  <a:lnTo>
                    <a:pt x="10566" y="22860"/>
                  </a:lnTo>
                  <a:lnTo>
                    <a:pt x="2615290" y="22860"/>
                  </a:lnTo>
                  <a:lnTo>
                    <a:pt x="2628031" y="0"/>
                  </a:lnTo>
                  <a:close/>
                </a:path>
              </a:pathLst>
            </a:custGeom>
            <a:solidFill>
              <a:srgbClr val="96C3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29679" y="323850"/>
              <a:ext cx="2606040" cy="21590"/>
            </a:xfrm>
            <a:custGeom>
              <a:avLst/>
              <a:gdLst/>
              <a:ahLst/>
              <a:cxnLst/>
              <a:rect l="l" t="t" r="r" b="b"/>
              <a:pathLst>
                <a:path w="2606040" h="21589">
                  <a:moveTo>
                    <a:pt x="2605998" y="0"/>
                  </a:moveTo>
                  <a:lnTo>
                    <a:pt x="0" y="0"/>
                  </a:lnTo>
                  <a:lnTo>
                    <a:pt x="9644" y="21590"/>
                  </a:lnTo>
                  <a:lnTo>
                    <a:pt x="2593964" y="21590"/>
                  </a:lnTo>
                  <a:lnTo>
                    <a:pt x="2605998" y="0"/>
                  </a:lnTo>
                  <a:close/>
                </a:path>
              </a:pathLst>
            </a:custGeom>
            <a:solidFill>
              <a:srgbClr val="95C2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338757" y="344170"/>
              <a:ext cx="2585720" cy="22860"/>
            </a:xfrm>
            <a:custGeom>
              <a:avLst/>
              <a:gdLst/>
              <a:ahLst/>
              <a:cxnLst/>
              <a:rect l="l" t="t" r="r" b="b"/>
              <a:pathLst>
                <a:path w="2585720" h="22860">
                  <a:moveTo>
                    <a:pt x="2585595" y="0"/>
                  </a:moveTo>
                  <a:lnTo>
                    <a:pt x="0" y="0"/>
                  </a:lnTo>
                  <a:lnTo>
                    <a:pt x="10212" y="22859"/>
                  </a:lnTo>
                  <a:lnTo>
                    <a:pt x="2572853" y="22859"/>
                  </a:lnTo>
                  <a:lnTo>
                    <a:pt x="2585595" y="0"/>
                  </a:lnTo>
                  <a:close/>
                </a:path>
              </a:pathLst>
            </a:custGeom>
            <a:solidFill>
              <a:srgbClr val="95C1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347834" y="364489"/>
              <a:ext cx="2565400" cy="22860"/>
            </a:xfrm>
            <a:custGeom>
              <a:avLst/>
              <a:gdLst/>
              <a:ahLst/>
              <a:cxnLst/>
              <a:rect l="l" t="t" r="r" b="b"/>
              <a:pathLst>
                <a:path w="2565400" h="22860">
                  <a:moveTo>
                    <a:pt x="2565191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553017" y="22860"/>
                  </a:lnTo>
                  <a:lnTo>
                    <a:pt x="2557405" y="13970"/>
                  </a:lnTo>
                  <a:lnTo>
                    <a:pt x="2565191" y="0"/>
                  </a:lnTo>
                  <a:close/>
                </a:path>
              </a:pathLst>
            </a:custGeom>
            <a:solidFill>
              <a:srgbClr val="95C0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357479" y="386079"/>
              <a:ext cx="2544445" cy="22860"/>
            </a:xfrm>
            <a:custGeom>
              <a:avLst/>
              <a:gdLst/>
              <a:ahLst/>
              <a:cxnLst/>
              <a:rect l="l" t="t" r="r" b="b"/>
              <a:pathLst>
                <a:path w="2544445" h="22859">
                  <a:moveTo>
                    <a:pt x="2543999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532717" y="22860"/>
                  </a:lnTo>
                  <a:lnTo>
                    <a:pt x="2543999" y="0"/>
                  </a:lnTo>
                  <a:close/>
                </a:path>
              </a:pathLst>
            </a:custGeom>
            <a:solidFill>
              <a:srgbClr val="94BF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66556" y="406400"/>
              <a:ext cx="2525395" cy="22860"/>
            </a:xfrm>
            <a:custGeom>
              <a:avLst/>
              <a:gdLst/>
              <a:ahLst/>
              <a:cxnLst/>
              <a:rect l="l" t="t" r="r" b="b"/>
              <a:pathLst>
                <a:path w="2525395" h="22859">
                  <a:moveTo>
                    <a:pt x="2524894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513612" y="22860"/>
                  </a:lnTo>
                  <a:lnTo>
                    <a:pt x="2524894" y="0"/>
                  </a:lnTo>
                  <a:close/>
                </a:path>
              </a:pathLst>
            </a:custGeom>
            <a:solidFill>
              <a:srgbClr val="94BE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376201" y="427989"/>
              <a:ext cx="2505075" cy="22860"/>
            </a:xfrm>
            <a:custGeom>
              <a:avLst/>
              <a:gdLst/>
              <a:ahLst/>
              <a:cxnLst/>
              <a:rect l="l" t="t" r="r" b="b"/>
              <a:pathLst>
                <a:path w="2505075" h="22859">
                  <a:moveTo>
                    <a:pt x="2504594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493312" y="22860"/>
                  </a:lnTo>
                  <a:lnTo>
                    <a:pt x="2504594" y="0"/>
                  </a:lnTo>
                  <a:close/>
                </a:path>
              </a:pathLst>
            </a:custGeom>
            <a:solidFill>
              <a:srgbClr val="94BD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85278" y="448309"/>
              <a:ext cx="2486025" cy="22860"/>
            </a:xfrm>
            <a:custGeom>
              <a:avLst/>
              <a:gdLst/>
              <a:ahLst/>
              <a:cxnLst/>
              <a:rect l="l" t="t" r="r" b="b"/>
              <a:pathLst>
                <a:path w="2486025" h="22859">
                  <a:moveTo>
                    <a:pt x="2485488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474206" y="22860"/>
                  </a:lnTo>
                  <a:lnTo>
                    <a:pt x="2485488" y="0"/>
                  </a:lnTo>
                  <a:close/>
                </a:path>
              </a:pathLst>
            </a:custGeom>
            <a:solidFill>
              <a:srgbClr val="93BC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394923" y="469900"/>
              <a:ext cx="2465705" cy="21590"/>
            </a:xfrm>
            <a:custGeom>
              <a:avLst/>
              <a:gdLst/>
              <a:ahLst/>
              <a:cxnLst/>
              <a:rect l="l" t="t" r="r" b="b"/>
              <a:pathLst>
                <a:path w="2465704" h="21590">
                  <a:moveTo>
                    <a:pt x="2465188" y="0"/>
                  </a:moveTo>
                  <a:lnTo>
                    <a:pt x="0" y="0"/>
                  </a:lnTo>
                  <a:lnTo>
                    <a:pt x="9644" y="21589"/>
                  </a:lnTo>
                  <a:lnTo>
                    <a:pt x="2454533" y="21589"/>
                  </a:lnTo>
                  <a:lnTo>
                    <a:pt x="2465188" y="0"/>
                  </a:lnTo>
                  <a:close/>
                </a:path>
              </a:pathLst>
            </a:custGeom>
            <a:solidFill>
              <a:srgbClr val="93BB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404000" y="490220"/>
              <a:ext cx="2446655" cy="22860"/>
            </a:xfrm>
            <a:custGeom>
              <a:avLst/>
              <a:gdLst/>
              <a:ahLst/>
              <a:cxnLst/>
              <a:rect l="l" t="t" r="r" b="b"/>
              <a:pathLst>
                <a:path w="2446654" h="22859">
                  <a:moveTo>
                    <a:pt x="2446082" y="0"/>
                  </a:moveTo>
                  <a:lnTo>
                    <a:pt x="0" y="0"/>
                  </a:lnTo>
                  <a:lnTo>
                    <a:pt x="10212" y="22859"/>
                  </a:lnTo>
                  <a:lnTo>
                    <a:pt x="2434801" y="22859"/>
                  </a:lnTo>
                  <a:lnTo>
                    <a:pt x="2446082" y="0"/>
                  </a:lnTo>
                  <a:close/>
                </a:path>
              </a:pathLst>
            </a:custGeom>
            <a:solidFill>
              <a:srgbClr val="93BA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413645" y="511809"/>
              <a:ext cx="2426335" cy="21590"/>
            </a:xfrm>
            <a:custGeom>
              <a:avLst/>
              <a:gdLst/>
              <a:ahLst/>
              <a:cxnLst/>
              <a:rect l="l" t="t" r="r" b="b"/>
              <a:pathLst>
                <a:path w="2426334" h="21590">
                  <a:moveTo>
                    <a:pt x="2425783" y="0"/>
                  </a:moveTo>
                  <a:lnTo>
                    <a:pt x="0" y="0"/>
                  </a:lnTo>
                  <a:lnTo>
                    <a:pt x="9644" y="21589"/>
                  </a:lnTo>
                  <a:lnTo>
                    <a:pt x="2415127" y="21589"/>
                  </a:lnTo>
                  <a:lnTo>
                    <a:pt x="2425783" y="0"/>
                  </a:lnTo>
                  <a:close/>
                </a:path>
              </a:pathLst>
            </a:custGeom>
            <a:solidFill>
              <a:srgbClr val="93B9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422723" y="532129"/>
              <a:ext cx="2407285" cy="22860"/>
            </a:xfrm>
            <a:custGeom>
              <a:avLst/>
              <a:gdLst/>
              <a:ahLst/>
              <a:cxnLst/>
              <a:rect l="l" t="t" r="r" b="b"/>
              <a:pathLst>
                <a:path w="2407284" h="22859">
                  <a:moveTo>
                    <a:pt x="2406677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395395" y="22860"/>
                  </a:lnTo>
                  <a:lnTo>
                    <a:pt x="2406677" y="0"/>
                  </a:lnTo>
                  <a:close/>
                </a:path>
              </a:pathLst>
            </a:custGeom>
            <a:solidFill>
              <a:srgbClr val="92B8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431800" y="552449"/>
              <a:ext cx="2387600" cy="22860"/>
            </a:xfrm>
            <a:custGeom>
              <a:avLst/>
              <a:gdLst/>
              <a:ahLst/>
              <a:cxnLst/>
              <a:rect l="l" t="t" r="r" b="b"/>
              <a:pathLst>
                <a:path w="2387600" h="22859">
                  <a:moveTo>
                    <a:pt x="2387571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376289" y="22860"/>
                  </a:lnTo>
                  <a:lnTo>
                    <a:pt x="2387571" y="0"/>
                  </a:lnTo>
                  <a:close/>
                </a:path>
              </a:pathLst>
            </a:custGeom>
            <a:solidFill>
              <a:srgbClr val="92B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441445" y="574039"/>
              <a:ext cx="2367280" cy="22860"/>
            </a:xfrm>
            <a:custGeom>
              <a:avLst/>
              <a:gdLst/>
              <a:ahLst/>
              <a:cxnLst/>
              <a:rect l="l" t="t" r="r" b="b"/>
              <a:pathLst>
                <a:path w="2367279" h="22859">
                  <a:moveTo>
                    <a:pt x="2367271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355989" y="22860"/>
                  </a:lnTo>
                  <a:lnTo>
                    <a:pt x="2367271" y="0"/>
                  </a:lnTo>
                  <a:close/>
                </a:path>
              </a:pathLst>
            </a:custGeom>
            <a:solidFill>
              <a:srgbClr val="92B6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450522" y="594360"/>
              <a:ext cx="2348230" cy="22860"/>
            </a:xfrm>
            <a:custGeom>
              <a:avLst/>
              <a:gdLst/>
              <a:ahLst/>
              <a:cxnLst/>
              <a:rect l="l" t="t" r="r" b="b"/>
              <a:pathLst>
                <a:path w="2348229" h="22859">
                  <a:moveTo>
                    <a:pt x="2348166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336884" y="22860"/>
                  </a:lnTo>
                  <a:lnTo>
                    <a:pt x="2348166" y="0"/>
                  </a:lnTo>
                  <a:close/>
                </a:path>
              </a:pathLst>
            </a:custGeom>
            <a:solidFill>
              <a:srgbClr val="91B5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460167" y="615949"/>
              <a:ext cx="2327910" cy="22860"/>
            </a:xfrm>
            <a:custGeom>
              <a:avLst/>
              <a:gdLst/>
              <a:ahLst/>
              <a:cxnLst/>
              <a:rect l="l" t="t" r="r" b="b"/>
              <a:pathLst>
                <a:path w="2327909" h="22859">
                  <a:moveTo>
                    <a:pt x="2327866" y="0"/>
                  </a:moveTo>
                  <a:lnTo>
                    <a:pt x="0" y="0"/>
                  </a:lnTo>
                  <a:lnTo>
                    <a:pt x="7942" y="17779"/>
                  </a:lnTo>
                  <a:lnTo>
                    <a:pt x="10231" y="22860"/>
                  </a:lnTo>
                  <a:lnTo>
                    <a:pt x="2316584" y="22860"/>
                  </a:lnTo>
                  <a:lnTo>
                    <a:pt x="2327866" y="0"/>
                  </a:lnTo>
                  <a:close/>
                </a:path>
              </a:pathLst>
            </a:custGeom>
            <a:solidFill>
              <a:srgbClr val="91B4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469254" y="636270"/>
              <a:ext cx="2308860" cy="22860"/>
            </a:xfrm>
            <a:custGeom>
              <a:avLst/>
              <a:gdLst/>
              <a:ahLst/>
              <a:cxnLst/>
              <a:rect l="l" t="t" r="r" b="b"/>
              <a:pathLst>
                <a:path w="2308859" h="22859">
                  <a:moveTo>
                    <a:pt x="2308750" y="0"/>
                  </a:moveTo>
                  <a:lnTo>
                    <a:pt x="0" y="0"/>
                  </a:lnTo>
                  <a:lnTo>
                    <a:pt x="10298" y="22859"/>
                  </a:lnTo>
                  <a:lnTo>
                    <a:pt x="2297468" y="22859"/>
                  </a:lnTo>
                  <a:lnTo>
                    <a:pt x="2308750" y="0"/>
                  </a:lnTo>
                  <a:close/>
                </a:path>
              </a:pathLst>
            </a:custGeom>
            <a:solidFill>
              <a:srgbClr val="91B3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478980" y="657860"/>
              <a:ext cx="2288540" cy="21590"/>
            </a:xfrm>
            <a:custGeom>
              <a:avLst/>
              <a:gdLst/>
              <a:ahLst/>
              <a:cxnLst/>
              <a:rect l="l" t="t" r="r" b="b"/>
              <a:pathLst>
                <a:path w="2288540" h="21590">
                  <a:moveTo>
                    <a:pt x="2288369" y="0"/>
                  </a:moveTo>
                  <a:lnTo>
                    <a:pt x="0" y="0"/>
                  </a:lnTo>
                  <a:lnTo>
                    <a:pt x="9726" y="21589"/>
                  </a:lnTo>
                  <a:lnTo>
                    <a:pt x="2277714" y="21589"/>
                  </a:lnTo>
                  <a:lnTo>
                    <a:pt x="2288369" y="0"/>
                  </a:lnTo>
                  <a:close/>
                </a:path>
              </a:pathLst>
            </a:custGeom>
            <a:solidFill>
              <a:srgbClr val="90B2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488134" y="678179"/>
              <a:ext cx="2269490" cy="22860"/>
            </a:xfrm>
            <a:custGeom>
              <a:avLst/>
              <a:gdLst/>
              <a:ahLst/>
              <a:cxnLst/>
              <a:rect l="l" t="t" r="r" b="b"/>
              <a:pathLst>
                <a:path w="2269490" h="22859">
                  <a:moveTo>
                    <a:pt x="2269187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2257905" y="22860"/>
                  </a:lnTo>
                  <a:lnTo>
                    <a:pt x="2269187" y="0"/>
                  </a:lnTo>
                  <a:close/>
                </a:path>
              </a:pathLst>
            </a:custGeom>
            <a:solidFill>
              <a:srgbClr val="90B1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497288" y="698499"/>
              <a:ext cx="2250440" cy="22860"/>
            </a:xfrm>
            <a:custGeom>
              <a:avLst/>
              <a:gdLst/>
              <a:ahLst/>
              <a:cxnLst/>
              <a:rect l="l" t="t" r="r" b="b"/>
              <a:pathLst>
                <a:path w="2250440" h="22859">
                  <a:moveTo>
                    <a:pt x="2250004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2238722" y="22860"/>
                  </a:lnTo>
                  <a:lnTo>
                    <a:pt x="2250004" y="0"/>
                  </a:lnTo>
                  <a:close/>
                </a:path>
              </a:pathLst>
            </a:custGeom>
            <a:solidFill>
              <a:srgbClr val="90B0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507014" y="720089"/>
              <a:ext cx="2230120" cy="22860"/>
            </a:xfrm>
            <a:custGeom>
              <a:avLst/>
              <a:gdLst/>
              <a:ahLst/>
              <a:cxnLst/>
              <a:rect l="l" t="t" r="r" b="b"/>
              <a:pathLst>
                <a:path w="2230120" h="22859">
                  <a:moveTo>
                    <a:pt x="2229623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2218341" y="22860"/>
                  </a:lnTo>
                  <a:lnTo>
                    <a:pt x="2229623" y="0"/>
                  </a:lnTo>
                  <a:close/>
                </a:path>
              </a:pathLst>
            </a:custGeom>
            <a:solidFill>
              <a:srgbClr val="8FAF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516168" y="740410"/>
              <a:ext cx="2210435" cy="22860"/>
            </a:xfrm>
            <a:custGeom>
              <a:avLst/>
              <a:gdLst/>
              <a:ahLst/>
              <a:cxnLst/>
              <a:rect l="l" t="t" r="r" b="b"/>
              <a:pathLst>
                <a:path w="2210434" h="22859">
                  <a:moveTo>
                    <a:pt x="2210440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2199159" y="22860"/>
                  </a:lnTo>
                  <a:lnTo>
                    <a:pt x="2210440" y="0"/>
                  </a:lnTo>
                  <a:close/>
                </a:path>
              </a:pathLst>
            </a:custGeom>
            <a:solidFill>
              <a:srgbClr val="8FAE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525894" y="761999"/>
              <a:ext cx="2190115" cy="22860"/>
            </a:xfrm>
            <a:custGeom>
              <a:avLst/>
              <a:gdLst/>
              <a:ahLst/>
              <a:cxnLst/>
              <a:rect l="l" t="t" r="r" b="b"/>
              <a:pathLst>
                <a:path w="2190115" h="22859">
                  <a:moveTo>
                    <a:pt x="2190059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2178777" y="22860"/>
                  </a:lnTo>
                  <a:lnTo>
                    <a:pt x="2190059" y="0"/>
                  </a:lnTo>
                  <a:close/>
                </a:path>
              </a:pathLst>
            </a:custGeom>
            <a:solidFill>
              <a:srgbClr val="8FAD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535048" y="782320"/>
              <a:ext cx="2171065" cy="22860"/>
            </a:xfrm>
            <a:custGeom>
              <a:avLst/>
              <a:gdLst/>
              <a:ahLst/>
              <a:cxnLst/>
              <a:rect l="l" t="t" r="r" b="b"/>
              <a:pathLst>
                <a:path w="2171065" h="22859">
                  <a:moveTo>
                    <a:pt x="2170877" y="0"/>
                  </a:moveTo>
                  <a:lnTo>
                    <a:pt x="0" y="0"/>
                  </a:lnTo>
                  <a:lnTo>
                    <a:pt x="10298" y="22859"/>
                  </a:lnTo>
                  <a:lnTo>
                    <a:pt x="2159595" y="22859"/>
                  </a:lnTo>
                  <a:lnTo>
                    <a:pt x="2170877" y="0"/>
                  </a:lnTo>
                  <a:close/>
                </a:path>
              </a:pathLst>
            </a:custGeom>
            <a:solidFill>
              <a:srgbClr val="8EAC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544775" y="803910"/>
              <a:ext cx="2150745" cy="22860"/>
            </a:xfrm>
            <a:custGeom>
              <a:avLst/>
              <a:gdLst/>
              <a:ahLst/>
              <a:cxnLst/>
              <a:rect l="l" t="t" r="r" b="b"/>
              <a:pathLst>
                <a:path w="2150745" h="22859">
                  <a:moveTo>
                    <a:pt x="2150495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2139213" y="22860"/>
                  </a:lnTo>
                  <a:lnTo>
                    <a:pt x="2150495" y="0"/>
                  </a:lnTo>
                  <a:close/>
                </a:path>
              </a:pathLst>
            </a:custGeom>
            <a:solidFill>
              <a:srgbClr val="8EAB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553929" y="824229"/>
              <a:ext cx="2131695" cy="22860"/>
            </a:xfrm>
            <a:custGeom>
              <a:avLst/>
              <a:gdLst/>
              <a:ahLst/>
              <a:cxnLst/>
              <a:rect l="l" t="t" r="r" b="b"/>
              <a:pathLst>
                <a:path w="2131695" h="22859">
                  <a:moveTo>
                    <a:pt x="2131313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2120031" y="22860"/>
                  </a:lnTo>
                  <a:lnTo>
                    <a:pt x="2131313" y="0"/>
                  </a:lnTo>
                  <a:close/>
                </a:path>
              </a:pathLst>
            </a:custGeom>
            <a:solidFill>
              <a:srgbClr val="8EAA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563655" y="845820"/>
              <a:ext cx="2111375" cy="21590"/>
            </a:xfrm>
            <a:custGeom>
              <a:avLst/>
              <a:gdLst/>
              <a:ahLst/>
              <a:cxnLst/>
              <a:rect l="l" t="t" r="r" b="b"/>
              <a:pathLst>
                <a:path w="2111375" h="21590">
                  <a:moveTo>
                    <a:pt x="2110932" y="0"/>
                  </a:moveTo>
                  <a:lnTo>
                    <a:pt x="0" y="0"/>
                  </a:lnTo>
                  <a:lnTo>
                    <a:pt x="9726" y="21589"/>
                  </a:lnTo>
                  <a:lnTo>
                    <a:pt x="2100277" y="21589"/>
                  </a:lnTo>
                  <a:lnTo>
                    <a:pt x="2110932" y="0"/>
                  </a:lnTo>
                  <a:close/>
                </a:path>
              </a:pathLst>
            </a:custGeom>
            <a:solidFill>
              <a:srgbClr val="8DA9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572809" y="866139"/>
              <a:ext cx="2092325" cy="22860"/>
            </a:xfrm>
            <a:custGeom>
              <a:avLst/>
              <a:gdLst/>
              <a:ahLst/>
              <a:cxnLst/>
              <a:rect l="l" t="t" r="r" b="b"/>
              <a:pathLst>
                <a:path w="2092325" h="22859">
                  <a:moveTo>
                    <a:pt x="2091749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2080467" y="22860"/>
                  </a:lnTo>
                  <a:lnTo>
                    <a:pt x="2091749" y="0"/>
                  </a:lnTo>
                  <a:close/>
                </a:path>
              </a:pathLst>
            </a:custGeom>
            <a:solidFill>
              <a:srgbClr val="8DA8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581963" y="886460"/>
              <a:ext cx="2072639" cy="22860"/>
            </a:xfrm>
            <a:custGeom>
              <a:avLst/>
              <a:gdLst/>
              <a:ahLst/>
              <a:cxnLst/>
              <a:rect l="l" t="t" r="r" b="b"/>
              <a:pathLst>
                <a:path w="2072640" h="22859">
                  <a:moveTo>
                    <a:pt x="2072567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2061285" y="22860"/>
                  </a:lnTo>
                  <a:lnTo>
                    <a:pt x="2072567" y="0"/>
                  </a:lnTo>
                  <a:close/>
                </a:path>
              </a:pathLst>
            </a:custGeom>
            <a:solidFill>
              <a:srgbClr val="8DA7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591689" y="908049"/>
              <a:ext cx="2052320" cy="21590"/>
            </a:xfrm>
            <a:custGeom>
              <a:avLst/>
              <a:gdLst/>
              <a:ahLst/>
              <a:cxnLst/>
              <a:rect l="l" t="t" r="r" b="b"/>
              <a:pathLst>
                <a:path w="2052320" h="21590">
                  <a:moveTo>
                    <a:pt x="2052185" y="0"/>
                  </a:moveTo>
                  <a:lnTo>
                    <a:pt x="0" y="0"/>
                  </a:lnTo>
                  <a:lnTo>
                    <a:pt x="9726" y="21589"/>
                  </a:lnTo>
                  <a:lnTo>
                    <a:pt x="2041530" y="21589"/>
                  </a:lnTo>
                  <a:lnTo>
                    <a:pt x="2052185" y="0"/>
                  </a:lnTo>
                  <a:close/>
                </a:path>
              </a:pathLst>
            </a:custGeom>
            <a:solidFill>
              <a:srgbClr val="8DA6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600843" y="928369"/>
              <a:ext cx="2033270" cy="22860"/>
            </a:xfrm>
            <a:custGeom>
              <a:avLst/>
              <a:gdLst/>
              <a:ahLst/>
              <a:cxnLst/>
              <a:rect l="l" t="t" r="r" b="b"/>
              <a:pathLst>
                <a:path w="2033270" h="22859">
                  <a:moveTo>
                    <a:pt x="2033003" y="0"/>
                  </a:moveTo>
                  <a:lnTo>
                    <a:pt x="0" y="0"/>
                  </a:lnTo>
                  <a:lnTo>
                    <a:pt x="10298" y="22859"/>
                  </a:lnTo>
                  <a:lnTo>
                    <a:pt x="2021721" y="22859"/>
                  </a:lnTo>
                  <a:lnTo>
                    <a:pt x="2033003" y="0"/>
                  </a:lnTo>
                  <a:close/>
                </a:path>
              </a:pathLst>
            </a:custGeom>
            <a:solidFill>
              <a:srgbClr val="8CA5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609997" y="948690"/>
              <a:ext cx="2014220" cy="22860"/>
            </a:xfrm>
            <a:custGeom>
              <a:avLst/>
              <a:gdLst/>
              <a:ahLst/>
              <a:cxnLst/>
              <a:rect l="l" t="t" r="r" b="b"/>
              <a:pathLst>
                <a:path w="2014220" h="22859">
                  <a:moveTo>
                    <a:pt x="2013821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2002539" y="22860"/>
                  </a:lnTo>
                  <a:lnTo>
                    <a:pt x="2013821" y="0"/>
                  </a:lnTo>
                  <a:close/>
                </a:path>
              </a:pathLst>
            </a:custGeom>
            <a:solidFill>
              <a:srgbClr val="8CA4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619724" y="970279"/>
              <a:ext cx="1993900" cy="22860"/>
            </a:xfrm>
            <a:custGeom>
              <a:avLst/>
              <a:gdLst/>
              <a:ahLst/>
              <a:cxnLst/>
              <a:rect l="l" t="t" r="r" b="b"/>
              <a:pathLst>
                <a:path w="1993900" h="22859">
                  <a:moveTo>
                    <a:pt x="1993439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982157" y="22860"/>
                  </a:lnTo>
                  <a:lnTo>
                    <a:pt x="1993439" y="0"/>
                  </a:lnTo>
                  <a:close/>
                </a:path>
              </a:pathLst>
            </a:custGeom>
            <a:solidFill>
              <a:srgbClr val="8CA3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628878" y="990599"/>
              <a:ext cx="1974850" cy="22860"/>
            </a:xfrm>
            <a:custGeom>
              <a:avLst/>
              <a:gdLst/>
              <a:ahLst/>
              <a:cxnLst/>
              <a:rect l="l" t="t" r="r" b="b"/>
              <a:pathLst>
                <a:path w="1974850" h="22859">
                  <a:moveTo>
                    <a:pt x="1974257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962975" y="22860"/>
                  </a:lnTo>
                  <a:lnTo>
                    <a:pt x="1974257" y="0"/>
                  </a:lnTo>
                  <a:close/>
                </a:path>
              </a:pathLst>
            </a:custGeom>
            <a:solidFill>
              <a:srgbClr val="8BA2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638604" y="1012190"/>
              <a:ext cx="1953895" cy="22860"/>
            </a:xfrm>
            <a:custGeom>
              <a:avLst/>
              <a:gdLst/>
              <a:ahLst/>
              <a:cxnLst/>
              <a:rect l="l" t="t" r="r" b="b"/>
              <a:pathLst>
                <a:path w="1953895" h="22859">
                  <a:moveTo>
                    <a:pt x="1953876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942594" y="22860"/>
                  </a:lnTo>
                  <a:lnTo>
                    <a:pt x="1953876" y="0"/>
                  </a:lnTo>
                  <a:close/>
                </a:path>
              </a:pathLst>
            </a:custGeom>
            <a:solidFill>
              <a:srgbClr val="8BA1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647758" y="1032510"/>
              <a:ext cx="1934845" cy="22860"/>
            </a:xfrm>
            <a:custGeom>
              <a:avLst/>
              <a:gdLst/>
              <a:ahLst/>
              <a:cxnLst/>
              <a:rect l="l" t="t" r="r" b="b"/>
              <a:pathLst>
                <a:path w="1934845" h="22859">
                  <a:moveTo>
                    <a:pt x="1934693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923411" y="22860"/>
                  </a:lnTo>
                  <a:lnTo>
                    <a:pt x="1934693" y="0"/>
                  </a:lnTo>
                  <a:close/>
                </a:path>
              </a:pathLst>
            </a:custGeom>
            <a:solidFill>
              <a:srgbClr val="8BA0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657484" y="1054099"/>
              <a:ext cx="1914525" cy="22860"/>
            </a:xfrm>
            <a:custGeom>
              <a:avLst/>
              <a:gdLst/>
              <a:ahLst/>
              <a:cxnLst/>
              <a:rect l="l" t="t" r="r" b="b"/>
              <a:pathLst>
                <a:path w="1914525" h="22859">
                  <a:moveTo>
                    <a:pt x="1914312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903030" y="22860"/>
                  </a:lnTo>
                  <a:lnTo>
                    <a:pt x="1914312" y="0"/>
                  </a:lnTo>
                  <a:close/>
                </a:path>
              </a:pathLst>
            </a:custGeom>
            <a:solidFill>
              <a:srgbClr val="8A9F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666638" y="1074419"/>
              <a:ext cx="1895475" cy="22860"/>
            </a:xfrm>
            <a:custGeom>
              <a:avLst/>
              <a:gdLst/>
              <a:ahLst/>
              <a:cxnLst/>
              <a:rect l="l" t="t" r="r" b="b"/>
              <a:pathLst>
                <a:path w="1895475" h="22859">
                  <a:moveTo>
                    <a:pt x="1895129" y="0"/>
                  </a:moveTo>
                  <a:lnTo>
                    <a:pt x="0" y="0"/>
                  </a:lnTo>
                  <a:lnTo>
                    <a:pt x="10298" y="22859"/>
                  </a:lnTo>
                  <a:lnTo>
                    <a:pt x="1883848" y="22859"/>
                  </a:lnTo>
                  <a:lnTo>
                    <a:pt x="1895129" y="0"/>
                  </a:lnTo>
                  <a:close/>
                </a:path>
              </a:pathLst>
            </a:custGeom>
            <a:solidFill>
              <a:srgbClr val="8A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676364" y="1096010"/>
              <a:ext cx="1875155" cy="21590"/>
            </a:xfrm>
            <a:custGeom>
              <a:avLst/>
              <a:gdLst/>
              <a:ahLst/>
              <a:cxnLst/>
              <a:rect l="l" t="t" r="r" b="b"/>
              <a:pathLst>
                <a:path w="1875154" h="21590">
                  <a:moveTo>
                    <a:pt x="1874748" y="0"/>
                  </a:moveTo>
                  <a:lnTo>
                    <a:pt x="0" y="0"/>
                  </a:lnTo>
                  <a:lnTo>
                    <a:pt x="9726" y="21589"/>
                  </a:lnTo>
                  <a:lnTo>
                    <a:pt x="1864093" y="21589"/>
                  </a:lnTo>
                  <a:lnTo>
                    <a:pt x="1874748" y="0"/>
                  </a:lnTo>
                  <a:close/>
                </a:path>
              </a:pathLst>
            </a:custGeom>
            <a:solidFill>
              <a:srgbClr val="8A9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685518" y="1116329"/>
              <a:ext cx="1856105" cy="22860"/>
            </a:xfrm>
            <a:custGeom>
              <a:avLst/>
              <a:gdLst/>
              <a:ahLst/>
              <a:cxnLst/>
              <a:rect l="l" t="t" r="r" b="b"/>
              <a:pathLst>
                <a:path w="1856104" h="22859">
                  <a:moveTo>
                    <a:pt x="1855566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844284" y="22860"/>
                  </a:lnTo>
                  <a:lnTo>
                    <a:pt x="1855566" y="0"/>
                  </a:lnTo>
                  <a:close/>
                </a:path>
              </a:pathLst>
            </a:custGeom>
            <a:solidFill>
              <a:srgbClr val="899C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694672" y="1136649"/>
              <a:ext cx="1836420" cy="22860"/>
            </a:xfrm>
            <a:custGeom>
              <a:avLst/>
              <a:gdLst/>
              <a:ahLst/>
              <a:cxnLst/>
              <a:rect l="l" t="t" r="r" b="b"/>
              <a:pathLst>
                <a:path w="1836420" h="22859">
                  <a:moveTo>
                    <a:pt x="1836383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825101" y="22860"/>
                  </a:lnTo>
                  <a:lnTo>
                    <a:pt x="1836383" y="0"/>
                  </a:lnTo>
                  <a:close/>
                </a:path>
              </a:pathLst>
            </a:custGeom>
            <a:solidFill>
              <a:srgbClr val="899B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704399" y="1158240"/>
              <a:ext cx="1816100" cy="22860"/>
            </a:xfrm>
            <a:custGeom>
              <a:avLst/>
              <a:gdLst/>
              <a:ahLst/>
              <a:cxnLst/>
              <a:rect l="l" t="t" r="r" b="b"/>
              <a:pathLst>
                <a:path w="1816100" h="22859">
                  <a:moveTo>
                    <a:pt x="1816002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804720" y="22860"/>
                  </a:lnTo>
                  <a:lnTo>
                    <a:pt x="1816002" y="0"/>
                  </a:lnTo>
                  <a:close/>
                </a:path>
              </a:pathLst>
            </a:custGeom>
            <a:solidFill>
              <a:srgbClr val="899A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713553" y="1178560"/>
              <a:ext cx="1797050" cy="22860"/>
            </a:xfrm>
            <a:custGeom>
              <a:avLst/>
              <a:gdLst/>
              <a:ahLst/>
              <a:cxnLst/>
              <a:rect l="l" t="t" r="r" b="b"/>
              <a:pathLst>
                <a:path w="1797050" h="22859">
                  <a:moveTo>
                    <a:pt x="1796819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785538" y="22860"/>
                  </a:lnTo>
                  <a:lnTo>
                    <a:pt x="1796819" y="0"/>
                  </a:lnTo>
                  <a:close/>
                </a:path>
              </a:pathLst>
            </a:custGeom>
            <a:solidFill>
              <a:srgbClr val="8899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723279" y="1200149"/>
              <a:ext cx="1776730" cy="22860"/>
            </a:xfrm>
            <a:custGeom>
              <a:avLst/>
              <a:gdLst/>
              <a:ahLst/>
              <a:cxnLst/>
              <a:rect l="l" t="t" r="r" b="b"/>
              <a:pathLst>
                <a:path w="1776729" h="22859">
                  <a:moveTo>
                    <a:pt x="1776438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765156" y="22860"/>
                  </a:lnTo>
                  <a:lnTo>
                    <a:pt x="1776438" y="0"/>
                  </a:lnTo>
                  <a:close/>
                </a:path>
              </a:pathLst>
            </a:custGeom>
            <a:solidFill>
              <a:srgbClr val="8899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732433" y="1220469"/>
              <a:ext cx="1757680" cy="22860"/>
            </a:xfrm>
            <a:custGeom>
              <a:avLst/>
              <a:gdLst/>
              <a:ahLst/>
              <a:cxnLst/>
              <a:rect l="l" t="t" r="r" b="b"/>
              <a:pathLst>
                <a:path w="1757679" h="22859">
                  <a:moveTo>
                    <a:pt x="1757256" y="0"/>
                  </a:moveTo>
                  <a:lnTo>
                    <a:pt x="0" y="0"/>
                  </a:lnTo>
                  <a:lnTo>
                    <a:pt x="10298" y="22859"/>
                  </a:lnTo>
                  <a:lnTo>
                    <a:pt x="1745974" y="22859"/>
                  </a:lnTo>
                  <a:lnTo>
                    <a:pt x="1757256" y="0"/>
                  </a:lnTo>
                  <a:close/>
                </a:path>
              </a:pathLst>
            </a:custGeom>
            <a:solidFill>
              <a:srgbClr val="8897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742159" y="1242060"/>
              <a:ext cx="1737360" cy="22860"/>
            </a:xfrm>
            <a:custGeom>
              <a:avLst/>
              <a:gdLst/>
              <a:ahLst/>
              <a:cxnLst/>
              <a:rect l="l" t="t" r="r" b="b"/>
              <a:pathLst>
                <a:path w="1737359" h="22859">
                  <a:moveTo>
                    <a:pt x="1736874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725593" y="22860"/>
                  </a:lnTo>
                  <a:lnTo>
                    <a:pt x="1736874" y="0"/>
                  </a:lnTo>
                  <a:close/>
                </a:path>
              </a:pathLst>
            </a:custGeom>
            <a:solidFill>
              <a:srgbClr val="8796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751313" y="1262379"/>
              <a:ext cx="1718310" cy="22860"/>
            </a:xfrm>
            <a:custGeom>
              <a:avLst/>
              <a:gdLst/>
              <a:ahLst/>
              <a:cxnLst/>
              <a:rect l="l" t="t" r="r" b="b"/>
              <a:pathLst>
                <a:path w="1718309" h="22859">
                  <a:moveTo>
                    <a:pt x="1717692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706410" y="22860"/>
                  </a:lnTo>
                  <a:lnTo>
                    <a:pt x="1717692" y="0"/>
                  </a:lnTo>
                  <a:close/>
                </a:path>
              </a:pathLst>
            </a:custGeom>
            <a:solidFill>
              <a:srgbClr val="879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761039" y="1283969"/>
              <a:ext cx="1697355" cy="21590"/>
            </a:xfrm>
            <a:custGeom>
              <a:avLst/>
              <a:gdLst/>
              <a:ahLst/>
              <a:cxnLst/>
              <a:rect l="l" t="t" r="r" b="b"/>
              <a:pathLst>
                <a:path w="1697354" h="21590">
                  <a:moveTo>
                    <a:pt x="1697311" y="0"/>
                  </a:moveTo>
                  <a:lnTo>
                    <a:pt x="0" y="0"/>
                  </a:lnTo>
                  <a:lnTo>
                    <a:pt x="9726" y="21589"/>
                  </a:lnTo>
                  <a:lnTo>
                    <a:pt x="1686656" y="21589"/>
                  </a:lnTo>
                  <a:lnTo>
                    <a:pt x="1697311" y="0"/>
                  </a:lnTo>
                  <a:close/>
                </a:path>
              </a:pathLst>
            </a:custGeom>
            <a:solidFill>
              <a:srgbClr val="8794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770193" y="1304290"/>
              <a:ext cx="1678305" cy="22860"/>
            </a:xfrm>
            <a:custGeom>
              <a:avLst/>
              <a:gdLst/>
              <a:ahLst/>
              <a:cxnLst/>
              <a:rect l="l" t="t" r="r" b="b"/>
              <a:pathLst>
                <a:path w="1678304" h="22859">
                  <a:moveTo>
                    <a:pt x="1678128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666846" y="22860"/>
                  </a:lnTo>
                  <a:lnTo>
                    <a:pt x="1678128" y="0"/>
                  </a:lnTo>
                  <a:close/>
                </a:path>
              </a:pathLst>
            </a:custGeom>
            <a:solidFill>
              <a:srgbClr val="8793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779347" y="1324610"/>
              <a:ext cx="1659255" cy="22860"/>
            </a:xfrm>
            <a:custGeom>
              <a:avLst/>
              <a:gdLst/>
              <a:ahLst/>
              <a:cxnLst/>
              <a:rect l="l" t="t" r="r" b="b"/>
              <a:pathLst>
                <a:path w="1659254" h="22859">
                  <a:moveTo>
                    <a:pt x="1658946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647664" y="22860"/>
                  </a:lnTo>
                  <a:lnTo>
                    <a:pt x="1658946" y="0"/>
                  </a:lnTo>
                  <a:close/>
                </a:path>
              </a:pathLst>
            </a:custGeom>
            <a:solidFill>
              <a:srgbClr val="8692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789074" y="1346199"/>
              <a:ext cx="1638935" cy="22860"/>
            </a:xfrm>
            <a:custGeom>
              <a:avLst/>
              <a:gdLst/>
              <a:ahLst/>
              <a:cxnLst/>
              <a:rect l="l" t="t" r="r" b="b"/>
              <a:pathLst>
                <a:path w="1638934" h="22859">
                  <a:moveTo>
                    <a:pt x="1638565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627283" y="22860"/>
                  </a:lnTo>
                  <a:lnTo>
                    <a:pt x="1638565" y="0"/>
                  </a:lnTo>
                  <a:close/>
                </a:path>
              </a:pathLst>
            </a:custGeom>
            <a:solidFill>
              <a:srgbClr val="8691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798228" y="1366519"/>
              <a:ext cx="1619885" cy="22860"/>
            </a:xfrm>
            <a:custGeom>
              <a:avLst/>
              <a:gdLst/>
              <a:ahLst/>
              <a:cxnLst/>
              <a:rect l="l" t="t" r="r" b="b"/>
              <a:pathLst>
                <a:path w="1619884" h="22859">
                  <a:moveTo>
                    <a:pt x="1619382" y="0"/>
                  </a:moveTo>
                  <a:lnTo>
                    <a:pt x="0" y="0"/>
                  </a:lnTo>
                  <a:lnTo>
                    <a:pt x="10298" y="22859"/>
                  </a:lnTo>
                  <a:lnTo>
                    <a:pt x="1608100" y="22859"/>
                  </a:lnTo>
                  <a:lnTo>
                    <a:pt x="1619382" y="0"/>
                  </a:lnTo>
                  <a:close/>
                </a:path>
              </a:pathLst>
            </a:custGeom>
            <a:solidFill>
              <a:srgbClr val="8690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807954" y="1388110"/>
              <a:ext cx="1599565" cy="22860"/>
            </a:xfrm>
            <a:custGeom>
              <a:avLst/>
              <a:gdLst/>
              <a:ahLst/>
              <a:cxnLst/>
              <a:rect l="l" t="t" r="r" b="b"/>
              <a:pathLst>
                <a:path w="1599565" h="22859">
                  <a:moveTo>
                    <a:pt x="1599001" y="0"/>
                  </a:moveTo>
                  <a:lnTo>
                    <a:pt x="0" y="0"/>
                  </a:lnTo>
                  <a:lnTo>
                    <a:pt x="6865" y="15239"/>
                  </a:lnTo>
                  <a:lnTo>
                    <a:pt x="10803" y="22860"/>
                  </a:lnTo>
                  <a:lnTo>
                    <a:pt x="1587719" y="22860"/>
                  </a:lnTo>
                  <a:lnTo>
                    <a:pt x="1599001" y="0"/>
                  </a:lnTo>
                  <a:close/>
                </a:path>
              </a:pathLst>
            </a:custGeom>
            <a:solidFill>
              <a:srgbClr val="858F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817445" y="1408429"/>
              <a:ext cx="1579880" cy="22860"/>
            </a:xfrm>
            <a:custGeom>
              <a:avLst/>
              <a:gdLst/>
              <a:ahLst/>
              <a:cxnLst/>
              <a:rect l="l" t="t" r="r" b="b"/>
              <a:pathLst>
                <a:path w="1579879" h="22859">
                  <a:moveTo>
                    <a:pt x="1579482" y="0"/>
                  </a:moveTo>
                  <a:lnTo>
                    <a:pt x="0" y="0"/>
                  </a:lnTo>
                  <a:lnTo>
                    <a:pt x="11813" y="22860"/>
                  </a:lnTo>
                  <a:lnTo>
                    <a:pt x="1568200" y="22860"/>
                  </a:lnTo>
                  <a:lnTo>
                    <a:pt x="1579482" y="0"/>
                  </a:lnTo>
                  <a:close/>
                </a:path>
              </a:pathLst>
            </a:custGeom>
            <a:solidFill>
              <a:srgbClr val="858E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828602" y="1430019"/>
              <a:ext cx="1558290" cy="21590"/>
            </a:xfrm>
            <a:custGeom>
              <a:avLst/>
              <a:gdLst/>
              <a:ahLst/>
              <a:cxnLst/>
              <a:rect l="l" t="t" r="r" b="b"/>
              <a:pathLst>
                <a:path w="1558290" h="21590">
                  <a:moveTo>
                    <a:pt x="1557669" y="0"/>
                  </a:moveTo>
                  <a:lnTo>
                    <a:pt x="0" y="0"/>
                  </a:lnTo>
                  <a:lnTo>
                    <a:pt x="11157" y="21589"/>
                  </a:lnTo>
                  <a:lnTo>
                    <a:pt x="1547014" y="21589"/>
                  </a:lnTo>
                  <a:lnTo>
                    <a:pt x="1557669" y="0"/>
                  </a:lnTo>
                  <a:close/>
                </a:path>
              </a:pathLst>
            </a:custGeom>
            <a:solidFill>
              <a:srgbClr val="858D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839103" y="1450340"/>
              <a:ext cx="1537335" cy="22860"/>
            </a:xfrm>
            <a:custGeom>
              <a:avLst/>
              <a:gdLst/>
              <a:ahLst/>
              <a:cxnLst/>
              <a:rect l="l" t="t" r="r" b="b"/>
              <a:pathLst>
                <a:path w="1537334" h="22859">
                  <a:moveTo>
                    <a:pt x="1537140" y="0"/>
                  </a:moveTo>
                  <a:lnTo>
                    <a:pt x="0" y="0"/>
                  </a:lnTo>
                  <a:lnTo>
                    <a:pt x="11813" y="22860"/>
                  </a:lnTo>
                  <a:lnTo>
                    <a:pt x="1524827" y="22860"/>
                  </a:lnTo>
                  <a:lnTo>
                    <a:pt x="1534006" y="6350"/>
                  </a:lnTo>
                  <a:lnTo>
                    <a:pt x="1537140" y="0"/>
                  </a:lnTo>
                  <a:close/>
                </a:path>
              </a:pathLst>
            </a:custGeom>
            <a:solidFill>
              <a:srgbClr val="848C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850260" y="1471929"/>
              <a:ext cx="1514475" cy="21590"/>
            </a:xfrm>
            <a:custGeom>
              <a:avLst/>
              <a:gdLst/>
              <a:ahLst/>
              <a:cxnLst/>
              <a:rect l="l" t="t" r="r" b="b"/>
              <a:pathLst>
                <a:path w="1514475" h="21590">
                  <a:moveTo>
                    <a:pt x="1514376" y="0"/>
                  </a:moveTo>
                  <a:lnTo>
                    <a:pt x="0" y="0"/>
                  </a:lnTo>
                  <a:lnTo>
                    <a:pt x="11157" y="21590"/>
                  </a:lnTo>
                  <a:lnTo>
                    <a:pt x="1502373" y="21590"/>
                  </a:lnTo>
                  <a:lnTo>
                    <a:pt x="1514376" y="0"/>
                  </a:lnTo>
                  <a:close/>
                </a:path>
              </a:pathLst>
            </a:custGeom>
            <a:solidFill>
              <a:srgbClr val="848B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860761" y="1492249"/>
              <a:ext cx="1492885" cy="22860"/>
            </a:xfrm>
            <a:custGeom>
              <a:avLst/>
              <a:gdLst/>
              <a:ahLst/>
              <a:cxnLst/>
              <a:rect l="l" t="t" r="r" b="b"/>
              <a:pathLst>
                <a:path w="1492884" h="22859">
                  <a:moveTo>
                    <a:pt x="1492579" y="0"/>
                  </a:moveTo>
                  <a:lnTo>
                    <a:pt x="0" y="0"/>
                  </a:lnTo>
                  <a:lnTo>
                    <a:pt x="11813" y="22860"/>
                  </a:lnTo>
                  <a:lnTo>
                    <a:pt x="1479870" y="22860"/>
                  </a:lnTo>
                  <a:lnTo>
                    <a:pt x="1492579" y="0"/>
                  </a:lnTo>
                  <a:close/>
                </a:path>
              </a:pathLst>
            </a:custGeom>
            <a:solidFill>
              <a:srgbClr val="848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871262" y="1512569"/>
              <a:ext cx="1471295" cy="22860"/>
            </a:xfrm>
            <a:custGeom>
              <a:avLst/>
              <a:gdLst/>
              <a:ahLst/>
              <a:cxnLst/>
              <a:rect l="l" t="t" r="r" b="b"/>
              <a:pathLst>
                <a:path w="1471295" h="22859">
                  <a:moveTo>
                    <a:pt x="1470781" y="0"/>
                  </a:moveTo>
                  <a:lnTo>
                    <a:pt x="0" y="0"/>
                  </a:lnTo>
                  <a:lnTo>
                    <a:pt x="11813" y="22859"/>
                  </a:lnTo>
                  <a:lnTo>
                    <a:pt x="1458072" y="22859"/>
                  </a:lnTo>
                  <a:lnTo>
                    <a:pt x="1470781" y="0"/>
                  </a:lnTo>
                  <a:close/>
                </a:path>
              </a:pathLst>
            </a:custGeom>
            <a:solidFill>
              <a:srgbClr val="8389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882419" y="1534160"/>
              <a:ext cx="1447800" cy="22860"/>
            </a:xfrm>
            <a:custGeom>
              <a:avLst/>
              <a:gdLst/>
              <a:ahLst/>
              <a:cxnLst/>
              <a:rect l="l" t="t" r="r" b="b"/>
              <a:pathLst>
                <a:path w="1447800" h="22859">
                  <a:moveTo>
                    <a:pt x="1447621" y="0"/>
                  </a:moveTo>
                  <a:lnTo>
                    <a:pt x="0" y="0"/>
                  </a:lnTo>
                  <a:lnTo>
                    <a:pt x="11813" y="22860"/>
                  </a:lnTo>
                  <a:lnTo>
                    <a:pt x="1434912" y="22860"/>
                  </a:lnTo>
                  <a:lnTo>
                    <a:pt x="1447621" y="0"/>
                  </a:lnTo>
                  <a:close/>
                </a:path>
              </a:pathLst>
            </a:custGeom>
            <a:solidFill>
              <a:srgbClr val="838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6892920" y="1554479"/>
              <a:ext cx="1426210" cy="22860"/>
            </a:xfrm>
            <a:custGeom>
              <a:avLst/>
              <a:gdLst/>
              <a:ahLst/>
              <a:cxnLst/>
              <a:rect l="l" t="t" r="r" b="b"/>
              <a:pathLst>
                <a:path w="1426209" h="22859">
                  <a:moveTo>
                    <a:pt x="1425823" y="0"/>
                  </a:moveTo>
                  <a:lnTo>
                    <a:pt x="0" y="0"/>
                  </a:lnTo>
                  <a:lnTo>
                    <a:pt x="11813" y="22860"/>
                  </a:lnTo>
                  <a:lnTo>
                    <a:pt x="1413114" y="22860"/>
                  </a:lnTo>
                  <a:lnTo>
                    <a:pt x="1425823" y="0"/>
                  </a:lnTo>
                  <a:close/>
                </a:path>
              </a:pathLst>
            </a:custGeom>
            <a:solidFill>
              <a:srgbClr val="8387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6904077" y="1576069"/>
              <a:ext cx="1402715" cy="22860"/>
            </a:xfrm>
            <a:custGeom>
              <a:avLst/>
              <a:gdLst/>
              <a:ahLst/>
              <a:cxnLst/>
              <a:rect l="l" t="t" r="r" b="b"/>
              <a:pathLst>
                <a:path w="1402715" h="22859">
                  <a:moveTo>
                    <a:pt x="1402663" y="0"/>
                  </a:moveTo>
                  <a:lnTo>
                    <a:pt x="0" y="0"/>
                  </a:lnTo>
                  <a:lnTo>
                    <a:pt x="11813" y="22859"/>
                  </a:lnTo>
                  <a:lnTo>
                    <a:pt x="1389954" y="22859"/>
                  </a:lnTo>
                  <a:lnTo>
                    <a:pt x="1402663" y="0"/>
                  </a:lnTo>
                  <a:close/>
                </a:path>
              </a:pathLst>
            </a:custGeom>
            <a:solidFill>
              <a:srgbClr val="828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6914578" y="1596390"/>
              <a:ext cx="1381125" cy="22860"/>
            </a:xfrm>
            <a:custGeom>
              <a:avLst/>
              <a:gdLst/>
              <a:ahLst/>
              <a:cxnLst/>
              <a:rect l="l" t="t" r="r" b="b"/>
              <a:pathLst>
                <a:path w="1381125" h="22859">
                  <a:moveTo>
                    <a:pt x="1380865" y="0"/>
                  </a:moveTo>
                  <a:lnTo>
                    <a:pt x="0" y="0"/>
                  </a:lnTo>
                  <a:lnTo>
                    <a:pt x="11813" y="22860"/>
                  </a:lnTo>
                  <a:lnTo>
                    <a:pt x="1368156" y="22860"/>
                  </a:lnTo>
                  <a:lnTo>
                    <a:pt x="1380865" y="0"/>
                  </a:lnTo>
                  <a:close/>
                </a:path>
              </a:pathLst>
            </a:custGeom>
            <a:solidFill>
              <a:srgbClr val="8285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925736" y="1617979"/>
              <a:ext cx="1358265" cy="21590"/>
            </a:xfrm>
            <a:custGeom>
              <a:avLst/>
              <a:gdLst/>
              <a:ahLst/>
              <a:cxnLst/>
              <a:rect l="l" t="t" r="r" b="b"/>
              <a:pathLst>
                <a:path w="1358265" h="21589">
                  <a:moveTo>
                    <a:pt x="1357705" y="0"/>
                  </a:moveTo>
                  <a:lnTo>
                    <a:pt x="0" y="0"/>
                  </a:lnTo>
                  <a:lnTo>
                    <a:pt x="11157" y="21590"/>
                  </a:lnTo>
                  <a:lnTo>
                    <a:pt x="1345702" y="21590"/>
                  </a:lnTo>
                  <a:lnTo>
                    <a:pt x="1357705" y="0"/>
                  </a:lnTo>
                  <a:close/>
                </a:path>
              </a:pathLst>
            </a:custGeom>
            <a:solidFill>
              <a:srgbClr val="8284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936237" y="1638299"/>
              <a:ext cx="1336040" cy="22860"/>
            </a:xfrm>
            <a:custGeom>
              <a:avLst/>
              <a:gdLst/>
              <a:ahLst/>
              <a:cxnLst/>
              <a:rect l="l" t="t" r="r" b="b"/>
              <a:pathLst>
                <a:path w="1336040" h="22860">
                  <a:moveTo>
                    <a:pt x="1335907" y="0"/>
                  </a:moveTo>
                  <a:lnTo>
                    <a:pt x="0" y="0"/>
                  </a:lnTo>
                  <a:lnTo>
                    <a:pt x="11813" y="22860"/>
                  </a:lnTo>
                  <a:lnTo>
                    <a:pt x="1323199" y="22860"/>
                  </a:lnTo>
                  <a:lnTo>
                    <a:pt x="1335907" y="0"/>
                  </a:lnTo>
                  <a:close/>
                </a:path>
              </a:pathLst>
            </a:custGeom>
            <a:solidFill>
              <a:srgbClr val="8183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946737" y="1658619"/>
              <a:ext cx="1314450" cy="22860"/>
            </a:xfrm>
            <a:custGeom>
              <a:avLst/>
              <a:gdLst/>
              <a:ahLst/>
              <a:cxnLst/>
              <a:rect l="l" t="t" r="r" b="b"/>
              <a:pathLst>
                <a:path w="1314450" h="22860">
                  <a:moveTo>
                    <a:pt x="1314110" y="0"/>
                  </a:moveTo>
                  <a:lnTo>
                    <a:pt x="0" y="0"/>
                  </a:lnTo>
                  <a:lnTo>
                    <a:pt x="11813" y="22859"/>
                  </a:lnTo>
                  <a:lnTo>
                    <a:pt x="1301401" y="22859"/>
                  </a:lnTo>
                  <a:lnTo>
                    <a:pt x="1314110" y="0"/>
                  </a:lnTo>
                  <a:close/>
                </a:path>
              </a:pathLst>
            </a:custGeom>
            <a:solidFill>
              <a:srgbClr val="8182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957895" y="1680210"/>
              <a:ext cx="1290955" cy="22860"/>
            </a:xfrm>
            <a:custGeom>
              <a:avLst/>
              <a:gdLst/>
              <a:ahLst/>
              <a:cxnLst/>
              <a:rect l="l" t="t" r="r" b="b"/>
              <a:pathLst>
                <a:path w="1290954" h="22860">
                  <a:moveTo>
                    <a:pt x="1290950" y="0"/>
                  </a:moveTo>
                  <a:lnTo>
                    <a:pt x="0" y="0"/>
                  </a:lnTo>
                  <a:lnTo>
                    <a:pt x="11813" y="22860"/>
                  </a:lnTo>
                  <a:lnTo>
                    <a:pt x="1278241" y="22860"/>
                  </a:lnTo>
                  <a:lnTo>
                    <a:pt x="1290950" y="0"/>
                  </a:lnTo>
                  <a:close/>
                </a:path>
              </a:pathLst>
            </a:custGeom>
            <a:solidFill>
              <a:srgbClr val="8181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968396" y="1700529"/>
              <a:ext cx="1269365" cy="22860"/>
            </a:xfrm>
            <a:custGeom>
              <a:avLst/>
              <a:gdLst/>
              <a:ahLst/>
              <a:cxnLst/>
              <a:rect l="l" t="t" r="r" b="b"/>
              <a:pathLst>
                <a:path w="1269365" h="22860">
                  <a:moveTo>
                    <a:pt x="1269152" y="0"/>
                  </a:moveTo>
                  <a:lnTo>
                    <a:pt x="0" y="0"/>
                  </a:lnTo>
                  <a:lnTo>
                    <a:pt x="11813" y="22860"/>
                  </a:lnTo>
                  <a:lnTo>
                    <a:pt x="1256443" y="22860"/>
                  </a:lnTo>
                  <a:lnTo>
                    <a:pt x="1269152" y="0"/>
                  </a:lnTo>
                  <a:close/>
                </a:path>
              </a:pathLst>
            </a:custGeom>
            <a:solidFill>
              <a:srgbClr val="818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979553" y="1722119"/>
              <a:ext cx="1246505" cy="21590"/>
            </a:xfrm>
            <a:custGeom>
              <a:avLst/>
              <a:gdLst/>
              <a:ahLst/>
              <a:cxnLst/>
              <a:rect l="l" t="t" r="r" b="b"/>
              <a:pathLst>
                <a:path w="1246504" h="21589">
                  <a:moveTo>
                    <a:pt x="1245992" y="0"/>
                  </a:moveTo>
                  <a:lnTo>
                    <a:pt x="0" y="0"/>
                  </a:lnTo>
                  <a:lnTo>
                    <a:pt x="11157" y="21589"/>
                  </a:lnTo>
                  <a:lnTo>
                    <a:pt x="1233989" y="21589"/>
                  </a:lnTo>
                  <a:lnTo>
                    <a:pt x="1245992" y="0"/>
                  </a:lnTo>
                  <a:close/>
                </a:path>
              </a:pathLst>
            </a:custGeom>
            <a:solidFill>
              <a:srgbClr val="807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990054" y="1742439"/>
              <a:ext cx="1224280" cy="22860"/>
            </a:xfrm>
            <a:custGeom>
              <a:avLst/>
              <a:gdLst/>
              <a:ahLst/>
              <a:cxnLst/>
              <a:rect l="l" t="t" r="r" b="b"/>
              <a:pathLst>
                <a:path w="1224279" h="22860">
                  <a:moveTo>
                    <a:pt x="1224194" y="0"/>
                  </a:moveTo>
                  <a:lnTo>
                    <a:pt x="0" y="0"/>
                  </a:lnTo>
                  <a:lnTo>
                    <a:pt x="11813" y="22860"/>
                  </a:lnTo>
                  <a:lnTo>
                    <a:pt x="1211485" y="22860"/>
                  </a:lnTo>
                  <a:lnTo>
                    <a:pt x="1224194" y="0"/>
                  </a:lnTo>
                  <a:close/>
                </a:path>
              </a:pathLst>
            </a:custGeom>
            <a:solidFill>
              <a:srgbClr val="807E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000555" y="1762760"/>
              <a:ext cx="1202690" cy="22860"/>
            </a:xfrm>
            <a:custGeom>
              <a:avLst/>
              <a:gdLst/>
              <a:ahLst/>
              <a:cxnLst/>
              <a:rect l="l" t="t" r="r" b="b"/>
              <a:pathLst>
                <a:path w="1202690" h="22860">
                  <a:moveTo>
                    <a:pt x="1202396" y="0"/>
                  </a:moveTo>
                  <a:lnTo>
                    <a:pt x="0" y="0"/>
                  </a:lnTo>
                  <a:lnTo>
                    <a:pt x="9844" y="19050"/>
                  </a:lnTo>
                  <a:lnTo>
                    <a:pt x="12033" y="22860"/>
                  </a:lnTo>
                  <a:lnTo>
                    <a:pt x="1189687" y="22860"/>
                  </a:lnTo>
                  <a:lnTo>
                    <a:pt x="1202396" y="0"/>
                  </a:lnTo>
                  <a:close/>
                </a:path>
              </a:pathLst>
            </a:custGeom>
            <a:solidFill>
              <a:srgbClr val="807D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011859" y="1784349"/>
              <a:ext cx="1179195" cy="22860"/>
            </a:xfrm>
            <a:custGeom>
              <a:avLst/>
              <a:gdLst/>
              <a:ahLst/>
              <a:cxnLst/>
              <a:rect l="l" t="t" r="r" b="b"/>
              <a:pathLst>
                <a:path w="1179195" h="22860">
                  <a:moveTo>
                    <a:pt x="1179089" y="0"/>
                  </a:moveTo>
                  <a:lnTo>
                    <a:pt x="0" y="0"/>
                  </a:lnTo>
                  <a:lnTo>
                    <a:pt x="13135" y="22860"/>
                  </a:lnTo>
                  <a:lnTo>
                    <a:pt x="1166380" y="22860"/>
                  </a:lnTo>
                  <a:lnTo>
                    <a:pt x="1179089" y="0"/>
                  </a:lnTo>
                  <a:close/>
                </a:path>
              </a:pathLst>
            </a:custGeom>
            <a:solidFill>
              <a:srgbClr val="7F7C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023535" y="1804670"/>
              <a:ext cx="1156335" cy="22860"/>
            </a:xfrm>
            <a:custGeom>
              <a:avLst/>
              <a:gdLst/>
              <a:ahLst/>
              <a:cxnLst/>
              <a:rect l="l" t="t" r="r" b="b"/>
              <a:pathLst>
                <a:path w="1156334" h="22860">
                  <a:moveTo>
                    <a:pt x="1156116" y="0"/>
                  </a:moveTo>
                  <a:lnTo>
                    <a:pt x="0" y="0"/>
                  </a:lnTo>
                  <a:lnTo>
                    <a:pt x="13135" y="22859"/>
                  </a:lnTo>
                  <a:lnTo>
                    <a:pt x="1142784" y="22859"/>
                  </a:lnTo>
                  <a:lnTo>
                    <a:pt x="1147644" y="15239"/>
                  </a:lnTo>
                  <a:lnTo>
                    <a:pt x="1156116" y="0"/>
                  </a:lnTo>
                  <a:close/>
                </a:path>
              </a:pathLst>
            </a:custGeom>
            <a:solidFill>
              <a:srgbClr val="7F7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035942" y="1826260"/>
              <a:ext cx="1131570" cy="22860"/>
            </a:xfrm>
            <a:custGeom>
              <a:avLst/>
              <a:gdLst/>
              <a:ahLst/>
              <a:cxnLst/>
              <a:rect l="l" t="t" r="r" b="b"/>
              <a:pathLst>
                <a:path w="1131570" h="22860">
                  <a:moveTo>
                    <a:pt x="1131187" y="0"/>
                  </a:moveTo>
                  <a:lnTo>
                    <a:pt x="0" y="0"/>
                  </a:lnTo>
                  <a:lnTo>
                    <a:pt x="13135" y="22860"/>
                  </a:lnTo>
                  <a:lnTo>
                    <a:pt x="1116607" y="22860"/>
                  </a:lnTo>
                  <a:lnTo>
                    <a:pt x="1131187" y="0"/>
                  </a:lnTo>
                  <a:close/>
                </a:path>
              </a:pathLst>
            </a:custGeom>
            <a:solidFill>
              <a:srgbClr val="7F7A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047618" y="1846579"/>
              <a:ext cx="1106805" cy="22860"/>
            </a:xfrm>
            <a:custGeom>
              <a:avLst/>
              <a:gdLst/>
              <a:ahLst/>
              <a:cxnLst/>
              <a:rect l="l" t="t" r="r" b="b"/>
              <a:pathLst>
                <a:path w="1106804" h="22860">
                  <a:moveTo>
                    <a:pt x="1106551" y="0"/>
                  </a:moveTo>
                  <a:lnTo>
                    <a:pt x="0" y="0"/>
                  </a:lnTo>
                  <a:lnTo>
                    <a:pt x="13135" y="22860"/>
                  </a:lnTo>
                  <a:lnTo>
                    <a:pt x="1091971" y="22860"/>
                  </a:lnTo>
                  <a:lnTo>
                    <a:pt x="1106551" y="0"/>
                  </a:lnTo>
                  <a:close/>
                </a:path>
              </a:pathLst>
            </a:custGeom>
            <a:solidFill>
              <a:srgbClr val="7E79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060024" y="1868170"/>
              <a:ext cx="1080770" cy="21590"/>
            </a:xfrm>
            <a:custGeom>
              <a:avLst/>
              <a:gdLst/>
              <a:ahLst/>
              <a:cxnLst/>
              <a:rect l="l" t="t" r="r" b="b"/>
              <a:pathLst>
                <a:path w="1080770" h="21589">
                  <a:moveTo>
                    <a:pt x="1080375" y="0"/>
                  </a:moveTo>
                  <a:lnTo>
                    <a:pt x="0" y="0"/>
                  </a:lnTo>
                  <a:lnTo>
                    <a:pt x="12406" y="21589"/>
                  </a:lnTo>
                  <a:lnTo>
                    <a:pt x="1066605" y="21589"/>
                  </a:lnTo>
                  <a:lnTo>
                    <a:pt x="1080375" y="0"/>
                  </a:lnTo>
                  <a:close/>
                </a:path>
              </a:pathLst>
            </a:custGeom>
            <a:solidFill>
              <a:srgbClr val="7E78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071701" y="1888489"/>
              <a:ext cx="1056005" cy="22860"/>
            </a:xfrm>
            <a:custGeom>
              <a:avLst/>
              <a:gdLst/>
              <a:ahLst/>
              <a:cxnLst/>
              <a:rect l="l" t="t" r="r" b="b"/>
              <a:pathLst>
                <a:path w="1056004" h="22860">
                  <a:moveTo>
                    <a:pt x="1055738" y="0"/>
                  </a:moveTo>
                  <a:lnTo>
                    <a:pt x="0" y="0"/>
                  </a:lnTo>
                  <a:lnTo>
                    <a:pt x="13135" y="22860"/>
                  </a:lnTo>
                  <a:lnTo>
                    <a:pt x="1041158" y="22860"/>
                  </a:lnTo>
                  <a:lnTo>
                    <a:pt x="1055738" y="0"/>
                  </a:lnTo>
                  <a:close/>
                </a:path>
              </a:pathLst>
            </a:custGeom>
            <a:solidFill>
              <a:srgbClr val="7E77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083377" y="1908810"/>
              <a:ext cx="1031240" cy="22860"/>
            </a:xfrm>
            <a:custGeom>
              <a:avLst/>
              <a:gdLst/>
              <a:ahLst/>
              <a:cxnLst/>
              <a:rect l="l" t="t" r="r" b="b"/>
              <a:pathLst>
                <a:path w="1031240" h="22860">
                  <a:moveTo>
                    <a:pt x="1031102" y="0"/>
                  </a:moveTo>
                  <a:lnTo>
                    <a:pt x="0" y="0"/>
                  </a:lnTo>
                  <a:lnTo>
                    <a:pt x="13135" y="22860"/>
                  </a:lnTo>
                  <a:lnTo>
                    <a:pt x="1016522" y="22860"/>
                  </a:lnTo>
                  <a:lnTo>
                    <a:pt x="1031102" y="0"/>
                  </a:lnTo>
                  <a:close/>
                </a:path>
              </a:pathLst>
            </a:custGeom>
            <a:solidFill>
              <a:srgbClr val="7D76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095783" y="1930399"/>
              <a:ext cx="1005205" cy="22860"/>
            </a:xfrm>
            <a:custGeom>
              <a:avLst/>
              <a:gdLst/>
              <a:ahLst/>
              <a:cxnLst/>
              <a:rect l="l" t="t" r="r" b="b"/>
              <a:pathLst>
                <a:path w="1005204" h="22860">
                  <a:moveTo>
                    <a:pt x="1004926" y="0"/>
                  </a:moveTo>
                  <a:lnTo>
                    <a:pt x="0" y="0"/>
                  </a:lnTo>
                  <a:lnTo>
                    <a:pt x="12406" y="21589"/>
                  </a:lnTo>
                  <a:lnTo>
                    <a:pt x="13238" y="22860"/>
                  </a:lnTo>
                  <a:lnTo>
                    <a:pt x="990346" y="22860"/>
                  </a:lnTo>
                  <a:lnTo>
                    <a:pt x="1004926" y="0"/>
                  </a:lnTo>
                  <a:close/>
                </a:path>
              </a:pathLst>
            </a:custGeom>
            <a:solidFill>
              <a:srgbClr val="7D7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7107460" y="1950720"/>
              <a:ext cx="980440" cy="22860"/>
            </a:xfrm>
            <a:custGeom>
              <a:avLst/>
              <a:gdLst/>
              <a:ahLst/>
              <a:cxnLst/>
              <a:rect l="l" t="t" r="r" b="b"/>
              <a:pathLst>
                <a:path w="980440" h="22860">
                  <a:moveTo>
                    <a:pt x="980289" y="0"/>
                  </a:moveTo>
                  <a:lnTo>
                    <a:pt x="0" y="0"/>
                  </a:lnTo>
                  <a:lnTo>
                    <a:pt x="729" y="1269"/>
                  </a:lnTo>
                  <a:lnTo>
                    <a:pt x="14881" y="22859"/>
                  </a:lnTo>
                  <a:lnTo>
                    <a:pt x="965709" y="22859"/>
                  </a:lnTo>
                  <a:lnTo>
                    <a:pt x="980289" y="0"/>
                  </a:lnTo>
                  <a:close/>
                </a:path>
              </a:pathLst>
            </a:custGeom>
            <a:solidFill>
              <a:srgbClr val="7D74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121508" y="1972310"/>
              <a:ext cx="952500" cy="22860"/>
            </a:xfrm>
            <a:custGeom>
              <a:avLst/>
              <a:gdLst/>
              <a:ahLst/>
              <a:cxnLst/>
              <a:rect l="l" t="t" r="r" b="b"/>
              <a:pathLst>
                <a:path w="952500" h="22860">
                  <a:moveTo>
                    <a:pt x="952471" y="0"/>
                  </a:moveTo>
                  <a:lnTo>
                    <a:pt x="0" y="0"/>
                  </a:lnTo>
                  <a:lnTo>
                    <a:pt x="14983" y="22860"/>
                  </a:lnTo>
                  <a:lnTo>
                    <a:pt x="937034" y="22860"/>
                  </a:lnTo>
                  <a:lnTo>
                    <a:pt x="946801" y="8889"/>
                  </a:lnTo>
                  <a:lnTo>
                    <a:pt x="952471" y="0"/>
                  </a:lnTo>
                  <a:close/>
                </a:path>
              </a:pathLst>
            </a:custGeom>
            <a:solidFill>
              <a:srgbClr val="7C73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7134827" y="1992629"/>
              <a:ext cx="925830" cy="22860"/>
            </a:xfrm>
            <a:custGeom>
              <a:avLst/>
              <a:gdLst/>
              <a:ahLst/>
              <a:cxnLst/>
              <a:rect l="l" t="t" r="r" b="b"/>
              <a:pathLst>
                <a:path w="925829" h="22860">
                  <a:moveTo>
                    <a:pt x="925491" y="0"/>
                  </a:moveTo>
                  <a:lnTo>
                    <a:pt x="0" y="0"/>
                  </a:lnTo>
                  <a:lnTo>
                    <a:pt x="14983" y="22860"/>
                  </a:lnTo>
                  <a:lnTo>
                    <a:pt x="909509" y="22860"/>
                  </a:lnTo>
                  <a:lnTo>
                    <a:pt x="925491" y="0"/>
                  </a:lnTo>
                  <a:close/>
                </a:path>
              </a:pathLst>
            </a:custGeom>
            <a:solidFill>
              <a:srgbClr val="7C7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148979" y="2014220"/>
              <a:ext cx="896619" cy="22860"/>
            </a:xfrm>
            <a:custGeom>
              <a:avLst/>
              <a:gdLst/>
              <a:ahLst/>
              <a:cxnLst/>
              <a:rect l="l" t="t" r="r" b="b"/>
              <a:pathLst>
                <a:path w="896620" h="22860">
                  <a:moveTo>
                    <a:pt x="896245" y="0"/>
                  </a:moveTo>
                  <a:lnTo>
                    <a:pt x="0" y="0"/>
                  </a:lnTo>
                  <a:lnTo>
                    <a:pt x="14983" y="22859"/>
                  </a:lnTo>
                  <a:lnTo>
                    <a:pt x="880264" y="22859"/>
                  </a:lnTo>
                  <a:lnTo>
                    <a:pt x="896245" y="0"/>
                  </a:lnTo>
                  <a:close/>
                </a:path>
              </a:pathLst>
            </a:custGeom>
            <a:solidFill>
              <a:srgbClr val="7C71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7162298" y="2034539"/>
              <a:ext cx="869315" cy="22860"/>
            </a:xfrm>
            <a:custGeom>
              <a:avLst/>
              <a:gdLst/>
              <a:ahLst/>
              <a:cxnLst/>
              <a:rect l="l" t="t" r="r" b="b"/>
              <a:pathLst>
                <a:path w="869315" h="22860">
                  <a:moveTo>
                    <a:pt x="868720" y="0"/>
                  </a:moveTo>
                  <a:lnTo>
                    <a:pt x="0" y="0"/>
                  </a:lnTo>
                  <a:lnTo>
                    <a:pt x="14983" y="22860"/>
                  </a:lnTo>
                  <a:lnTo>
                    <a:pt x="852739" y="22860"/>
                  </a:lnTo>
                  <a:lnTo>
                    <a:pt x="868720" y="0"/>
                  </a:lnTo>
                  <a:close/>
                </a:path>
              </a:pathLst>
            </a:custGeom>
            <a:solidFill>
              <a:srgbClr val="7B70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7176449" y="2056129"/>
              <a:ext cx="839469" cy="21590"/>
            </a:xfrm>
            <a:custGeom>
              <a:avLst/>
              <a:gdLst/>
              <a:ahLst/>
              <a:cxnLst/>
              <a:rect l="l" t="t" r="r" b="b"/>
              <a:pathLst>
                <a:path w="839470" h="21589">
                  <a:moveTo>
                    <a:pt x="839475" y="0"/>
                  </a:moveTo>
                  <a:lnTo>
                    <a:pt x="0" y="0"/>
                  </a:lnTo>
                  <a:lnTo>
                    <a:pt x="14151" y="21590"/>
                  </a:lnTo>
                  <a:lnTo>
                    <a:pt x="824381" y="21590"/>
                  </a:lnTo>
                  <a:lnTo>
                    <a:pt x="839475" y="0"/>
                  </a:lnTo>
                  <a:close/>
                </a:path>
              </a:pathLst>
            </a:custGeom>
            <a:solidFill>
              <a:srgbClr val="7B6F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7189768" y="2076449"/>
              <a:ext cx="812165" cy="22860"/>
            </a:xfrm>
            <a:custGeom>
              <a:avLst/>
              <a:gdLst/>
              <a:ahLst/>
              <a:cxnLst/>
              <a:rect l="l" t="t" r="r" b="b"/>
              <a:pathLst>
                <a:path w="812165" h="22860">
                  <a:moveTo>
                    <a:pt x="811950" y="0"/>
                  </a:moveTo>
                  <a:lnTo>
                    <a:pt x="0" y="0"/>
                  </a:lnTo>
                  <a:lnTo>
                    <a:pt x="14983" y="22860"/>
                  </a:lnTo>
                  <a:lnTo>
                    <a:pt x="795968" y="22860"/>
                  </a:lnTo>
                  <a:lnTo>
                    <a:pt x="811950" y="0"/>
                  </a:lnTo>
                  <a:close/>
                </a:path>
              </a:pathLst>
            </a:custGeom>
            <a:solidFill>
              <a:srgbClr val="7B6E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7203087" y="2096770"/>
              <a:ext cx="784860" cy="22860"/>
            </a:xfrm>
            <a:custGeom>
              <a:avLst/>
              <a:gdLst/>
              <a:ahLst/>
              <a:cxnLst/>
              <a:rect l="l" t="t" r="r" b="b"/>
              <a:pathLst>
                <a:path w="784859" h="22860">
                  <a:moveTo>
                    <a:pt x="784425" y="0"/>
                  </a:moveTo>
                  <a:lnTo>
                    <a:pt x="0" y="0"/>
                  </a:lnTo>
                  <a:lnTo>
                    <a:pt x="4162" y="6350"/>
                  </a:lnTo>
                  <a:lnTo>
                    <a:pt x="17003" y="22859"/>
                  </a:lnTo>
                  <a:lnTo>
                    <a:pt x="768443" y="22859"/>
                  </a:lnTo>
                  <a:lnTo>
                    <a:pt x="784425" y="0"/>
                  </a:lnTo>
                  <a:close/>
                </a:path>
              </a:pathLst>
            </a:custGeom>
            <a:solidFill>
              <a:srgbClr val="7B6D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7219103" y="2118360"/>
              <a:ext cx="753745" cy="22860"/>
            </a:xfrm>
            <a:custGeom>
              <a:avLst/>
              <a:gdLst/>
              <a:ahLst/>
              <a:cxnLst/>
              <a:rect l="l" t="t" r="r" b="b"/>
              <a:pathLst>
                <a:path w="753745" h="22860">
                  <a:moveTo>
                    <a:pt x="753316" y="0"/>
                  </a:moveTo>
                  <a:lnTo>
                    <a:pt x="0" y="0"/>
                  </a:lnTo>
                  <a:lnTo>
                    <a:pt x="17779" y="22860"/>
                  </a:lnTo>
                  <a:lnTo>
                    <a:pt x="734852" y="22860"/>
                  </a:lnTo>
                  <a:lnTo>
                    <a:pt x="748876" y="6350"/>
                  </a:lnTo>
                  <a:lnTo>
                    <a:pt x="753316" y="0"/>
                  </a:lnTo>
                  <a:close/>
                </a:path>
              </a:pathLst>
            </a:custGeom>
            <a:solidFill>
              <a:srgbClr val="7A6C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7234907" y="2138679"/>
              <a:ext cx="721360" cy="22860"/>
            </a:xfrm>
            <a:custGeom>
              <a:avLst/>
              <a:gdLst/>
              <a:ahLst/>
              <a:cxnLst/>
              <a:rect l="l" t="t" r="r" b="b"/>
              <a:pathLst>
                <a:path w="721359" h="22860">
                  <a:moveTo>
                    <a:pt x="721205" y="0"/>
                  </a:moveTo>
                  <a:lnTo>
                    <a:pt x="0" y="0"/>
                  </a:lnTo>
                  <a:lnTo>
                    <a:pt x="17779" y="22860"/>
                  </a:lnTo>
                  <a:lnTo>
                    <a:pt x="701786" y="22860"/>
                  </a:lnTo>
                  <a:lnTo>
                    <a:pt x="721205" y="0"/>
                  </a:lnTo>
                  <a:close/>
                </a:path>
              </a:pathLst>
            </a:custGeom>
            <a:solidFill>
              <a:srgbClr val="7A6B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7251699" y="2160270"/>
              <a:ext cx="686435" cy="22860"/>
            </a:xfrm>
            <a:custGeom>
              <a:avLst/>
              <a:gdLst/>
              <a:ahLst/>
              <a:cxnLst/>
              <a:rect l="l" t="t" r="r" b="b"/>
              <a:pathLst>
                <a:path w="686434" h="22860">
                  <a:moveTo>
                    <a:pt x="686073" y="0"/>
                  </a:moveTo>
                  <a:lnTo>
                    <a:pt x="0" y="0"/>
                  </a:lnTo>
                  <a:lnTo>
                    <a:pt x="17779" y="22859"/>
                  </a:lnTo>
                  <a:lnTo>
                    <a:pt x="666654" y="22859"/>
                  </a:lnTo>
                  <a:lnTo>
                    <a:pt x="686073" y="0"/>
                  </a:lnTo>
                  <a:close/>
                </a:path>
              </a:pathLst>
            </a:custGeom>
            <a:solidFill>
              <a:srgbClr val="7A6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7267504" y="2180589"/>
              <a:ext cx="653415" cy="22860"/>
            </a:xfrm>
            <a:custGeom>
              <a:avLst/>
              <a:gdLst/>
              <a:ahLst/>
              <a:cxnLst/>
              <a:rect l="l" t="t" r="r" b="b"/>
              <a:pathLst>
                <a:path w="653415" h="22860">
                  <a:moveTo>
                    <a:pt x="653007" y="0"/>
                  </a:moveTo>
                  <a:lnTo>
                    <a:pt x="0" y="0"/>
                  </a:lnTo>
                  <a:lnTo>
                    <a:pt x="17779" y="22860"/>
                  </a:lnTo>
                  <a:lnTo>
                    <a:pt x="633588" y="22860"/>
                  </a:lnTo>
                  <a:lnTo>
                    <a:pt x="653007" y="0"/>
                  </a:lnTo>
                  <a:close/>
                </a:path>
              </a:pathLst>
            </a:custGeom>
            <a:solidFill>
              <a:srgbClr val="7969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7284296" y="2202179"/>
              <a:ext cx="618490" cy="22860"/>
            </a:xfrm>
            <a:custGeom>
              <a:avLst/>
              <a:gdLst/>
              <a:ahLst/>
              <a:cxnLst/>
              <a:rect l="l" t="t" r="r" b="b"/>
              <a:pathLst>
                <a:path w="618490" h="22860">
                  <a:moveTo>
                    <a:pt x="617875" y="0"/>
                  </a:moveTo>
                  <a:lnTo>
                    <a:pt x="0" y="0"/>
                  </a:lnTo>
                  <a:lnTo>
                    <a:pt x="17779" y="22860"/>
                  </a:lnTo>
                  <a:lnTo>
                    <a:pt x="598456" y="22860"/>
                  </a:lnTo>
                  <a:lnTo>
                    <a:pt x="617875" y="0"/>
                  </a:lnTo>
                  <a:close/>
                </a:path>
              </a:pathLst>
            </a:custGeom>
            <a:solidFill>
              <a:srgbClr val="7968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7300101" y="2222499"/>
              <a:ext cx="584835" cy="22860"/>
            </a:xfrm>
            <a:custGeom>
              <a:avLst/>
              <a:gdLst/>
              <a:ahLst/>
              <a:cxnLst/>
              <a:rect l="l" t="t" r="r" b="b"/>
              <a:pathLst>
                <a:path w="584834" h="22860">
                  <a:moveTo>
                    <a:pt x="584809" y="0"/>
                  </a:moveTo>
                  <a:lnTo>
                    <a:pt x="0" y="0"/>
                  </a:lnTo>
                  <a:lnTo>
                    <a:pt x="4938" y="6350"/>
                  </a:lnTo>
                  <a:lnTo>
                    <a:pt x="21669" y="22860"/>
                  </a:lnTo>
                  <a:lnTo>
                    <a:pt x="564832" y="22860"/>
                  </a:lnTo>
                  <a:lnTo>
                    <a:pt x="567548" y="20320"/>
                  </a:lnTo>
                  <a:lnTo>
                    <a:pt x="584809" y="0"/>
                  </a:lnTo>
                  <a:close/>
                </a:path>
              </a:pathLst>
            </a:custGeom>
            <a:solidFill>
              <a:srgbClr val="7967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7320483" y="2244089"/>
              <a:ext cx="546100" cy="43180"/>
            </a:xfrm>
            <a:custGeom>
              <a:avLst/>
              <a:gdLst/>
              <a:ahLst/>
              <a:cxnLst/>
              <a:rect l="l" t="t" r="r" b="b"/>
              <a:pathLst>
                <a:path w="546100" h="43180">
                  <a:moveTo>
                    <a:pt x="545807" y="0"/>
                  </a:moveTo>
                  <a:lnTo>
                    <a:pt x="0" y="0"/>
                  </a:lnTo>
                  <a:lnTo>
                    <a:pt x="21869" y="21590"/>
                  </a:lnTo>
                  <a:lnTo>
                    <a:pt x="43751" y="43180"/>
                  </a:lnTo>
                  <a:lnTo>
                    <a:pt x="499618" y="43180"/>
                  </a:lnTo>
                  <a:lnTo>
                    <a:pt x="522706" y="21590"/>
                  </a:lnTo>
                  <a:lnTo>
                    <a:pt x="524065" y="20320"/>
                  </a:lnTo>
                  <a:lnTo>
                    <a:pt x="545807" y="0"/>
                  </a:lnTo>
                  <a:close/>
                </a:path>
              </a:pathLst>
            </a:custGeom>
            <a:solidFill>
              <a:srgbClr val="7866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7361664" y="2284729"/>
              <a:ext cx="461645" cy="22860"/>
            </a:xfrm>
            <a:custGeom>
              <a:avLst/>
              <a:gdLst/>
              <a:ahLst/>
              <a:cxnLst/>
              <a:rect l="l" t="t" r="r" b="b"/>
              <a:pathLst>
                <a:path w="461645" h="22860">
                  <a:moveTo>
                    <a:pt x="461164" y="0"/>
                  </a:moveTo>
                  <a:lnTo>
                    <a:pt x="0" y="0"/>
                  </a:lnTo>
                  <a:lnTo>
                    <a:pt x="23164" y="22860"/>
                  </a:lnTo>
                  <a:lnTo>
                    <a:pt x="436717" y="22860"/>
                  </a:lnTo>
                  <a:lnTo>
                    <a:pt x="461164" y="0"/>
                  </a:lnTo>
                  <a:close/>
                </a:path>
              </a:pathLst>
            </a:custGeom>
            <a:solidFill>
              <a:srgbClr val="7864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7383542" y="2306320"/>
              <a:ext cx="416559" cy="22860"/>
            </a:xfrm>
            <a:custGeom>
              <a:avLst/>
              <a:gdLst/>
              <a:ahLst/>
              <a:cxnLst/>
              <a:rect l="l" t="t" r="r" b="b"/>
              <a:pathLst>
                <a:path w="416559" h="22860">
                  <a:moveTo>
                    <a:pt x="416197" y="0"/>
                  </a:moveTo>
                  <a:lnTo>
                    <a:pt x="0" y="0"/>
                  </a:lnTo>
                  <a:lnTo>
                    <a:pt x="18017" y="17779"/>
                  </a:lnTo>
                  <a:lnTo>
                    <a:pt x="24673" y="22859"/>
                  </a:lnTo>
                  <a:lnTo>
                    <a:pt x="391749" y="22859"/>
                  </a:lnTo>
                  <a:lnTo>
                    <a:pt x="416197" y="0"/>
                  </a:lnTo>
                  <a:close/>
                </a:path>
              </a:pathLst>
            </a:custGeom>
            <a:solidFill>
              <a:srgbClr val="7763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7404888" y="2326639"/>
              <a:ext cx="373380" cy="22860"/>
            </a:xfrm>
            <a:custGeom>
              <a:avLst/>
              <a:gdLst/>
              <a:ahLst/>
              <a:cxnLst/>
              <a:rect l="l" t="t" r="r" b="b"/>
              <a:pathLst>
                <a:path w="373379" h="22860">
                  <a:moveTo>
                    <a:pt x="373120" y="0"/>
                  </a:moveTo>
                  <a:lnTo>
                    <a:pt x="0" y="0"/>
                  </a:lnTo>
                  <a:lnTo>
                    <a:pt x="29954" y="22860"/>
                  </a:lnTo>
                  <a:lnTo>
                    <a:pt x="342416" y="22860"/>
                  </a:lnTo>
                  <a:lnTo>
                    <a:pt x="364971" y="7620"/>
                  </a:lnTo>
                  <a:lnTo>
                    <a:pt x="373120" y="0"/>
                  </a:lnTo>
                  <a:close/>
                </a:path>
              </a:pathLst>
            </a:custGeom>
            <a:solidFill>
              <a:srgbClr val="7762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7433178" y="2348229"/>
              <a:ext cx="316230" cy="22860"/>
            </a:xfrm>
            <a:custGeom>
              <a:avLst/>
              <a:gdLst/>
              <a:ahLst/>
              <a:cxnLst/>
              <a:rect l="l" t="t" r="r" b="b"/>
              <a:pathLst>
                <a:path w="316229" h="22860">
                  <a:moveTo>
                    <a:pt x="316005" y="0"/>
                  </a:moveTo>
                  <a:lnTo>
                    <a:pt x="0" y="0"/>
                  </a:lnTo>
                  <a:lnTo>
                    <a:pt x="16641" y="12700"/>
                  </a:lnTo>
                  <a:lnTo>
                    <a:pt x="34058" y="22860"/>
                  </a:lnTo>
                  <a:lnTo>
                    <a:pt x="279798" y="22860"/>
                  </a:lnTo>
                  <a:lnTo>
                    <a:pt x="289691" y="17780"/>
                  </a:lnTo>
                  <a:lnTo>
                    <a:pt x="316005" y="0"/>
                  </a:lnTo>
                  <a:close/>
                </a:path>
              </a:pathLst>
            </a:custGeom>
            <a:solidFill>
              <a:srgbClr val="7761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7462882" y="2368549"/>
              <a:ext cx="255270" cy="22860"/>
            </a:xfrm>
            <a:custGeom>
              <a:avLst/>
              <a:gdLst/>
              <a:ahLst/>
              <a:cxnLst/>
              <a:rect l="l" t="t" r="r" b="b"/>
              <a:pathLst>
                <a:path w="255270" h="22860">
                  <a:moveTo>
                    <a:pt x="255040" y="0"/>
                  </a:moveTo>
                  <a:lnTo>
                    <a:pt x="0" y="0"/>
                  </a:lnTo>
                  <a:lnTo>
                    <a:pt x="32657" y="19050"/>
                  </a:lnTo>
                  <a:lnTo>
                    <a:pt x="43207" y="22860"/>
                  </a:lnTo>
                  <a:lnTo>
                    <a:pt x="209187" y="22860"/>
                  </a:lnTo>
                  <a:lnTo>
                    <a:pt x="212997" y="21589"/>
                  </a:lnTo>
                  <a:lnTo>
                    <a:pt x="255040" y="0"/>
                  </a:lnTo>
                  <a:close/>
                </a:path>
              </a:pathLst>
            </a:custGeom>
            <a:solidFill>
              <a:srgbClr val="7660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7502573" y="2390139"/>
              <a:ext cx="173355" cy="20320"/>
            </a:xfrm>
            <a:custGeom>
              <a:avLst/>
              <a:gdLst/>
              <a:ahLst/>
              <a:cxnLst/>
              <a:rect l="l" t="t" r="r" b="b"/>
              <a:pathLst>
                <a:path w="173354" h="20319">
                  <a:moveTo>
                    <a:pt x="173306" y="0"/>
                  </a:moveTo>
                  <a:lnTo>
                    <a:pt x="0" y="0"/>
                  </a:lnTo>
                  <a:lnTo>
                    <a:pt x="38686" y="13970"/>
                  </a:lnTo>
                  <a:lnTo>
                    <a:pt x="83136" y="20320"/>
                  </a:lnTo>
                  <a:lnTo>
                    <a:pt x="127586" y="15239"/>
                  </a:lnTo>
                  <a:lnTo>
                    <a:pt x="173306" y="0"/>
                  </a:lnTo>
                  <a:close/>
                </a:path>
              </a:pathLst>
            </a:custGeom>
            <a:solidFill>
              <a:srgbClr val="765F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6225539" y="115569"/>
              <a:ext cx="2810510" cy="2298700"/>
            </a:xfrm>
            <a:custGeom>
              <a:avLst/>
              <a:gdLst/>
              <a:ahLst/>
              <a:cxnLst/>
              <a:rect l="l" t="t" r="r" b="b"/>
              <a:pathLst>
                <a:path w="2810509" h="2298700">
                  <a:moveTo>
                    <a:pt x="0" y="0"/>
                  </a:moveTo>
                  <a:lnTo>
                    <a:pt x="25053" y="44596"/>
                  </a:lnTo>
                  <a:lnTo>
                    <a:pt x="53076" y="99256"/>
                  </a:lnTo>
                  <a:lnTo>
                    <a:pt x="83912" y="163137"/>
                  </a:lnTo>
                  <a:lnTo>
                    <a:pt x="100336" y="198271"/>
                  </a:lnTo>
                  <a:lnTo>
                    <a:pt x="117405" y="235393"/>
                  </a:lnTo>
                  <a:lnTo>
                    <a:pt x="135098" y="274398"/>
                  </a:lnTo>
                  <a:lnTo>
                    <a:pt x="153397" y="315180"/>
                  </a:lnTo>
                  <a:lnTo>
                    <a:pt x="172282" y="357634"/>
                  </a:lnTo>
                  <a:lnTo>
                    <a:pt x="191732" y="401654"/>
                  </a:lnTo>
                  <a:lnTo>
                    <a:pt x="211730" y="447134"/>
                  </a:lnTo>
                  <a:lnTo>
                    <a:pt x="232255" y="493969"/>
                  </a:lnTo>
                  <a:lnTo>
                    <a:pt x="253287" y="542054"/>
                  </a:lnTo>
                  <a:lnTo>
                    <a:pt x="274807" y="591282"/>
                  </a:lnTo>
                  <a:lnTo>
                    <a:pt x="296795" y="641549"/>
                  </a:lnTo>
                  <a:lnTo>
                    <a:pt x="319233" y="692748"/>
                  </a:lnTo>
                  <a:lnTo>
                    <a:pt x="342100" y="744774"/>
                  </a:lnTo>
                  <a:lnTo>
                    <a:pt x="365376" y="797522"/>
                  </a:lnTo>
                  <a:lnTo>
                    <a:pt x="389043" y="850886"/>
                  </a:lnTo>
                  <a:lnTo>
                    <a:pt x="413080" y="904760"/>
                  </a:lnTo>
                  <a:lnTo>
                    <a:pt x="437468" y="959039"/>
                  </a:lnTo>
                  <a:lnTo>
                    <a:pt x="462188" y="1013617"/>
                  </a:lnTo>
                  <a:lnTo>
                    <a:pt x="487219" y="1068389"/>
                  </a:lnTo>
                  <a:lnTo>
                    <a:pt x="512543" y="1123249"/>
                  </a:lnTo>
                  <a:lnTo>
                    <a:pt x="538140" y="1178092"/>
                  </a:lnTo>
                  <a:lnTo>
                    <a:pt x="563990" y="1232812"/>
                  </a:lnTo>
                  <a:lnTo>
                    <a:pt x="590073" y="1287303"/>
                  </a:lnTo>
                  <a:lnTo>
                    <a:pt x="616371" y="1341460"/>
                  </a:lnTo>
                  <a:lnTo>
                    <a:pt x="642863" y="1395178"/>
                  </a:lnTo>
                  <a:lnTo>
                    <a:pt x="669530" y="1448350"/>
                  </a:lnTo>
                  <a:lnTo>
                    <a:pt x="696352" y="1500871"/>
                  </a:lnTo>
                  <a:lnTo>
                    <a:pt x="723310" y="1552636"/>
                  </a:lnTo>
                  <a:lnTo>
                    <a:pt x="750384" y="1603540"/>
                  </a:lnTo>
                  <a:lnTo>
                    <a:pt x="777555" y="1653475"/>
                  </a:lnTo>
                  <a:lnTo>
                    <a:pt x="804803" y="1702338"/>
                  </a:lnTo>
                  <a:lnTo>
                    <a:pt x="832109" y="1750022"/>
                  </a:lnTo>
                  <a:lnTo>
                    <a:pt x="859453" y="1796421"/>
                  </a:lnTo>
                  <a:lnTo>
                    <a:pt x="886815" y="1841431"/>
                  </a:lnTo>
                  <a:lnTo>
                    <a:pt x="914175" y="1884946"/>
                  </a:lnTo>
                  <a:lnTo>
                    <a:pt x="941515" y="1926860"/>
                  </a:lnTo>
                  <a:lnTo>
                    <a:pt x="968815" y="1967067"/>
                  </a:lnTo>
                  <a:lnTo>
                    <a:pt x="996055" y="2005462"/>
                  </a:lnTo>
                  <a:lnTo>
                    <a:pt x="1023215" y="2041940"/>
                  </a:lnTo>
                  <a:lnTo>
                    <a:pt x="1050277" y="2076395"/>
                  </a:lnTo>
                  <a:lnTo>
                    <a:pt x="1077220" y="2108721"/>
                  </a:lnTo>
                  <a:lnTo>
                    <a:pt x="1104024" y="2138812"/>
                  </a:lnTo>
                  <a:lnTo>
                    <a:pt x="1130671" y="2166564"/>
                  </a:lnTo>
                  <a:lnTo>
                    <a:pt x="1183414" y="2214626"/>
                  </a:lnTo>
                  <a:lnTo>
                    <a:pt x="1235291" y="2252062"/>
                  </a:lnTo>
                  <a:lnTo>
                    <a:pt x="1286146" y="2278027"/>
                  </a:lnTo>
                  <a:lnTo>
                    <a:pt x="1335822" y="2291677"/>
                  </a:lnTo>
                  <a:lnTo>
                    <a:pt x="1360169" y="2293619"/>
                  </a:lnTo>
                  <a:lnTo>
                    <a:pt x="1384595" y="2292291"/>
                  </a:lnTo>
                  <a:lnTo>
                    <a:pt x="1434508" y="2280376"/>
                  </a:lnTo>
                  <a:lnTo>
                    <a:pt x="1485716" y="2256758"/>
                  </a:lnTo>
                  <a:lnTo>
                    <a:pt x="1538073" y="2222206"/>
                  </a:lnTo>
                  <a:lnTo>
                    <a:pt x="1591434" y="2177489"/>
                  </a:lnTo>
                  <a:lnTo>
                    <a:pt x="1645653" y="2123377"/>
                  </a:lnTo>
                  <a:lnTo>
                    <a:pt x="1673038" y="2093038"/>
                  </a:lnTo>
                  <a:lnTo>
                    <a:pt x="1700584" y="2060638"/>
                  </a:lnTo>
                  <a:lnTo>
                    <a:pt x="1728271" y="2026274"/>
                  </a:lnTo>
                  <a:lnTo>
                    <a:pt x="1756081" y="1990042"/>
                  </a:lnTo>
                  <a:lnTo>
                    <a:pt x="1783997" y="1952038"/>
                  </a:lnTo>
                  <a:lnTo>
                    <a:pt x="1812000" y="1912358"/>
                  </a:lnTo>
                  <a:lnTo>
                    <a:pt x="1840072" y="1871098"/>
                  </a:lnTo>
                  <a:lnTo>
                    <a:pt x="1868195" y="1828355"/>
                  </a:lnTo>
                  <a:lnTo>
                    <a:pt x="1896350" y="1784225"/>
                  </a:lnTo>
                  <a:lnTo>
                    <a:pt x="1924519" y="1738803"/>
                  </a:lnTo>
                  <a:lnTo>
                    <a:pt x="1952684" y="1692187"/>
                  </a:lnTo>
                  <a:lnTo>
                    <a:pt x="1980828" y="1644471"/>
                  </a:lnTo>
                  <a:lnTo>
                    <a:pt x="2008931" y="1595753"/>
                  </a:lnTo>
                  <a:lnTo>
                    <a:pt x="2036975" y="1546128"/>
                  </a:lnTo>
                  <a:lnTo>
                    <a:pt x="2064943" y="1495692"/>
                  </a:lnTo>
                  <a:lnTo>
                    <a:pt x="2092816" y="1444542"/>
                  </a:lnTo>
                  <a:lnTo>
                    <a:pt x="2120576" y="1392774"/>
                  </a:lnTo>
                  <a:lnTo>
                    <a:pt x="2148205" y="1340485"/>
                  </a:lnTo>
                  <a:lnTo>
                    <a:pt x="2175684" y="1287769"/>
                  </a:lnTo>
                  <a:lnTo>
                    <a:pt x="2202995" y="1234723"/>
                  </a:lnTo>
                  <a:lnTo>
                    <a:pt x="2230120" y="1181444"/>
                  </a:lnTo>
                  <a:lnTo>
                    <a:pt x="2257042" y="1128028"/>
                  </a:lnTo>
                  <a:lnTo>
                    <a:pt x="2283741" y="1074570"/>
                  </a:lnTo>
                  <a:lnTo>
                    <a:pt x="2310199" y="1021167"/>
                  </a:lnTo>
                  <a:lnTo>
                    <a:pt x="2336399" y="967916"/>
                  </a:lnTo>
                  <a:lnTo>
                    <a:pt x="2362322" y="914911"/>
                  </a:lnTo>
                  <a:lnTo>
                    <a:pt x="2387950" y="862250"/>
                  </a:lnTo>
                  <a:lnTo>
                    <a:pt x="2413264" y="810029"/>
                  </a:lnTo>
                  <a:lnTo>
                    <a:pt x="2438247" y="758343"/>
                  </a:lnTo>
                  <a:lnTo>
                    <a:pt x="2462881" y="707289"/>
                  </a:lnTo>
                  <a:lnTo>
                    <a:pt x="2487146" y="656962"/>
                  </a:lnTo>
                  <a:lnTo>
                    <a:pt x="2511026" y="607460"/>
                  </a:lnTo>
                  <a:lnTo>
                    <a:pt x="2534501" y="558879"/>
                  </a:lnTo>
                  <a:lnTo>
                    <a:pt x="2557553" y="511313"/>
                  </a:lnTo>
                  <a:lnTo>
                    <a:pt x="2580165" y="464861"/>
                  </a:lnTo>
                  <a:lnTo>
                    <a:pt x="2602318" y="419617"/>
                  </a:lnTo>
                  <a:lnTo>
                    <a:pt x="2623994" y="375678"/>
                  </a:lnTo>
                  <a:lnTo>
                    <a:pt x="2645175" y="333140"/>
                  </a:lnTo>
                  <a:lnTo>
                    <a:pt x="2665842" y="292099"/>
                  </a:lnTo>
                  <a:lnTo>
                    <a:pt x="2685977" y="252651"/>
                  </a:lnTo>
                  <a:lnTo>
                    <a:pt x="2705563" y="214893"/>
                  </a:lnTo>
                  <a:lnTo>
                    <a:pt x="2724580" y="178921"/>
                  </a:lnTo>
                  <a:lnTo>
                    <a:pt x="2743012" y="144831"/>
                  </a:lnTo>
                  <a:lnTo>
                    <a:pt x="2778042" y="82680"/>
                  </a:lnTo>
                  <a:lnTo>
                    <a:pt x="2794605" y="54811"/>
                  </a:lnTo>
                  <a:lnTo>
                    <a:pt x="2810510" y="29209"/>
                  </a:lnTo>
                </a:path>
                <a:path w="2810509" h="2298700">
                  <a:moveTo>
                    <a:pt x="0" y="0"/>
                  </a:moveTo>
                  <a:lnTo>
                    <a:pt x="0" y="0"/>
                  </a:lnTo>
                </a:path>
                <a:path w="2810509" h="2298700">
                  <a:moveTo>
                    <a:pt x="2810510" y="2298700"/>
                  </a:moveTo>
                  <a:lnTo>
                    <a:pt x="2810510" y="22987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4" name="object 1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4677" y="1770787"/>
              <a:ext cx="203654" cy="235404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7117079" y="1891029"/>
              <a:ext cx="958850" cy="2540"/>
            </a:xfrm>
            <a:custGeom>
              <a:avLst/>
              <a:gdLst/>
              <a:ahLst/>
              <a:cxnLst/>
              <a:rect l="l" t="t" r="r" b="b"/>
              <a:pathLst>
                <a:path w="958850" h="2539">
                  <a:moveTo>
                    <a:pt x="0" y="0"/>
                  </a:moveTo>
                  <a:lnTo>
                    <a:pt x="958850" y="2540"/>
                  </a:lnTo>
                </a:path>
              </a:pathLst>
            </a:custGeom>
            <a:ln w="9344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2967" y="1770787"/>
              <a:ext cx="202384" cy="235404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7657" y="1770787"/>
              <a:ext cx="201114" cy="235404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4904" y="1768474"/>
              <a:ext cx="203200" cy="234950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7117079" y="1891029"/>
              <a:ext cx="958850" cy="2540"/>
            </a:xfrm>
            <a:custGeom>
              <a:avLst/>
              <a:gdLst/>
              <a:ahLst/>
              <a:cxnLst/>
              <a:rect l="l" t="t" r="r" b="b"/>
              <a:pathLst>
                <a:path w="958850" h="2539">
                  <a:moveTo>
                    <a:pt x="0" y="0"/>
                  </a:moveTo>
                  <a:lnTo>
                    <a:pt x="958850" y="254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0" name="object 120"/>
          <p:cNvGrpSpPr/>
          <p:nvPr/>
        </p:nvGrpSpPr>
        <p:grpSpPr>
          <a:xfrm>
            <a:off x="6149747" y="3123337"/>
            <a:ext cx="2820035" cy="2309495"/>
            <a:chOff x="6149747" y="3123337"/>
            <a:chExt cx="2820035" cy="2309495"/>
          </a:xfrm>
        </p:grpSpPr>
        <p:sp>
          <p:nvSpPr>
            <p:cNvPr id="121" name="object 121"/>
            <p:cNvSpPr/>
            <p:nvPr/>
          </p:nvSpPr>
          <p:spPr>
            <a:xfrm>
              <a:off x="7470000" y="3134359"/>
              <a:ext cx="259715" cy="41910"/>
            </a:xfrm>
            <a:custGeom>
              <a:avLst/>
              <a:gdLst/>
              <a:ahLst/>
              <a:cxnLst/>
              <a:rect l="l" t="t" r="r" b="b"/>
              <a:pathLst>
                <a:path w="259715" h="41910">
                  <a:moveTo>
                    <a:pt x="259461" y="41910"/>
                  </a:moveTo>
                  <a:lnTo>
                    <a:pt x="223659" y="21590"/>
                  </a:lnTo>
                  <a:lnTo>
                    <a:pt x="219837" y="20320"/>
                  </a:lnTo>
                  <a:lnTo>
                    <a:pt x="216039" y="19050"/>
                  </a:lnTo>
                  <a:lnTo>
                    <a:pt x="177939" y="6350"/>
                  </a:lnTo>
                  <a:lnTo>
                    <a:pt x="133489" y="0"/>
                  </a:lnTo>
                  <a:lnTo>
                    <a:pt x="89039" y="2540"/>
                  </a:lnTo>
                  <a:lnTo>
                    <a:pt x="43319" y="19050"/>
                  </a:lnTo>
                  <a:lnTo>
                    <a:pt x="40906" y="20320"/>
                  </a:lnTo>
                  <a:lnTo>
                    <a:pt x="0" y="41910"/>
                  </a:lnTo>
                  <a:lnTo>
                    <a:pt x="259461" y="4191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7439757" y="3173729"/>
              <a:ext cx="319405" cy="22860"/>
            </a:xfrm>
            <a:custGeom>
              <a:avLst/>
              <a:gdLst/>
              <a:ahLst/>
              <a:cxnLst/>
              <a:rect l="l" t="t" r="r" b="b"/>
              <a:pathLst>
                <a:path w="319404" h="22860">
                  <a:moveTo>
                    <a:pt x="285228" y="0"/>
                  </a:moveTo>
                  <a:lnTo>
                    <a:pt x="35061" y="0"/>
                  </a:lnTo>
                  <a:lnTo>
                    <a:pt x="27842" y="3810"/>
                  </a:lnTo>
                  <a:lnTo>
                    <a:pt x="0" y="22860"/>
                  </a:lnTo>
                  <a:lnTo>
                    <a:pt x="319352" y="22860"/>
                  </a:lnTo>
                  <a:lnTo>
                    <a:pt x="300892" y="8890"/>
                  </a:lnTo>
                  <a:lnTo>
                    <a:pt x="285228" y="0"/>
                  </a:lnTo>
                  <a:close/>
                </a:path>
              </a:pathLst>
            </a:custGeom>
            <a:solidFill>
              <a:srgbClr val="99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7411075" y="3195319"/>
              <a:ext cx="377190" cy="22860"/>
            </a:xfrm>
            <a:custGeom>
              <a:avLst/>
              <a:gdLst/>
              <a:ahLst/>
              <a:cxnLst/>
              <a:rect l="l" t="t" r="r" b="b"/>
              <a:pathLst>
                <a:path w="377190" h="22860">
                  <a:moveTo>
                    <a:pt x="346356" y="0"/>
                  </a:moveTo>
                  <a:lnTo>
                    <a:pt x="30537" y="0"/>
                  </a:lnTo>
                  <a:lnTo>
                    <a:pt x="8263" y="15239"/>
                  </a:lnTo>
                  <a:lnTo>
                    <a:pt x="0" y="22859"/>
                  </a:lnTo>
                  <a:lnTo>
                    <a:pt x="376563" y="22859"/>
                  </a:lnTo>
                  <a:lnTo>
                    <a:pt x="346356" y="0"/>
                  </a:lnTo>
                  <a:close/>
                </a:path>
              </a:pathLst>
            </a:custGeom>
            <a:solidFill>
              <a:srgbClr val="99C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7389038" y="3215639"/>
              <a:ext cx="419100" cy="22860"/>
            </a:xfrm>
            <a:custGeom>
              <a:avLst/>
              <a:gdLst/>
              <a:ahLst/>
              <a:cxnLst/>
              <a:rect l="l" t="t" r="r" b="b"/>
              <a:pathLst>
                <a:path w="419100" h="22860">
                  <a:moveTo>
                    <a:pt x="395244" y="0"/>
                  </a:moveTo>
                  <a:lnTo>
                    <a:pt x="24791" y="0"/>
                  </a:lnTo>
                  <a:lnTo>
                    <a:pt x="0" y="22860"/>
                  </a:lnTo>
                  <a:lnTo>
                    <a:pt x="418921" y="22860"/>
                  </a:lnTo>
                  <a:lnTo>
                    <a:pt x="398601" y="2539"/>
                  </a:lnTo>
                  <a:lnTo>
                    <a:pt x="395244" y="0"/>
                  </a:lnTo>
                  <a:close/>
                </a:path>
              </a:pathLst>
            </a:custGeom>
            <a:solidFill>
              <a:srgbClr val="97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7367001" y="3237229"/>
              <a:ext cx="461645" cy="21590"/>
            </a:xfrm>
            <a:custGeom>
              <a:avLst/>
              <a:gdLst/>
              <a:ahLst/>
              <a:cxnLst/>
              <a:rect l="l" t="t" r="r" b="b"/>
              <a:pathLst>
                <a:path w="461645" h="21589">
                  <a:moveTo>
                    <a:pt x="439688" y="0"/>
                  </a:moveTo>
                  <a:lnTo>
                    <a:pt x="23414" y="0"/>
                  </a:lnTo>
                  <a:lnTo>
                    <a:pt x="0" y="21590"/>
                  </a:lnTo>
                  <a:lnTo>
                    <a:pt x="461278" y="21590"/>
                  </a:lnTo>
                  <a:lnTo>
                    <a:pt x="439688" y="0"/>
                  </a:lnTo>
                  <a:close/>
                </a:path>
              </a:pathLst>
            </a:custGeom>
            <a:solidFill>
              <a:srgbClr val="97C7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7343587" y="3257549"/>
              <a:ext cx="506730" cy="22860"/>
            </a:xfrm>
            <a:custGeom>
              <a:avLst/>
              <a:gdLst/>
              <a:ahLst/>
              <a:cxnLst/>
              <a:rect l="l" t="t" r="r" b="b"/>
              <a:pathLst>
                <a:path w="506729" h="22860">
                  <a:moveTo>
                    <a:pt x="483422" y="0"/>
                  </a:moveTo>
                  <a:lnTo>
                    <a:pt x="24791" y="0"/>
                  </a:lnTo>
                  <a:lnTo>
                    <a:pt x="0" y="22860"/>
                  </a:lnTo>
                  <a:lnTo>
                    <a:pt x="506282" y="22860"/>
                  </a:lnTo>
                  <a:lnTo>
                    <a:pt x="483422" y="0"/>
                  </a:lnTo>
                  <a:close/>
                </a:path>
              </a:pathLst>
            </a:custGeom>
            <a:solidFill>
              <a:srgbClr val="97C6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7321549" y="3279139"/>
              <a:ext cx="548640" cy="21590"/>
            </a:xfrm>
            <a:custGeom>
              <a:avLst/>
              <a:gdLst/>
              <a:ahLst/>
              <a:cxnLst/>
              <a:rect l="l" t="t" r="r" b="b"/>
              <a:pathLst>
                <a:path w="548640" h="21589">
                  <a:moveTo>
                    <a:pt x="527050" y="0"/>
                  </a:moveTo>
                  <a:lnTo>
                    <a:pt x="23414" y="0"/>
                  </a:lnTo>
                  <a:lnTo>
                    <a:pt x="0" y="21589"/>
                  </a:lnTo>
                  <a:lnTo>
                    <a:pt x="548639" y="21589"/>
                  </a:lnTo>
                  <a:lnTo>
                    <a:pt x="527050" y="0"/>
                  </a:lnTo>
                  <a:close/>
                </a:path>
              </a:pathLst>
            </a:custGeom>
            <a:solidFill>
              <a:srgbClr val="96C5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7303405" y="3299459"/>
              <a:ext cx="586740" cy="22860"/>
            </a:xfrm>
            <a:custGeom>
              <a:avLst/>
              <a:gdLst/>
              <a:ahLst/>
              <a:cxnLst/>
              <a:rect l="l" t="t" r="r" b="b"/>
              <a:pathLst>
                <a:path w="586740" h="22860">
                  <a:moveTo>
                    <a:pt x="565514" y="0"/>
                  </a:moveTo>
                  <a:lnTo>
                    <a:pt x="19522" y="0"/>
                  </a:lnTo>
                  <a:lnTo>
                    <a:pt x="18144" y="1269"/>
                  </a:lnTo>
                  <a:lnTo>
                    <a:pt x="0" y="22860"/>
                  </a:lnTo>
                  <a:lnTo>
                    <a:pt x="586622" y="22860"/>
                  </a:lnTo>
                  <a:lnTo>
                    <a:pt x="580754" y="15239"/>
                  </a:lnTo>
                  <a:lnTo>
                    <a:pt x="565514" y="0"/>
                  </a:lnTo>
                  <a:close/>
                </a:path>
              </a:pathLst>
            </a:custGeom>
            <a:solidFill>
              <a:srgbClr val="96C4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7286327" y="3319779"/>
              <a:ext cx="619760" cy="22860"/>
            </a:xfrm>
            <a:custGeom>
              <a:avLst/>
              <a:gdLst/>
              <a:ahLst/>
              <a:cxnLst/>
              <a:rect l="l" t="t" r="r" b="b"/>
              <a:pathLst>
                <a:path w="619759" h="22860">
                  <a:moveTo>
                    <a:pt x="601743" y="0"/>
                  </a:moveTo>
                  <a:lnTo>
                    <a:pt x="19212" y="0"/>
                  </a:lnTo>
                  <a:lnTo>
                    <a:pt x="0" y="22860"/>
                  </a:lnTo>
                  <a:lnTo>
                    <a:pt x="619346" y="22860"/>
                  </a:lnTo>
                  <a:lnTo>
                    <a:pt x="601743" y="0"/>
                  </a:lnTo>
                  <a:close/>
                </a:path>
              </a:pathLst>
            </a:custGeom>
            <a:solidFill>
              <a:srgbClr val="96C3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7268182" y="3341369"/>
              <a:ext cx="654685" cy="22860"/>
            </a:xfrm>
            <a:custGeom>
              <a:avLst/>
              <a:gdLst/>
              <a:ahLst/>
              <a:cxnLst/>
              <a:rect l="l" t="t" r="r" b="b"/>
              <a:pathLst>
                <a:path w="654684" h="22860">
                  <a:moveTo>
                    <a:pt x="636512" y="0"/>
                  </a:moveTo>
                  <a:lnTo>
                    <a:pt x="19212" y="0"/>
                  </a:lnTo>
                  <a:lnTo>
                    <a:pt x="0" y="22859"/>
                  </a:lnTo>
                  <a:lnTo>
                    <a:pt x="654115" y="22859"/>
                  </a:lnTo>
                  <a:lnTo>
                    <a:pt x="636512" y="0"/>
                  </a:lnTo>
                  <a:close/>
                </a:path>
              </a:pathLst>
            </a:custGeom>
            <a:solidFill>
              <a:srgbClr val="95C2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7251105" y="3361689"/>
              <a:ext cx="687070" cy="22860"/>
            </a:xfrm>
            <a:custGeom>
              <a:avLst/>
              <a:gdLst/>
              <a:ahLst/>
              <a:cxnLst/>
              <a:rect l="l" t="t" r="r" b="b"/>
              <a:pathLst>
                <a:path w="687070" h="22860">
                  <a:moveTo>
                    <a:pt x="669236" y="0"/>
                  </a:moveTo>
                  <a:lnTo>
                    <a:pt x="19212" y="0"/>
                  </a:lnTo>
                  <a:lnTo>
                    <a:pt x="0" y="22860"/>
                  </a:lnTo>
                  <a:lnTo>
                    <a:pt x="686838" y="22860"/>
                  </a:lnTo>
                  <a:lnTo>
                    <a:pt x="669236" y="0"/>
                  </a:lnTo>
                  <a:close/>
                </a:path>
              </a:pathLst>
            </a:custGeom>
            <a:solidFill>
              <a:srgbClr val="95C1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7232960" y="3383279"/>
              <a:ext cx="721995" cy="22860"/>
            </a:xfrm>
            <a:custGeom>
              <a:avLst/>
              <a:gdLst/>
              <a:ahLst/>
              <a:cxnLst/>
              <a:rect l="l" t="t" r="r" b="b"/>
              <a:pathLst>
                <a:path w="721995" h="22860">
                  <a:moveTo>
                    <a:pt x="704005" y="0"/>
                  </a:moveTo>
                  <a:lnTo>
                    <a:pt x="19212" y="0"/>
                  </a:lnTo>
                  <a:lnTo>
                    <a:pt x="0" y="22860"/>
                  </a:lnTo>
                  <a:lnTo>
                    <a:pt x="721608" y="22860"/>
                  </a:lnTo>
                  <a:lnTo>
                    <a:pt x="704005" y="0"/>
                  </a:lnTo>
                  <a:close/>
                </a:path>
              </a:pathLst>
            </a:custGeom>
            <a:solidFill>
              <a:srgbClr val="95C0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7216684" y="3403599"/>
              <a:ext cx="753745" cy="22860"/>
            </a:xfrm>
            <a:custGeom>
              <a:avLst/>
              <a:gdLst/>
              <a:ahLst/>
              <a:cxnLst/>
              <a:rect l="l" t="t" r="r" b="b"/>
              <a:pathLst>
                <a:path w="753745" h="22860">
                  <a:moveTo>
                    <a:pt x="735928" y="0"/>
                  </a:moveTo>
                  <a:lnTo>
                    <a:pt x="18411" y="0"/>
                  </a:lnTo>
                  <a:lnTo>
                    <a:pt x="4535" y="16510"/>
                  </a:lnTo>
                  <a:lnTo>
                    <a:pt x="0" y="22860"/>
                  </a:lnTo>
                  <a:lnTo>
                    <a:pt x="753530" y="22860"/>
                  </a:lnTo>
                  <a:lnTo>
                    <a:pt x="735928" y="0"/>
                  </a:lnTo>
                  <a:close/>
                </a:path>
              </a:pathLst>
            </a:custGeom>
            <a:solidFill>
              <a:srgbClr val="94BF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7202169" y="3425189"/>
              <a:ext cx="783590" cy="21590"/>
            </a:xfrm>
            <a:custGeom>
              <a:avLst/>
              <a:gdLst/>
              <a:ahLst/>
              <a:cxnLst/>
              <a:rect l="l" t="t" r="r" b="b"/>
              <a:pathLst>
                <a:path w="783590" h="21589">
                  <a:moveTo>
                    <a:pt x="767067" y="0"/>
                  </a:moveTo>
                  <a:lnTo>
                    <a:pt x="15421" y="0"/>
                  </a:lnTo>
                  <a:lnTo>
                    <a:pt x="0" y="21589"/>
                  </a:lnTo>
                  <a:lnTo>
                    <a:pt x="783137" y="21589"/>
                  </a:lnTo>
                  <a:lnTo>
                    <a:pt x="779779" y="16510"/>
                  </a:lnTo>
                  <a:lnTo>
                    <a:pt x="767067" y="0"/>
                  </a:lnTo>
                  <a:close/>
                </a:path>
              </a:pathLst>
            </a:custGeom>
            <a:solidFill>
              <a:srgbClr val="94BE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7186748" y="3445509"/>
              <a:ext cx="813435" cy="22860"/>
            </a:xfrm>
            <a:custGeom>
              <a:avLst/>
              <a:gdLst/>
              <a:ahLst/>
              <a:cxnLst/>
              <a:rect l="l" t="t" r="r" b="b"/>
              <a:pathLst>
                <a:path w="813434" h="22860">
                  <a:moveTo>
                    <a:pt x="797719" y="0"/>
                  </a:moveTo>
                  <a:lnTo>
                    <a:pt x="16328" y="0"/>
                  </a:lnTo>
                  <a:lnTo>
                    <a:pt x="0" y="22860"/>
                  </a:lnTo>
                  <a:lnTo>
                    <a:pt x="812830" y="22860"/>
                  </a:lnTo>
                  <a:lnTo>
                    <a:pt x="797719" y="0"/>
                  </a:lnTo>
                  <a:close/>
                </a:path>
              </a:pathLst>
            </a:custGeom>
            <a:solidFill>
              <a:srgbClr val="94BD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7172234" y="3465829"/>
              <a:ext cx="841375" cy="22860"/>
            </a:xfrm>
            <a:custGeom>
              <a:avLst/>
              <a:gdLst/>
              <a:ahLst/>
              <a:cxnLst/>
              <a:rect l="l" t="t" r="r" b="b"/>
              <a:pathLst>
                <a:path w="841375" h="22860">
                  <a:moveTo>
                    <a:pt x="825666" y="0"/>
                  </a:moveTo>
                  <a:lnTo>
                    <a:pt x="16328" y="0"/>
                  </a:lnTo>
                  <a:lnTo>
                    <a:pt x="0" y="22860"/>
                  </a:lnTo>
                  <a:lnTo>
                    <a:pt x="840776" y="22860"/>
                  </a:lnTo>
                  <a:lnTo>
                    <a:pt x="825666" y="0"/>
                  </a:lnTo>
                  <a:close/>
                </a:path>
              </a:pathLst>
            </a:custGeom>
            <a:solidFill>
              <a:srgbClr val="93BC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7156812" y="3487419"/>
              <a:ext cx="870585" cy="22860"/>
            </a:xfrm>
            <a:custGeom>
              <a:avLst/>
              <a:gdLst/>
              <a:ahLst/>
              <a:cxnLst/>
              <a:rect l="l" t="t" r="r" b="b"/>
              <a:pathLst>
                <a:path w="870584" h="22860">
                  <a:moveTo>
                    <a:pt x="855358" y="0"/>
                  </a:moveTo>
                  <a:lnTo>
                    <a:pt x="16328" y="0"/>
                  </a:lnTo>
                  <a:lnTo>
                    <a:pt x="0" y="22859"/>
                  </a:lnTo>
                  <a:lnTo>
                    <a:pt x="870469" y="22859"/>
                  </a:lnTo>
                  <a:lnTo>
                    <a:pt x="855358" y="0"/>
                  </a:lnTo>
                  <a:close/>
                </a:path>
              </a:pathLst>
            </a:custGeom>
            <a:solidFill>
              <a:srgbClr val="93BB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7142298" y="3507739"/>
              <a:ext cx="898525" cy="22860"/>
            </a:xfrm>
            <a:custGeom>
              <a:avLst/>
              <a:gdLst/>
              <a:ahLst/>
              <a:cxnLst/>
              <a:rect l="l" t="t" r="r" b="b"/>
              <a:pathLst>
                <a:path w="898525" h="22860">
                  <a:moveTo>
                    <a:pt x="883304" y="0"/>
                  </a:moveTo>
                  <a:lnTo>
                    <a:pt x="16328" y="0"/>
                  </a:lnTo>
                  <a:lnTo>
                    <a:pt x="0" y="22860"/>
                  </a:lnTo>
                  <a:lnTo>
                    <a:pt x="898415" y="22860"/>
                  </a:lnTo>
                  <a:lnTo>
                    <a:pt x="883304" y="0"/>
                  </a:lnTo>
                  <a:close/>
                </a:path>
              </a:pathLst>
            </a:custGeom>
            <a:solidFill>
              <a:srgbClr val="93BA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7126876" y="3529329"/>
              <a:ext cx="928369" cy="22860"/>
            </a:xfrm>
            <a:custGeom>
              <a:avLst/>
              <a:gdLst/>
              <a:ahLst/>
              <a:cxnLst/>
              <a:rect l="l" t="t" r="r" b="b"/>
              <a:pathLst>
                <a:path w="928370" h="22860">
                  <a:moveTo>
                    <a:pt x="912997" y="0"/>
                  </a:moveTo>
                  <a:lnTo>
                    <a:pt x="16328" y="0"/>
                  </a:lnTo>
                  <a:lnTo>
                    <a:pt x="0" y="22860"/>
                  </a:lnTo>
                  <a:lnTo>
                    <a:pt x="928108" y="22860"/>
                  </a:lnTo>
                  <a:lnTo>
                    <a:pt x="912997" y="0"/>
                  </a:lnTo>
                  <a:close/>
                </a:path>
              </a:pathLst>
            </a:custGeom>
            <a:solidFill>
              <a:srgbClr val="93B9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7113219" y="3549650"/>
              <a:ext cx="955675" cy="22860"/>
            </a:xfrm>
            <a:custGeom>
              <a:avLst/>
              <a:gdLst/>
              <a:ahLst/>
              <a:cxnLst/>
              <a:rect l="l" t="t" r="r" b="b"/>
              <a:pathLst>
                <a:path w="955675" h="22860">
                  <a:moveTo>
                    <a:pt x="940086" y="0"/>
                  </a:moveTo>
                  <a:lnTo>
                    <a:pt x="15471" y="0"/>
                  </a:lnTo>
                  <a:lnTo>
                    <a:pt x="6399" y="12700"/>
                  </a:lnTo>
                  <a:lnTo>
                    <a:pt x="0" y="22860"/>
                  </a:lnTo>
                  <a:lnTo>
                    <a:pt x="955197" y="22860"/>
                  </a:lnTo>
                  <a:lnTo>
                    <a:pt x="940086" y="0"/>
                  </a:lnTo>
                  <a:close/>
                </a:path>
              </a:pathLst>
            </a:custGeom>
            <a:solidFill>
              <a:srgbClr val="92B8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7099619" y="3571239"/>
              <a:ext cx="982980" cy="22860"/>
            </a:xfrm>
            <a:custGeom>
              <a:avLst/>
              <a:gdLst/>
              <a:ahLst/>
              <a:cxnLst/>
              <a:rect l="l" t="t" r="r" b="b"/>
              <a:pathLst>
                <a:path w="982979" h="22860">
                  <a:moveTo>
                    <a:pt x="967958" y="0"/>
                  </a:moveTo>
                  <a:lnTo>
                    <a:pt x="14399" y="0"/>
                  </a:lnTo>
                  <a:lnTo>
                    <a:pt x="0" y="22860"/>
                  </a:lnTo>
                  <a:lnTo>
                    <a:pt x="982868" y="22860"/>
                  </a:lnTo>
                  <a:lnTo>
                    <a:pt x="981389" y="20320"/>
                  </a:lnTo>
                  <a:lnTo>
                    <a:pt x="967958" y="0"/>
                  </a:lnTo>
                  <a:close/>
                </a:path>
              </a:pathLst>
            </a:custGeom>
            <a:solidFill>
              <a:srgbClr val="92B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7086819" y="3591559"/>
              <a:ext cx="1007744" cy="22860"/>
            </a:xfrm>
            <a:custGeom>
              <a:avLst/>
              <a:gdLst/>
              <a:ahLst/>
              <a:cxnLst/>
              <a:rect l="l" t="t" r="r" b="b"/>
              <a:pathLst>
                <a:path w="1007745" h="22860">
                  <a:moveTo>
                    <a:pt x="994189" y="0"/>
                  </a:moveTo>
                  <a:lnTo>
                    <a:pt x="14399" y="0"/>
                  </a:lnTo>
                  <a:lnTo>
                    <a:pt x="0" y="22859"/>
                  </a:lnTo>
                  <a:lnTo>
                    <a:pt x="1007496" y="22859"/>
                  </a:lnTo>
                  <a:lnTo>
                    <a:pt x="994189" y="0"/>
                  </a:lnTo>
                  <a:close/>
                </a:path>
              </a:pathLst>
            </a:custGeom>
            <a:solidFill>
              <a:srgbClr val="92B6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7074019" y="3613150"/>
              <a:ext cx="1032510" cy="21590"/>
            </a:xfrm>
            <a:custGeom>
              <a:avLst/>
              <a:gdLst/>
              <a:ahLst/>
              <a:cxnLst/>
              <a:rect l="l" t="t" r="r" b="b"/>
              <a:pathLst>
                <a:path w="1032509" h="21589">
                  <a:moveTo>
                    <a:pt x="1019557" y="0"/>
                  </a:moveTo>
                  <a:lnTo>
                    <a:pt x="13599" y="0"/>
                  </a:lnTo>
                  <a:lnTo>
                    <a:pt x="0" y="21589"/>
                  </a:lnTo>
                  <a:lnTo>
                    <a:pt x="1032124" y="21589"/>
                  </a:lnTo>
                  <a:lnTo>
                    <a:pt x="1019557" y="0"/>
                  </a:lnTo>
                  <a:close/>
                </a:path>
              </a:pathLst>
            </a:custGeom>
            <a:solidFill>
              <a:srgbClr val="91B5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7060419" y="3633469"/>
              <a:ext cx="1058545" cy="22860"/>
            </a:xfrm>
            <a:custGeom>
              <a:avLst/>
              <a:gdLst/>
              <a:ahLst/>
              <a:cxnLst/>
              <a:rect l="l" t="t" r="r" b="b"/>
              <a:pathLst>
                <a:path w="1058545" h="22860">
                  <a:moveTo>
                    <a:pt x="1044985" y="0"/>
                  </a:moveTo>
                  <a:lnTo>
                    <a:pt x="14399" y="0"/>
                  </a:lnTo>
                  <a:lnTo>
                    <a:pt x="0" y="22859"/>
                  </a:lnTo>
                  <a:lnTo>
                    <a:pt x="1058291" y="22859"/>
                  </a:lnTo>
                  <a:lnTo>
                    <a:pt x="1044985" y="0"/>
                  </a:lnTo>
                  <a:close/>
                </a:path>
              </a:pathLst>
            </a:custGeom>
            <a:solidFill>
              <a:srgbClr val="91B4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7047619" y="3653789"/>
              <a:ext cx="1083310" cy="22860"/>
            </a:xfrm>
            <a:custGeom>
              <a:avLst/>
              <a:gdLst/>
              <a:ahLst/>
              <a:cxnLst/>
              <a:rect l="l" t="t" r="r" b="b"/>
              <a:pathLst>
                <a:path w="1083309" h="22860">
                  <a:moveTo>
                    <a:pt x="1069613" y="0"/>
                  </a:moveTo>
                  <a:lnTo>
                    <a:pt x="14399" y="0"/>
                  </a:lnTo>
                  <a:lnTo>
                    <a:pt x="0" y="22860"/>
                  </a:lnTo>
                  <a:lnTo>
                    <a:pt x="1082919" y="22860"/>
                  </a:lnTo>
                  <a:lnTo>
                    <a:pt x="1069613" y="0"/>
                  </a:lnTo>
                  <a:close/>
                </a:path>
              </a:pathLst>
            </a:custGeom>
            <a:solidFill>
              <a:srgbClr val="91B3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7034019" y="3675379"/>
              <a:ext cx="1109345" cy="22860"/>
            </a:xfrm>
            <a:custGeom>
              <a:avLst/>
              <a:gdLst/>
              <a:ahLst/>
              <a:cxnLst/>
              <a:rect l="l" t="t" r="r" b="b"/>
              <a:pathLst>
                <a:path w="1109345" h="22860">
                  <a:moveTo>
                    <a:pt x="1095780" y="0"/>
                  </a:moveTo>
                  <a:lnTo>
                    <a:pt x="14399" y="0"/>
                  </a:lnTo>
                  <a:lnTo>
                    <a:pt x="0" y="22860"/>
                  </a:lnTo>
                  <a:lnTo>
                    <a:pt x="1109087" y="22860"/>
                  </a:lnTo>
                  <a:lnTo>
                    <a:pt x="1095780" y="0"/>
                  </a:lnTo>
                  <a:close/>
                </a:path>
              </a:pathLst>
            </a:custGeom>
            <a:solidFill>
              <a:srgbClr val="90B2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7021219" y="3695700"/>
              <a:ext cx="1134110" cy="22860"/>
            </a:xfrm>
            <a:custGeom>
              <a:avLst/>
              <a:gdLst/>
              <a:ahLst/>
              <a:cxnLst/>
              <a:rect l="l" t="t" r="r" b="b"/>
              <a:pathLst>
                <a:path w="1134109" h="22860">
                  <a:moveTo>
                    <a:pt x="1120408" y="0"/>
                  </a:moveTo>
                  <a:lnTo>
                    <a:pt x="14400" y="0"/>
                  </a:lnTo>
                  <a:lnTo>
                    <a:pt x="0" y="22860"/>
                  </a:lnTo>
                  <a:lnTo>
                    <a:pt x="1133715" y="22860"/>
                  </a:lnTo>
                  <a:lnTo>
                    <a:pt x="1120408" y="0"/>
                  </a:lnTo>
                  <a:close/>
                </a:path>
              </a:pathLst>
            </a:custGeom>
            <a:solidFill>
              <a:srgbClr val="90B1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7008841" y="3717289"/>
              <a:ext cx="1158875" cy="22860"/>
            </a:xfrm>
            <a:custGeom>
              <a:avLst/>
              <a:gdLst/>
              <a:ahLst/>
              <a:cxnLst/>
              <a:rect l="l" t="t" r="r" b="b"/>
              <a:pathLst>
                <a:path w="1158875" h="22860">
                  <a:moveTo>
                    <a:pt x="1145354" y="0"/>
                  </a:moveTo>
                  <a:lnTo>
                    <a:pt x="13178" y="0"/>
                  </a:lnTo>
                  <a:lnTo>
                    <a:pt x="9178" y="6350"/>
                  </a:lnTo>
                  <a:lnTo>
                    <a:pt x="0" y="22860"/>
                  </a:lnTo>
                  <a:lnTo>
                    <a:pt x="1158661" y="22860"/>
                  </a:lnTo>
                  <a:lnTo>
                    <a:pt x="1145354" y="0"/>
                  </a:lnTo>
                  <a:close/>
                </a:path>
              </a:pathLst>
            </a:custGeom>
            <a:solidFill>
              <a:srgbClr val="90B0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6997544" y="3737609"/>
              <a:ext cx="1182370" cy="22860"/>
            </a:xfrm>
            <a:custGeom>
              <a:avLst/>
              <a:gdLst/>
              <a:ahLst/>
              <a:cxnLst/>
              <a:rect l="l" t="t" r="r" b="b"/>
              <a:pathLst>
                <a:path w="1182370" h="22860">
                  <a:moveTo>
                    <a:pt x="1168479" y="0"/>
                  </a:moveTo>
                  <a:lnTo>
                    <a:pt x="12708" y="0"/>
                  </a:lnTo>
                  <a:lnTo>
                    <a:pt x="0" y="22859"/>
                  </a:lnTo>
                  <a:lnTo>
                    <a:pt x="1181786" y="22859"/>
                  </a:lnTo>
                  <a:lnTo>
                    <a:pt x="1168479" y="0"/>
                  </a:lnTo>
                  <a:close/>
                </a:path>
              </a:pathLst>
            </a:custGeom>
            <a:solidFill>
              <a:srgbClr val="8FAF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6985541" y="3759200"/>
              <a:ext cx="1205230" cy="22860"/>
            </a:xfrm>
            <a:custGeom>
              <a:avLst/>
              <a:gdLst/>
              <a:ahLst/>
              <a:cxnLst/>
              <a:rect l="l" t="t" r="r" b="b"/>
              <a:pathLst>
                <a:path w="1205229" h="22860">
                  <a:moveTo>
                    <a:pt x="1193049" y="0"/>
                  </a:moveTo>
                  <a:lnTo>
                    <a:pt x="12708" y="0"/>
                  </a:lnTo>
                  <a:lnTo>
                    <a:pt x="0" y="22860"/>
                  </a:lnTo>
                  <a:lnTo>
                    <a:pt x="1204961" y="22860"/>
                  </a:lnTo>
                  <a:lnTo>
                    <a:pt x="1194528" y="2539"/>
                  </a:lnTo>
                  <a:lnTo>
                    <a:pt x="1193049" y="0"/>
                  </a:lnTo>
                  <a:close/>
                </a:path>
              </a:pathLst>
            </a:custGeom>
            <a:solidFill>
              <a:srgbClr val="8FAE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6974244" y="3779519"/>
              <a:ext cx="1226820" cy="22860"/>
            </a:xfrm>
            <a:custGeom>
              <a:avLst/>
              <a:gdLst/>
              <a:ahLst/>
              <a:cxnLst/>
              <a:rect l="l" t="t" r="r" b="b"/>
              <a:pathLst>
                <a:path w="1226820" h="22860">
                  <a:moveTo>
                    <a:pt x="1214953" y="0"/>
                  </a:moveTo>
                  <a:lnTo>
                    <a:pt x="12708" y="0"/>
                  </a:lnTo>
                  <a:lnTo>
                    <a:pt x="0" y="22859"/>
                  </a:lnTo>
                  <a:lnTo>
                    <a:pt x="1226690" y="22859"/>
                  </a:lnTo>
                  <a:lnTo>
                    <a:pt x="1214953" y="0"/>
                  </a:lnTo>
                  <a:close/>
                </a:path>
              </a:pathLst>
            </a:custGeom>
            <a:solidFill>
              <a:srgbClr val="8FAD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6962948" y="3801109"/>
              <a:ext cx="1249045" cy="21590"/>
            </a:xfrm>
            <a:custGeom>
              <a:avLst/>
              <a:gdLst/>
              <a:ahLst/>
              <a:cxnLst/>
              <a:rect l="l" t="t" r="r" b="b"/>
              <a:pathLst>
                <a:path w="1249045" h="21589">
                  <a:moveTo>
                    <a:pt x="1237335" y="0"/>
                  </a:moveTo>
                  <a:lnTo>
                    <a:pt x="12002" y="0"/>
                  </a:lnTo>
                  <a:lnTo>
                    <a:pt x="0" y="21589"/>
                  </a:lnTo>
                  <a:lnTo>
                    <a:pt x="1248420" y="21589"/>
                  </a:lnTo>
                  <a:lnTo>
                    <a:pt x="1237335" y="0"/>
                  </a:lnTo>
                  <a:close/>
                </a:path>
              </a:pathLst>
            </a:custGeom>
            <a:solidFill>
              <a:srgbClr val="8EAC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6950945" y="3821429"/>
              <a:ext cx="1271905" cy="22860"/>
            </a:xfrm>
            <a:custGeom>
              <a:avLst/>
              <a:gdLst/>
              <a:ahLst/>
              <a:cxnLst/>
              <a:rect l="l" t="t" r="r" b="b"/>
              <a:pathLst>
                <a:path w="1271904" h="22860">
                  <a:moveTo>
                    <a:pt x="1259770" y="0"/>
                  </a:moveTo>
                  <a:lnTo>
                    <a:pt x="12708" y="0"/>
                  </a:lnTo>
                  <a:lnTo>
                    <a:pt x="0" y="22860"/>
                  </a:lnTo>
                  <a:lnTo>
                    <a:pt x="1271507" y="22860"/>
                  </a:lnTo>
                  <a:lnTo>
                    <a:pt x="1259770" y="0"/>
                  </a:lnTo>
                  <a:close/>
                </a:path>
              </a:pathLst>
            </a:custGeom>
            <a:solidFill>
              <a:srgbClr val="8EAB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6939648" y="3841750"/>
              <a:ext cx="1293495" cy="22860"/>
            </a:xfrm>
            <a:custGeom>
              <a:avLst/>
              <a:gdLst/>
              <a:ahLst/>
              <a:cxnLst/>
              <a:rect l="l" t="t" r="r" b="b"/>
              <a:pathLst>
                <a:path w="1293495" h="22860">
                  <a:moveTo>
                    <a:pt x="1281500" y="0"/>
                  </a:moveTo>
                  <a:lnTo>
                    <a:pt x="12708" y="0"/>
                  </a:lnTo>
                  <a:lnTo>
                    <a:pt x="0" y="22860"/>
                  </a:lnTo>
                  <a:lnTo>
                    <a:pt x="1293237" y="22860"/>
                  </a:lnTo>
                  <a:lnTo>
                    <a:pt x="1281500" y="0"/>
                  </a:lnTo>
                  <a:close/>
                </a:path>
              </a:pathLst>
            </a:custGeom>
            <a:solidFill>
              <a:srgbClr val="8EAA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6927645" y="3863339"/>
              <a:ext cx="1316355" cy="22860"/>
            </a:xfrm>
            <a:custGeom>
              <a:avLst/>
              <a:gdLst/>
              <a:ahLst/>
              <a:cxnLst/>
              <a:rect l="l" t="t" r="r" b="b"/>
              <a:pathLst>
                <a:path w="1316354" h="22860">
                  <a:moveTo>
                    <a:pt x="1304588" y="0"/>
                  </a:moveTo>
                  <a:lnTo>
                    <a:pt x="12708" y="0"/>
                  </a:lnTo>
                  <a:lnTo>
                    <a:pt x="0" y="22860"/>
                  </a:lnTo>
                  <a:lnTo>
                    <a:pt x="1316324" y="22860"/>
                  </a:lnTo>
                  <a:lnTo>
                    <a:pt x="1304588" y="0"/>
                  </a:lnTo>
                  <a:close/>
                </a:path>
              </a:pathLst>
            </a:custGeom>
            <a:solidFill>
              <a:srgbClr val="8DA9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6916348" y="3883659"/>
              <a:ext cx="1338580" cy="22860"/>
            </a:xfrm>
            <a:custGeom>
              <a:avLst/>
              <a:gdLst/>
              <a:ahLst/>
              <a:cxnLst/>
              <a:rect l="l" t="t" r="r" b="b"/>
              <a:pathLst>
                <a:path w="1338579" h="22860">
                  <a:moveTo>
                    <a:pt x="1326317" y="0"/>
                  </a:moveTo>
                  <a:lnTo>
                    <a:pt x="12708" y="0"/>
                  </a:lnTo>
                  <a:lnTo>
                    <a:pt x="0" y="22859"/>
                  </a:lnTo>
                  <a:lnTo>
                    <a:pt x="1338054" y="22859"/>
                  </a:lnTo>
                  <a:lnTo>
                    <a:pt x="1326317" y="0"/>
                  </a:lnTo>
                  <a:close/>
                </a:path>
              </a:pathLst>
            </a:custGeom>
            <a:solidFill>
              <a:srgbClr val="8DA8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6905051" y="3903979"/>
              <a:ext cx="1360170" cy="22860"/>
            </a:xfrm>
            <a:custGeom>
              <a:avLst/>
              <a:gdLst/>
              <a:ahLst/>
              <a:cxnLst/>
              <a:rect l="l" t="t" r="r" b="b"/>
              <a:pathLst>
                <a:path w="1360170" h="22860">
                  <a:moveTo>
                    <a:pt x="1348047" y="0"/>
                  </a:moveTo>
                  <a:lnTo>
                    <a:pt x="12708" y="0"/>
                  </a:lnTo>
                  <a:lnTo>
                    <a:pt x="0" y="22860"/>
                  </a:lnTo>
                  <a:lnTo>
                    <a:pt x="1359783" y="22860"/>
                  </a:lnTo>
                  <a:lnTo>
                    <a:pt x="1348047" y="0"/>
                  </a:lnTo>
                  <a:close/>
                </a:path>
              </a:pathLst>
            </a:custGeom>
            <a:solidFill>
              <a:srgbClr val="8DA7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6893049" y="3925569"/>
              <a:ext cx="1383030" cy="22860"/>
            </a:xfrm>
            <a:custGeom>
              <a:avLst/>
              <a:gdLst/>
              <a:ahLst/>
              <a:cxnLst/>
              <a:rect l="l" t="t" r="r" b="b"/>
              <a:pathLst>
                <a:path w="1383029" h="22860">
                  <a:moveTo>
                    <a:pt x="1371134" y="0"/>
                  </a:moveTo>
                  <a:lnTo>
                    <a:pt x="12708" y="0"/>
                  </a:lnTo>
                  <a:lnTo>
                    <a:pt x="0" y="22859"/>
                  </a:lnTo>
                  <a:lnTo>
                    <a:pt x="1382871" y="22859"/>
                  </a:lnTo>
                  <a:lnTo>
                    <a:pt x="1371134" y="0"/>
                  </a:lnTo>
                  <a:close/>
                </a:path>
              </a:pathLst>
            </a:custGeom>
            <a:solidFill>
              <a:srgbClr val="8DA6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6881752" y="3945889"/>
              <a:ext cx="1404620" cy="22860"/>
            </a:xfrm>
            <a:custGeom>
              <a:avLst/>
              <a:gdLst/>
              <a:ahLst/>
              <a:cxnLst/>
              <a:rect l="l" t="t" r="r" b="b"/>
              <a:pathLst>
                <a:path w="1404620" h="22860">
                  <a:moveTo>
                    <a:pt x="1392864" y="0"/>
                  </a:moveTo>
                  <a:lnTo>
                    <a:pt x="12708" y="0"/>
                  </a:lnTo>
                  <a:lnTo>
                    <a:pt x="0" y="22860"/>
                  </a:lnTo>
                  <a:lnTo>
                    <a:pt x="1404601" y="22860"/>
                  </a:lnTo>
                  <a:lnTo>
                    <a:pt x="1392864" y="0"/>
                  </a:lnTo>
                  <a:close/>
                </a:path>
              </a:pathLst>
            </a:custGeom>
            <a:solidFill>
              <a:srgbClr val="8CA5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6869749" y="3967480"/>
              <a:ext cx="1428115" cy="22860"/>
            </a:xfrm>
            <a:custGeom>
              <a:avLst/>
              <a:gdLst/>
              <a:ahLst/>
              <a:cxnLst/>
              <a:rect l="l" t="t" r="r" b="b"/>
              <a:pathLst>
                <a:path w="1428115" h="22860">
                  <a:moveTo>
                    <a:pt x="1415951" y="0"/>
                  </a:moveTo>
                  <a:lnTo>
                    <a:pt x="12708" y="0"/>
                  </a:lnTo>
                  <a:lnTo>
                    <a:pt x="0" y="22860"/>
                  </a:lnTo>
                  <a:lnTo>
                    <a:pt x="1427688" y="22860"/>
                  </a:lnTo>
                  <a:lnTo>
                    <a:pt x="1415951" y="0"/>
                  </a:lnTo>
                  <a:close/>
                </a:path>
              </a:pathLst>
            </a:custGeom>
            <a:solidFill>
              <a:srgbClr val="8CA4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6858452" y="3987800"/>
              <a:ext cx="1449705" cy="22860"/>
            </a:xfrm>
            <a:custGeom>
              <a:avLst/>
              <a:gdLst/>
              <a:ahLst/>
              <a:cxnLst/>
              <a:rect l="l" t="t" r="r" b="b"/>
              <a:pathLst>
                <a:path w="1449704" h="22860">
                  <a:moveTo>
                    <a:pt x="1437681" y="0"/>
                  </a:moveTo>
                  <a:lnTo>
                    <a:pt x="12708" y="0"/>
                  </a:lnTo>
                  <a:lnTo>
                    <a:pt x="0" y="22860"/>
                  </a:lnTo>
                  <a:lnTo>
                    <a:pt x="1449418" y="22860"/>
                  </a:lnTo>
                  <a:lnTo>
                    <a:pt x="1437681" y="0"/>
                  </a:lnTo>
                  <a:close/>
                </a:path>
              </a:pathLst>
            </a:custGeom>
            <a:solidFill>
              <a:srgbClr val="8CA3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6846449" y="4009389"/>
              <a:ext cx="1472565" cy="22860"/>
            </a:xfrm>
            <a:custGeom>
              <a:avLst/>
              <a:gdLst/>
              <a:ahLst/>
              <a:cxnLst/>
              <a:rect l="l" t="t" r="r" b="b"/>
              <a:pathLst>
                <a:path w="1472565" h="22860">
                  <a:moveTo>
                    <a:pt x="1460769" y="0"/>
                  </a:moveTo>
                  <a:lnTo>
                    <a:pt x="12708" y="0"/>
                  </a:lnTo>
                  <a:lnTo>
                    <a:pt x="0" y="22860"/>
                  </a:lnTo>
                  <a:lnTo>
                    <a:pt x="1472505" y="22860"/>
                  </a:lnTo>
                  <a:lnTo>
                    <a:pt x="1460769" y="0"/>
                  </a:lnTo>
                  <a:close/>
                </a:path>
              </a:pathLst>
            </a:custGeom>
            <a:solidFill>
              <a:srgbClr val="8BA2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6835153" y="4029709"/>
              <a:ext cx="1494790" cy="22860"/>
            </a:xfrm>
            <a:custGeom>
              <a:avLst/>
              <a:gdLst/>
              <a:ahLst/>
              <a:cxnLst/>
              <a:rect l="l" t="t" r="r" b="b"/>
              <a:pathLst>
                <a:path w="1494790" h="22860">
                  <a:moveTo>
                    <a:pt x="1482498" y="0"/>
                  </a:moveTo>
                  <a:lnTo>
                    <a:pt x="12708" y="0"/>
                  </a:lnTo>
                  <a:lnTo>
                    <a:pt x="0" y="22859"/>
                  </a:lnTo>
                  <a:lnTo>
                    <a:pt x="1494235" y="22859"/>
                  </a:lnTo>
                  <a:lnTo>
                    <a:pt x="1482498" y="0"/>
                  </a:lnTo>
                  <a:close/>
                </a:path>
              </a:pathLst>
            </a:custGeom>
            <a:solidFill>
              <a:srgbClr val="8BA1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6823856" y="4051300"/>
              <a:ext cx="1516380" cy="21590"/>
            </a:xfrm>
            <a:custGeom>
              <a:avLst/>
              <a:gdLst/>
              <a:ahLst/>
              <a:cxnLst/>
              <a:rect l="l" t="t" r="r" b="b"/>
              <a:pathLst>
                <a:path w="1516379" h="21589">
                  <a:moveTo>
                    <a:pt x="1504880" y="0"/>
                  </a:moveTo>
                  <a:lnTo>
                    <a:pt x="12002" y="0"/>
                  </a:lnTo>
                  <a:lnTo>
                    <a:pt x="0" y="21589"/>
                  </a:lnTo>
                  <a:lnTo>
                    <a:pt x="1515964" y="21589"/>
                  </a:lnTo>
                  <a:lnTo>
                    <a:pt x="1504880" y="0"/>
                  </a:lnTo>
                  <a:close/>
                </a:path>
              </a:pathLst>
            </a:custGeom>
            <a:solidFill>
              <a:srgbClr val="8BA0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6812320" y="4071619"/>
              <a:ext cx="1538605" cy="22860"/>
            </a:xfrm>
            <a:custGeom>
              <a:avLst/>
              <a:gdLst/>
              <a:ahLst/>
              <a:cxnLst/>
              <a:rect l="l" t="t" r="r" b="b"/>
              <a:pathLst>
                <a:path w="1538604" h="22860">
                  <a:moveTo>
                    <a:pt x="1526849" y="0"/>
                  </a:moveTo>
                  <a:lnTo>
                    <a:pt x="12242" y="0"/>
                  </a:lnTo>
                  <a:lnTo>
                    <a:pt x="3769" y="15239"/>
                  </a:lnTo>
                  <a:lnTo>
                    <a:pt x="0" y="22859"/>
                  </a:lnTo>
                  <a:lnTo>
                    <a:pt x="1538585" y="22859"/>
                  </a:lnTo>
                  <a:lnTo>
                    <a:pt x="1526849" y="0"/>
                  </a:lnTo>
                  <a:close/>
                </a:path>
              </a:pathLst>
            </a:custGeom>
            <a:solidFill>
              <a:srgbClr val="8A9F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6802267" y="4091939"/>
              <a:ext cx="1559560" cy="22860"/>
            </a:xfrm>
            <a:custGeom>
              <a:avLst/>
              <a:gdLst/>
              <a:ahLst/>
              <a:cxnLst/>
              <a:rect l="l" t="t" r="r" b="b"/>
              <a:pathLst>
                <a:path w="1559559" h="22860">
                  <a:moveTo>
                    <a:pt x="1547334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559070" y="22860"/>
                  </a:lnTo>
                  <a:lnTo>
                    <a:pt x="1547334" y="0"/>
                  </a:lnTo>
                  <a:close/>
                </a:path>
              </a:pathLst>
            </a:custGeom>
            <a:solidFill>
              <a:srgbClr val="8A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6791587" y="4113530"/>
              <a:ext cx="1581150" cy="22860"/>
            </a:xfrm>
            <a:custGeom>
              <a:avLst/>
              <a:gdLst/>
              <a:ahLst/>
              <a:cxnLst/>
              <a:rect l="l" t="t" r="r" b="b"/>
              <a:pathLst>
                <a:path w="1581150" h="22860">
                  <a:moveTo>
                    <a:pt x="1569099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580836" y="22860"/>
                  </a:lnTo>
                  <a:lnTo>
                    <a:pt x="1569099" y="0"/>
                  </a:lnTo>
                  <a:close/>
                </a:path>
              </a:pathLst>
            </a:custGeom>
            <a:solidFill>
              <a:srgbClr val="8A9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6781535" y="4133850"/>
              <a:ext cx="1600835" cy="22860"/>
            </a:xfrm>
            <a:custGeom>
              <a:avLst/>
              <a:gdLst/>
              <a:ahLst/>
              <a:cxnLst/>
              <a:rect l="l" t="t" r="r" b="b"/>
              <a:pathLst>
                <a:path w="1600834" h="22860">
                  <a:moveTo>
                    <a:pt x="1589584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600309" y="22860"/>
                  </a:lnTo>
                  <a:lnTo>
                    <a:pt x="1592844" y="6350"/>
                  </a:lnTo>
                  <a:lnTo>
                    <a:pt x="1589584" y="0"/>
                  </a:lnTo>
                  <a:close/>
                </a:path>
              </a:pathLst>
            </a:custGeom>
            <a:solidFill>
              <a:srgbClr val="899C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6770854" y="4155439"/>
              <a:ext cx="1621155" cy="22860"/>
            </a:xfrm>
            <a:custGeom>
              <a:avLst/>
              <a:gdLst/>
              <a:ahLst/>
              <a:cxnLst/>
              <a:rect l="l" t="t" r="r" b="b"/>
              <a:pathLst>
                <a:path w="1621154" h="22860">
                  <a:moveTo>
                    <a:pt x="1610416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620752" y="22860"/>
                  </a:lnTo>
                  <a:lnTo>
                    <a:pt x="1610416" y="0"/>
                  </a:lnTo>
                  <a:close/>
                </a:path>
              </a:pathLst>
            </a:custGeom>
            <a:solidFill>
              <a:srgbClr val="899B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6760802" y="4175759"/>
              <a:ext cx="1640205" cy="22860"/>
            </a:xfrm>
            <a:custGeom>
              <a:avLst/>
              <a:gdLst/>
              <a:ahLst/>
              <a:cxnLst/>
              <a:rect l="l" t="t" r="r" b="b"/>
              <a:pathLst>
                <a:path w="1640204" h="22860">
                  <a:moveTo>
                    <a:pt x="1629655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639991" y="22859"/>
                  </a:lnTo>
                  <a:lnTo>
                    <a:pt x="1629655" y="0"/>
                  </a:lnTo>
                  <a:close/>
                </a:path>
              </a:pathLst>
            </a:custGeom>
            <a:solidFill>
              <a:srgbClr val="899A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6750749" y="4197350"/>
              <a:ext cx="1659255" cy="21590"/>
            </a:xfrm>
            <a:custGeom>
              <a:avLst/>
              <a:gdLst/>
              <a:ahLst/>
              <a:cxnLst/>
              <a:rect l="l" t="t" r="r" b="b"/>
              <a:pathLst>
                <a:path w="1659254" h="21589">
                  <a:moveTo>
                    <a:pt x="1649470" y="0"/>
                  </a:moveTo>
                  <a:lnTo>
                    <a:pt x="10680" y="0"/>
                  </a:lnTo>
                  <a:lnTo>
                    <a:pt x="0" y="21589"/>
                  </a:lnTo>
                  <a:lnTo>
                    <a:pt x="1659231" y="21589"/>
                  </a:lnTo>
                  <a:lnTo>
                    <a:pt x="1649470" y="0"/>
                  </a:lnTo>
                  <a:close/>
                </a:path>
              </a:pathLst>
            </a:custGeom>
            <a:solidFill>
              <a:srgbClr val="8899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6740069" y="4217669"/>
              <a:ext cx="1680210" cy="22860"/>
            </a:xfrm>
            <a:custGeom>
              <a:avLst/>
              <a:gdLst/>
              <a:ahLst/>
              <a:cxnLst/>
              <a:rect l="l" t="t" r="r" b="b"/>
              <a:pathLst>
                <a:path w="1680209" h="22860">
                  <a:moveTo>
                    <a:pt x="1669338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679674" y="22859"/>
                  </a:lnTo>
                  <a:lnTo>
                    <a:pt x="1669338" y="0"/>
                  </a:lnTo>
                  <a:close/>
                </a:path>
              </a:pathLst>
            </a:custGeom>
            <a:solidFill>
              <a:srgbClr val="8899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6730017" y="4239259"/>
              <a:ext cx="1699260" cy="21590"/>
            </a:xfrm>
            <a:custGeom>
              <a:avLst/>
              <a:gdLst/>
              <a:ahLst/>
              <a:cxnLst/>
              <a:rect l="l" t="t" r="r" b="b"/>
              <a:pathLst>
                <a:path w="1699259" h="21589">
                  <a:moveTo>
                    <a:pt x="1689152" y="0"/>
                  </a:moveTo>
                  <a:lnTo>
                    <a:pt x="10680" y="0"/>
                  </a:lnTo>
                  <a:lnTo>
                    <a:pt x="0" y="21589"/>
                  </a:lnTo>
                  <a:lnTo>
                    <a:pt x="1698914" y="21589"/>
                  </a:lnTo>
                  <a:lnTo>
                    <a:pt x="1689152" y="0"/>
                  </a:lnTo>
                  <a:close/>
                </a:path>
              </a:pathLst>
            </a:custGeom>
            <a:solidFill>
              <a:srgbClr val="8897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6719336" y="4259580"/>
              <a:ext cx="1719580" cy="22860"/>
            </a:xfrm>
            <a:custGeom>
              <a:avLst/>
              <a:gdLst/>
              <a:ahLst/>
              <a:cxnLst/>
              <a:rect l="l" t="t" r="r" b="b"/>
              <a:pathLst>
                <a:path w="1719579" h="22860">
                  <a:moveTo>
                    <a:pt x="1709020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719356" y="22860"/>
                  </a:lnTo>
                  <a:lnTo>
                    <a:pt x="1709020" y="0"/>
                  </a:lnTo>
                  <a:close/>
                </a:path>
              </a:pathLst>
            </a:custGeom>
            <a:solidFill>
              <a:srgbClr val="8796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6709284" y="4279900"/>
              <a:ext cx="1738630" cy="22860"/>
            </a:xfrm>
            <a:custGeom>
              <a:avLst/>
              <a:gdLst/>
              <a:ahLst/>
              <a:cxnLst/>
              <a:rect l="l" t="t" r="r" b="b"/>
              <a:pathLst>
                <a:path w="1738629" h="22860">
                  <a:moveTo>
                    <a:pt x="1728260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738596" y="22860"/>
                  </a:lnTo>
                  <a:lnTo>
                    <a:pt x="1728260" y="0"/>
                  </a:lnTo>
                  <a:close/>
                </a:path>
              </a:pathLst>
            </a:custGeom>
            <a:solidFill>
              <a:srgbClr val="879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6698603" y="4301489"/>
              <a:ext cx="1759585" cy="22860"/>
            </a:xfrm>
            <a:custGeom>
              <a:avLst/>
              <a:gdLst/>
              <a:ahLst/>
              <a:cxnLst/>
              <a:rect l="l" t="t" r="r" b="b"/>
              <a:pathLst>
                <a:path w="1759584" h="22860">
                  <a:moveTo>
                    <a:pt x="1748702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759038" y="22860"/>
                  </a:lnTo>
                  <a:lnTo>
                    <a:pt x="1748702" y="0"/>
                  </a:lnTo>
                  <a:close/>
                </a:path>
              </a:pathLst>
            </a:custGeom>
            <a:solidFill>
              <a:srgbClr val="8794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6688551" y="4321809"/>
              <a:ext cx="1778635" cy="22860"/>
            </a:xfrm>
            <a:custGeom>
              <a:avLst/>
              <a:gdLst/>
              <a:ahLst/>
              <a:cxnLst/>
              <a:rect l="l" t="t" r="r" b="b"/>
              <a:pathLst>
                <a:path w="1778634" h="22860">
                  <a:moveTo>
                    <a:pt x="1767942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778278" y="22859"/>
                  </a:lnTo>
                  <a:lnTo>
                    <a:pt x="1767942" y="0"/>
                  </a:lnTo>
                  <a:close/>
                </a:path>
              </a:pathLst>
            </a:custGeom>
            <a:solidFill>
              <a:srgbClr val="8793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6677870" y="4343400"/>
              <a:ext cx="1798955" cy="22860"/>
            </a:xfrm>
            <a:custGeom>
              <a:avLst/>
              <a:gdLst/>
              <a:ahLst/>
              <a:cxnLst/>
              <a:rect l="l" t="t" r="r" b="b"/>
              <a:pathLst>
                <a:path w="1798954" h="22860">
                  <a:moveTo>
                    <a:pt x="1788384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798721" y="22860"/>
                  </a:lnTo>
                  <a:lnTo>
                    <a:pt x="1788384" y="0"/>
                  </a:lnTo>
                  <a:close/>
                </a:path>
              </a:pathLst>
            </a:custGeom>
            <a:solidFill>
              <a:srgbClr val="8692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6667818" y="4363719"/>
              <a:ext cx="1818005" cy="22860"/>
            </a:xfrm>
            <a:custGeom>
              <a:avLst/>
              <a:gdLst/>
              <a:ahLst/>
              <a:cxnLst/>
              <a:rect l="l" t="t" r="r" b="b"/>
              <a:pathLst>
                <a:path w="1818004" h="22860">
                  <a:moveTo>
                    <a:pt x="1807624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817960" y="22859"/>
                  </a:lnTo>
                  <a:lnTo>
                    <a:pt x="1807624" y="0"/>
                  </a:lnTo>
                  <a:close/>
                </a:path>
              </a:pathLst>
            </a:custGeom>
            <a:solidFill>
              <a:srgbClr val="8691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6657766" y="4385309"/>
              <a:ext cx="1837689" cy="21590"/>
            </a:xfrm>
            <a:custGeom>
              <a:avLst/>
              <a:gdLst/>
              <a:ahLst/>
              <a:cxnLst/>
              <a:rect l="l" t="t" r="r" b="b"/>
              <a:pathLst>
                <a:path w="1837690" h="21589">
                  <a:moveTo>
                    <a:pt x="1827438" y="0"/>
                  </a:moveTo>
                  <a:lnTo>
                    <a:pt x="10680" y="0"/>
                  </a:lnTo>
                  <a:lnTo>
                    <a:pt x="0" y="21589"/>
                  </a:lnTo>
                  <a:lnTo>
                    <a:pt x="1837200" y="21589"/>
                  </a:lnTo>
                  <a:lnTo>
                    <a:pt x="1827438" y="0"/>
                  </a:lnTo>
                  <a:close/>
                </a:path>
              </a:pathLst>
            </a:custGeom>
            <a:solidFill>
              <a:srgbClr val="8690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6647085" y="4405630"/>
              <a:ext cx="1858010" cy="22860"/>
            </a:xfrm>
            <a:custGeom>
              <a:avLst/>
              <a:gdLst/>
              <a:ahLst/>
              <a:cxnLst/>
              <a:rect l="l" t="t" r="r" b="b"/>
              <a:pathLst>
                <a:path w="1858009" h="22860">
                  <a:moveTo>
                    <a:pt x="1847307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857643" y="22860"/>
                  </a:lnTo>
                  <a:lnTo>
                    <a:pt x="1847307" y="0"/>
                  </a:lnTo>
                  <a:close/>
                </a:path>
              </a:pathLst>
            </a:custGeom>
            <a:solidFill>
              <a:srgbClr val="858F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6637033" y="4425950"/>
              <a:ext cx="1877060" cy="22860"/>
            </a:xfrm>
            <a:custGeom>
              <a:avLst/>
              <a:gdLst/>
              <a:ahLst/>
              <a:cxnLst/>
              <a:rect l="l" t="t" r="r" b="b"/>
              <a:pathLst>
                <a:path w="1877059" h="22860">
                  <a:moveTo>
                    <a:pt x="1866547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876883" y="22860"/>
                  </a:lnTo>
                  <a:lnTo>
                    <a:pt x="1866547" y="0"/>
                  </a:lnTo>
                  <a:close/>
                </a:path>
              </a:pathLst>
            </a:custGeom>
            <a:solidFill>
              <a:srgbClr val="858E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6626352" y="4447539"/>
              <a:ext cx="1897380" cy="22860"/>
            </a:xfrm>
            <a:custGeom>
              <a:avLst/>
              <a:gdLst/>
              <a:ahLst/>
              <a:cxnLst/>
              <a:rect l="l" t="t" r="r" b="b"/>
              <a:pathLst>
                <a:path w="1897379" h="22860">
                  <a:moveTo>
                    <a:pt x="1886989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897325" y="22860"/>
                  </a:lnTo>
                  <a:lnTo>
                    <a:pt x="1886989" y="0"/>
                  </a:lnTo>
                  <a:close/>
                </a:path>
              </a:pathLst>
            </a:custGeom>
            <a:solidFill>
              <a:srgbClr val="858D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6616300" y="4467859"/>
              <a:ext cx="1917064" cy="22860"/>
            </a:xfrm>
            <a:custGeom>
              <a:avLst/>
              <a:gdLst/>
              <a:ahLst/>
              <a:cxnLst/>
              <a:rect l="l" t="t" r="r" b="b"/>
              <a:pathLst>
                <a:path w="1917065" h="22860">
                  <a:moveTo>
                    <a:pt x="1906229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916565" y="22859"/>
                  </a:lnTo>
                  <a:lnTo>
                    <a:pt x="1906229" y="0"/>
                  </a:lnTo>
                  <a:close/>
                </a:path>
              </a:pathLst>
            </a:custGeom>
            <a:solidFill>
              <a:srgbClr val="848C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6605619" y="4489450"/>
              <a:ext cx="1937385" cy="22860"/>
            </a:xfrm>
            <a:custGeom>
              <a:avLst/>
              <a:gdLst/>
              <a:ahLst/>
              <a:cxnLst/>
              <a:rect l="l" t="t" r="r" b="b"/>
              <a:pathLst>
                <a:path w="1937384" h="22860">
                  <a:moveTo>
                    <a:pt x="1926671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937007" y="22860"/>
                  </a:lnTo>
                  <a:lnTo>
                    <a:pt x="1926671" y="0"/>
                  </a:lnTo>
                  <a:close/>
                </a:path>
              </a:pathLst>
            </a:custGeom>
            <a:solidFill>
              <a:srgbClr val="848B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6595567" y="4509769"/>
              <a:ext cx="1956435" cy="22860"/>
            </a:xfrm>
            <a:custGeom>
              <a:avLst/>
              <a:gdLst/>
              <a:ahLst/>
              <a:cxnLst/>
              <a:rect l="l" t="t" r="r" b="b"/>
              <a:pathLst>
                <a:path w="1956434" h="22860">
                  <a:moveTo>
                    <a:pt x="1945911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956247" y="22859"/>
                  </a:lnTo>
                  <a:lnTo>
                    <a:pt x="1945911" y="0"/>
                  </a:lnTo>
                  <a:close/>
                </a:path>
              </a:pathLst>
            </a:custGeom>
            <a:solidFill>
              <a:srgbClr val="848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6584887" y="4531359"/>
              <a:ext cx="1976755" cy="22860"/>
            </a:xfrm>
            <a:custGeom>
              <a:avLst/>
              <a:gdLst/>
              <a:ahLst/>
              <a:cxnLst/>
              <a:rect l="l" t="t" r="r" b="b"/>
              <a:pathLst>
                <a:path w="1976754" h="22860">
                  <a:moveTo>
                    <a:pt x="1966353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976689" y="22859"/>
                  </a:lnTo>
                  <a:lnTo>
                    <a:pt x="1966353" y="0"/>
                  </a:lnTo>
                  <a:close/>
                </a:path>
              </a:pathLst>
            </a:custGeom>
            <a:solidFill>
              <a:srgbClr val="8389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6574834" y="4551680"/>
              <a:ext cx="1996439" cy="22860"/>
            </a:xfrm>
            <a:custGeom>
              <a:avLst/>
              <a:gdLst/>
              <a:ahLst/>
              <a:cxnLst/>
              <a:rect l="l" t="t" r="r" b="b"/>
              <a:pathLst>
                <a:path w="1996440" h="22860">
                  <a:moveTo>
                    <a:pt x="1985593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995929" y="22860"/>
                  </a:lnTo>
                  <a:lnTo>
                    <a:pt x="1985593" y="0"/>
                  </a:lnTo>
                  <a:close/>
                </a:path>
              </a:pathLst>
            </a:custGeom>
            <a:solidFill>
              <a:srgbClr val="838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6564782" y="4573269"/>
              <a:ext cx="2015489" cy="21590"/>
            </a:xfrm>
            <a:custGeom>
              <a:avLst/>
              <a:gdLst/>
              <a:ahLst/>
              <a:cxnLst/>
              <a:rect l="l" t="t" r="r" b="b"/>
              <a:pathLst>
                <a:path w="2015490" h="21589">
                  <a:moveTo>
                    <a:pt x="2005407" y="0"/>
                  </a:moveTo>
                  <a:lnTo>
                    <a:pt x="10680" y="0"/>
                  </a:lnTo>
                  <a:lnTo>
                    <a:pt x="0" y="21589"/>
                  </a:lnTo>
                  <a:lnTo>
                    <a:pt x="2015169" y="21589"/>
                  </a:lnTo>
                  <a:lnTo>
                    <a:pt x="2005407" y="0"/>
                  </a:lnTo>
                  <a:close/>
                </a:path>
              </a:pathLst>
            </a:custGeom>
            <a:solidFill>
              <a:srgbClr val="8387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6554101" y="4593589"/>
              <a:ext cx="2035810" cy="22860"/>
            </a:xfrm>
            <a:custGeom>
              <a:avLst/>
              <a:gdLst/>
              <a:ahLst/>
              <a:cxnLst/>
              <a:rect l="l" t="t" r="r" b="b"/>
              <a:pathLst>
                <a:path w="2035809" h="22860">
                  <a:moveTo>
                    <a:pt x="2025276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035612" y="22860"/>
                  </a:lnTo>
                  <a:lnTo>
                    <a:pt x="2025276" y="0"/>
                  </a:lnTo>
                  <a:close/>
                </a:path>
              </a:pathLst>
            </a:custGeom>
            <a:solidFill>
              <a:srgbClr val="828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6544049" y="4613909"/>
              <a:ext cx="2054860" cy="22860"/>
            </a:xfrm>
            <a:custGeom>
              <a:avLst/>
              <a:gdLst/>
              <a:ahLst/>
              <a:cxnLst/>
              <a:rect l="l" t="t" r="r" b="b"/>
              <a:pathLst>
                <a:path w="2054859" h="22860">
                  <a:moveTo>
                    <a:pt x="2044515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054852" y="22859"/>
                  </a:lnTo>
                  <a:lnTo>
                    <a:pt x="2044515" y="0"/>
                  </a:lnTo>
                  <a:close/>
                </a:path>
              </a:pathLst>
            </a:custGeom>
            <a:solidFill>
              <a:srgbClr val="8285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6533368" y="4635500"/>
              <a:ext cx="2075814" cy="22860"/>
            </a:xfrm>
            <a:custGeom>
              <a:avLst/>
              <a:gdLst/>
              <a:ahLst/>
              <a:cxnLst/>
              <a:rect l="l" t="t" r="r" b="b"/>
              <a:pathLst>
                <a:path w="2075815" h="22860">
                  <a:moveTo>
                    <a:pt x="2064958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075294" y="22860"/>
                  </a:lnTo>
                  <a:lnTo>
                    <a:pt x="2064958" y="0"/>
                  </a:lnTo>
                  <a:close/>
                </a:path>
              </a:pathLst>
            </a:custGeom>
            <a:solidFill>
              <a:srgbClr val="8284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6523316" y="4655819"/>
              <a:ext cx="2094864" cy="22860"/>
            </a:xfrm>
            <a:custGeom>
              <a:avLst/>
              <a:gdLst/>
              <a:ahLst/>
              <a:cxnLst/>
              <a:rect l="l" t="t" r="r" b="b"/>
              <a:pathLst>
                <a:path w="2094865" h="22860">
                  <a:moveTo>
                    <a:pt x="2084198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094534" y="22859"/>
                  </a:lnTo>
                  <a:lnTo>
                    <a:pt x="2084198" y="0"/>
                  </a:lnTo>
                  <a:close/>
                </a:path>
              </a:pathLst>
            </a:custGeom>
            <a:solidFill>
              <a:srgbClr val="8183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6513264" y="4676139"/>
              <a:ext cx="2113915" cy="22860"/>
            </a:xfrm>
            <a:custGeom>
              <a:avLst/>
              <a:gdLst/>
              <a:ahLst/>
              <a:cxnLst/>
              <a:rect l="l" t="t" r="r" b="b"/>
              <a:pathLst>
                <a:path w="2113915" h="22860">
                  <a:moveTo>
                    <a:pt x="2103438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113774" y="22860"/>
                  </a:lnTo>
                  <a:lnTo>
                    <a:pt x="2103438" y="0"/>
                  </a:lnTo>
                  <a:close/>
                </a:path>
              </a:pathLst>
            </a:custGeom>
            <a:solidFill>
              <a:srgbClr val="8182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6502583" y="4697730"/>
              <a:ext cx="2134235" cy="22860"/>
            </a:xfrm>
            <a:custGeom>
              <a:avLst/>
              <a:gdLst/>
              <a:ahLst/>
              <a:cxnLst/>
              <a:rect l="l" t="t" r="r" b="b"/>
              <a:pathLst>
                <a:path w="2134234" h="22860">
                  <a:moveTo>
                    <a:pt x="2123880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134216" y="22860"/>
                  </a:lnTo>
                  <a:lnTo>
                    <a:pt x="2123880" y="0"/>
                  </a:lnTo>
                  <a:close/>
                </a:path>
              </a:pathLst>
            </a:custGeom>
            <a:solidFill>
              <a:srgbClr val="8181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6492531" y="4718050"/>
              <a:ext cx="2153920" cy="22860"/>
            </a:xfrm>
            <a:custGeom>
              <a:avLst/>
              <a:gdLst/>
              <a:ahLst/>
              <a:cxnLst/>
              <a:rect l="l" t="t" r="r" b="b"/>
              <a:pathLst>
                <a:path w="2153920" h="22860">
                  <a:moveTo>
                    <a:pt x="2143120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153456" y="22860"/>
                  </a:lnTo>
                  <a:lnTo>
                    <a:pt x="2143120" y="0"/>
                  </a:lnTo>
                  <a:close/>
                </a:path>
              </a:pathLst>
            </a:custGeom>
            <a:solidFill>
              <a:srgbClr val="818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6481850" y="4739639"/>
              <a:ext cx="2174240" cy="22860"/>
            </a:xfrm>
            <a:custGeom>
              <a:avLst/>
              <a:gdLst/>
              <a:ahLst/>
              <a:cxnLst/>
              <a:rect l="l" t="t" r="r" b="b"/>
              <a:pathLst>
                <a:path w="2174240" h="22860">
                  <a:moveTo>
                    <a:pt x="2163562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173898" y="22860"/>
                  </a:lnTo>
                  <a:lnTo>
                    <a:pt x="2163562" y="0"/>
                  </a:lnTo>
                  <a:close/>
                </a:path>
              </a:pathLst>
            </a:custGeom>
            <a:solidFill>
              <a:srgbClr val="807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6471798" y="4759960"/>
              <a:ext cx="2193290" cy="22860"/>
            </a:xfrm>
            <a:custGeom>
              <a:avLst/>
              <a:gdLst/>
              <a:ahLst/>
              <a:cxnLst/>
              <a:rect l="l" t="t" r="r" b="b"/>
              <a:pathLst>
                <a:path w="2193290" h="22860">
                  <a:moveTo>
                    <a:pt x="2182802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193138" y="22859"/>
                  </a:lnTo>
                  <a:lnTo>
                    <a:pt x="2182802" y="0"/>
                  </a:lnTo>
                  <a:close/>
                </a:path>
              </a:pathLst>
            </a:custGeom>
            <a:solidFill>
              <a:srgbClr val="807E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6461118" y="4781550"/>
              <a:ext cx="2213610" cy="22860"/>
            </a:xfrm>
            <a:custGeom>
              <a:avLst/>
              <a:gdLst/>
              <a:ahLst/>
              <a:cxnLst/>
              <a:rect l="l" t="t" r="r" b="b"/>
              <a:pathLst>
                <a:path w="2213609" h="22860">
                  <a:moveTo>
                    <a:pt x="2203245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213581" y="22860"/>
                  </a:lnTo>
                  <a:lnTo>
                    <a:pt x="2203245" y="0"/>
                  </a:lnTo>
                  <a:close/>
                </a:path>
              </a:pathLst>
            </a:custGeom>
            <a:solidFill>
              <a:srgbClr val="807D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6451065" y="4801869"/>
              <a:ext cx="2233295" cy="22860"/>
            </a:xfrm>
            <a:custGeom>
              <a:avLst/>
              <a:gdLst/>
              <a:ahLst/>
              <a:cxnLst/>
              <a:rect l="l" t="t" r="r" b="b"/>
              <a:pathLst>
                <a:path w="2233295" h="22860">
                  <a:moveTo>
                    <a:pt x="2222484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232820" y="22859"/>
                  </a:lnTo>
                  <a:lnTo>
                    <a:pt x="2222484" y="0"/>
                  </a:lnTo>
                  <a:close/>
                </a:path>
              </a:pathLst>
            </a:custGeom>
            <a:solidFill>
              <a:srgbClr val="7F7C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6441013" y="4823460"/>
              <a:ext cx="2252345" cy="21590"/>
            </a:xfrm>
            <a:custGeom>
              <a:avLst/>
              <a:gdLst/>
              <a:ahLst/>
              <a:cxnLst/>
              <a:rect l="l" t="t" r="r" b="b"/>
              <a:pathLst>
                <a:path w="2252345" h="21589">
                  <a:moveTo>
                    <a:pt x="2242299" y="0"/>
                  </a:moveTo>
                  <a:lnTo>
                    <a:pt x="10680" y="0"/>
                  </a:lnTo>
                  <a:lnTo>
                    <a:pt x="0" y="21589"/>
                  </a:lnTo>
                  <a:lnTo>
                    <a:pt x="2252060" y="21589"/>
                  </a:lnTo>
                  <a:lnTo>
                    <a:pt x="2242299" y="0"/>
                  </a:lnTo>
                  <a:close/>
                </a:path>
              </a:pathLst>
            </a:custGeom>
            <a:solidFill>
              <a:srgbClr val="7F7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6430332" y="4843779"/>
              <a:ext cx="2272665" cy="22860"/>
            </a:xfrm>
            <a:custGeom>
              <a:avLst/>
              <a:gdLst/>
              <a:ahLst/>
              <a:cxnLst/>
              <a:rect l="l" t="t" r="r" b="b"/>
              <a:pathLst>
                <a:path w="2272665" h="22860">
                  <a:moveTo>
                    <a:pt x="2262167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272503" y="22860"/>
                  </a:lnTo>
                  <a:lnTo>
                    <a:pt x="2262167" y="0"/>
                  </a:lnTo>
                  <a:close/>
                </a:path>
              </a:pathLst>
            </a:custGeom>
            <a:solidFill>
              <a:srgbClr val="7F7A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6420280" y="4864100"/>
              <a:ext cx="2292350" cy="22860"/>
            </a:xfrm>
            <a:custGeom>
              <a:avLst/>
              <a:gdLst/>
              <a:ahLst/>
              <a:cxnLst/>
              <a:rect l="l" t="t" r="r" b="b"/>
              <a:pathLst>
                <a:path w="2292350" h="22860">
                  <a:moveTo>
                    <a:pt x="2281407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291743" y="22860"/>
                  </a:lnTo>
                  <a:lnTo>
                    <a:pt x="2281407" y="0"/>
                  </a:lnTo>
                  <a:close/>
                </a:path>
              </a:pathLst>
            </a:custGeom>
            <a:solidFill>
              <a:srgbClr val="7E79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6409600" y="4885689"/>
              <a:ext cx="2312670" cy="22860"/>
            </a:xfrm>
            <a:custGeom>
              <a:avLst/>
              <a:gdLst/>
              <a:ahLst/>
              <a:cxnLst/>
              <a:rect l="l" t="t" r="r" b="b"/>
              <a:pathLst>
                <a:path w="2312670" h="22860">
                  <a:moveTo>
                    <a:pt x="2301849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312185" y="22860"/>
                  </a:lnTo>
                  <a:lnTo>
                    <a:pt x="2301849" y="0"/>
                  </a:lnTo>
                  <a:close/>
                </a:path>
              </a:pathLst>
            </a:custGeom>
            <a:solidFill>
              <a:srgbClr val="7E78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6399547" y="4906010"/>
              <a:ext cx="2331720" cy="22860"/>
            </a:xfrm>
            <a:custGeom>
              <a:avLst/>
              <a:gdLst/>
              <a:ahLst/>
              <a:cxnLst/>
              <a:rect l="l" t="t" r="r" b="b"/>
              <a:pathLst>
                <a:path w="2331720" h="22860">
                  <a:moveTo>
                    <a:pt x="2321089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331244" y="22859"/>
                  </a:lnTo>
                  <a:lnTo>
                    <a:pt x="2322812" y="3809"/>
                  </a:lnTo>
                  <a:lnTo>
                    <a:pt x="2321089" y="0"/>
                  </a:lnTo>
                  <a:close/>
                </a:path>
              </a:pathLst>
            </a:custGeom>
            <a:solidFill>
              <a:srgbClr val="7E77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6388867" y="4927600"/>
              <a:ext cx="2352040" cy="22860"/>
            </a:xfrm>
            <a:custGeom>
              <a:avLst/>
              <a:gdLst/>
              <a:ahLst/>
              <a:cxnLst/>
              <a:rect l="l" t="t" r="r" b="b"/>
              <a:pathLst>
                <a:path w="2352040" h="22860">
                  <a:moveTo>
                    <a:pt x="2341362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351480" y="22860"/>
                  </a:lnTo>
                  <a:lnTo>
                    <a:pt x="2341362" y="0"/>
                  </a:lnTo>
                  <a:close/>
                </a:path>
              </a:pathLst>
            </a:custGeom>
            <a:solidFill>
              <a:srgbClr val="7D76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6378814" y="4947919"/>
              <a:ext cx="2371090" cy="22860"/>
            </a:xfrm>
            <a:custGeom>
              <a:avLst/>
              <a:gdLst/>
              <a:ahLst/>
              <a:cxnLst/>
              <a:rect l="l" t="t" r="r" b="b"/>
              <a:pathLst>
                <a:path w="2371090" h="22860">
                  <a:moveTo>
                    <a:pt x="2360408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370527" y="22859"/>
                  </a:lnTo>
                  <a:lnTo>
                    <a:pt x="2360408" y="0"/>
                  </a:lnTo>
                  <a:close/>
                </a:path>
              </a:pathLst>
            </a:custGeom>
            <a:solidFill>
              <a:srgbClr val="7D7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6368134" y="4969510"/>
              <a:ext cx="2390775" cy="22860"/>
            </a:xfrm>
            <a:custGeom>
              <a:avLst/>
              <a:gdLst/>
              <a:ahLst/>
              <a:cxnLst/>
              <a:rect l="l" t="t" r="r" b="b"/>
              <a:pathLst>
                <a:path w="2390775" h="22860">
                  <a:moveTo>
                    <a:pt x="2380645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390764" y="22859"/>
                  </a:lnTo>
                  <a:lnTo>
                    <a:pt x="2380645" y="0"/>
                  </a:lnTo>
                  <a:close/>
                </a:path>
              </a:pathLst>
            </a:custGeom>
            <a:solidFill>
              <a:srgbClr val="7D74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6358082" y="4989829"/>
              <a:ext cx="2409825" cy="22860"/>
            </a:xfrm>
            <a:custGeom>
              <a:avLst/>
              <a:gdLst/>
              <a:ahLst/>
              <a:cxnLst/>
              <a:rect l="l" t="t" r="r" b="b"/>
              <a:pathLst>
                <a:path w="2409825" h="22860">
                  <a:moveTo>
                    <a:pt x="2399692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409810" y="22860"/>
                  </a:lnTo>
                  <a:lnTo>
                    <a:pt x="2399692" y="0"/>
                  </a:lnTo>
                  <a:close/>
                </a:path>
              </a:pathLst>
            </a:custGeom>
            <a:solidFill>
              <a:srgbClr val="7C73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6348029" y="5011419"/>
              <a:ext cx="2428875" cy="21590"/>
            </a:xfrm>
            <a:custGeom>
              <a:avLst/>
              <a:gdLst/>
              <a:ahLst/>
              <a:cxnLst/>
              <a:rect l="l" t="t" r="r" b="b"/>
              <a:pathLst>
                <a:path w="2428875" h="21589">
                  <a:moveTo>
                    <a:pt x="2419300" y="0"/>
                  </a:moveTo>
                  <a:lnTo>
                    <a:pt x="10680" y="0"/>
                  </a:lnTo>
                  <a:lnTo>
                    <a:pt x="0" y="21589"/>
                  </a:lnTo>
                  <a:lnTo>
                    <a:pt x="2428856" y="21589"/>
                  </a:lnTo>
                  <a:lnTo>
                    <a:pt x="2419300" y="0"/>
                  </a:lnTo>
                  <a:close/>
                </a:path>
              </a:pathLst>
            </a:custGeom>
            <a:solidFill>
              <a:srgbClr val="7C7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6337349" y="5031739"/>
              <a:ext cx="2449195" cy="22860"/>
            </a:xfrm>
            <a:custGeom>
              <a:avLst/>
              <a:gdLst/>
              <a:ahLst/>
              <a:cxnLst/>
              <a:rect l="l" t="t" r="r" b="b"/>
              <a:pathLst>
                <a:path w="2449195" h="22860">
                  <a:moveTo>
                    <a:pt x="2438975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449093" y="22860"/>
                  </a:lnTo>
                  <a:lnTo>
                    <a:pt x="2438975" y="0"/>
                  </a:lnTo>
                  <a:close/>
                </a:path>
              </a:pathLst>
            </a:custGeom>
            <a:solidFill>
              <a:srgbClr val="7C71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6327296" y="5052060"/>
              <a:ext cx="2468245" cy="22860"/>
            </a:xfrm>
            <a:custGeom>
              <a:avLst/>
              <a:gdLst/>
              <a:ahLst/>
              <a:cxnLst/>
              <a:rect l="l" t="t" r="r" b="b"/>
              <a:pathLst>
                <a:path w="2468245" h="22860">
                  <a:moveTo>
                    <a:pt x="2458021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468139" y="22859"/>
                  </a:lnTo>
                  <a:lnTo>
                    <a:pt x="2458021" y="0"/>
                  </a:lnTo>
                  <a:close/>
                </a:path>
              </a:pathLst>
            </a:custGeom>
            <a:solidFill>
              <a:srgbClr val="7B70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6316616" y="5073650"/>
              <a:ext cx="2488565" cy="22860"/>
            </a:xfrm>
            <a:custGeom>
              <a:avLst/>
              <a:gdLst/>
              <a:ahLst/>
              <a:cxnLst/>
              <a:rect l="l" t="t" r="r" b="b"/>
              <a:pathLst>
                <a:path w="2488565" h="22860">
                  <a:moveTo>
                    <a:pt x="2478258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488376" y="22860"/>
                  </a:lnTo>
                  <a:lnTo>
                    <a:pt x="2478258" y="0"/>
                  </a:lnTo>
                  <a:close/>
                </a:path>
              </a:pathLst>
            </a:custGeom>
            <a:solidFill>
              <a:srgbClr val="7B6F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6306564" y="5093969"/>
              <a:ext cx="2507615" cy="22860"/>
            </a:xfrm>
            <a:custGeom>
              <a:avLst/>
              <a:gdLst/>
              <a:ahLst/>
              <a:cxnLst/>
              <a:rect l="l" t="t" r="r" b="b"/>
              <a:pathLst>
                <a:path w="2507615" h="22860">
                  <a:moveTo>
                    <a:pt x="2497304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507423" y="22859"/>
                  </a:lnTo>
                  <a:lnTo>
                    <a:pt x="2497304" y="0"/>
                  </a:lnTo>
                  <a:close/>
                </a:path>
              </a:pathLst>
            </a:custGeom>
            <a:solidFill>
              <a:srgbClr val="7B6E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6295883" y="5115560"/>
              <a:ext cx="2527935" cy="22860"/>
            </a:xfrm>
            <a:custGeom>
              <a:avLst/>
              <a:gdLst/>
              <a:ahLst/>
              <a:cxnLst/>
              <a:rect l="l" t="t" r="r" b="b"/>
              <a:pathLst>
                <a:path w="2527934" h="22860">
                  <a:moveTo>
                    <a:pt x="2517541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527659" y="22859"/>
                  </a:lnTo>
                  <a:lnTo>
                    <a:pt x="2517541" y="0"/>
                  </a:lnTo>
                  <a:close/>
                </a:path>
              </a:pathLst>
            </a:custGeom>
            <a:solidFill>
              <a:srgbClr val="7B6D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6285831" y="5135879"/>
              <a:ext cx="2546985" cy="22860"/>
            </a:xfrm>
            <a:custGeom>
              <a:avLst/>
              <a:gdLst/>
              <a:ahLst/>
              <a:cxnLst/>
              <a:rect l="l" t="t" r="r" b="b"/>
              <a:pathLst>
                <a:path w="2546984" h="22860">
                  <a:moveTo>
                    <a:pt x="2536588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546706" y="22860"/>
                  </a:lnTo>
                  <a:lnTo>
                    <a:pt x="2536588" y="0"/>
                  </a:lnTo>
                  <a:close/>
                </a:path>
              </a:pathLst>
            </a:custGeom>
            <a:solidFill>
              <a:srgbClr val="7A6C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6274903" y="5157469"/>
              <a:ext cx="2566670" cy="21590"/>
            </a:xfrm>
            <a:custGeom>
              <a:avLst/>
              <a:gdLst/>
              <a:ahLst/>
              <a:cxnLst/>
              <a:rect l="l" t="t" r="r" b="b"/>
              <a:pathLst>
                <a:path w="2566670" h="21589">
                  <a:moveTo>
                    <a:pt x="2557072" y="0"/>
                  </a:moveTo>
                  <a:lnTo>
                    <a:pt x="11556" y="0"/>
                  </a:lnTo>
                  <a:lnTo>
                    <a:pt x="7786" y="7619"/>
                  </a:lnTo>
                  <a:lnTo>
                    <a:pt x="0" y="21589"/>
                  </a:lnTo>
                  <a:lnTo>
                    <a:pt x="2566628" y="21589"/>
                  </a:lnTo>
                  <a:lnTo>
                    <a:pt x="2557072" y="0"/>
                  </a:lnTo>
                  <a:close/>
                </a:path>
              </a:pathLst>
            </a:custGeom>
            <a:solidFill>
              <a:srgbClr val="7A6B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6262869" y="5177789"/>
              <a:ext cx="2588260" cy="22860"/>
            </a:xfrm>
            <a:custGeom>
              <a:avLst/>
              <a:gdLst/>
              <a:ahLst/>
              <a:cxnLst/>
              <a:rect l="l" t="t" r="r" b="b"/>
              <a:pathLst>
                <a:path w="2588259" h="22860">
                  <a:moveTo>
                    <a:pt x="2578100" y="0"/>
                  </a:moveTo>
                  <a:lnTo>
                    <a:pt x="12741" y="0"/>
                  </a:lnTo>
                  <a:lnTo>
                    <a:pt x="0" y="22860"/>
                  </a:lnTo>
                  <a:lnTo>
                    <a:pt x="2588218" y="22860"/>
                  </a:lnTo>
                  <a:lnTo>
                    <a:pt x="2578100" y="0"/>
                  </a:lnTo>
                  <a:close/>
                </a:path>
              </a:pathLst>
            </a:custGeom>
            <a:solidFill>
              <a:srgbClr val="7A6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6251543" y="5199379"/>
              <a:ext cx="2608580" cy="21590"/>
            </a:xfrm>
            <a:custGeom>
              <a:avLst/>
              <a:gdLst/>
              <a:ahLst/>
              <a:cxnLst/>
              <a:rect l="l" t="t" r="r" b="b"/>
              <a:pathLst>
                <a:path w="2608579" h="21589">
                  <a:moveTo>
                    <a:pt x="2598982" y="0"/>
                  </a:moveTo>
                  <a:lnTo>
                    <a:pt x="12033" y="0"/>
                  </a:lnTo>
                  <a:lnTo>
                    <a:pt x="0" y="21590"/>
                  </a:lnTo>
                  <a:lnTo>
                    <a:pt x="2608577" y="21590"/>
                  </a:lnTo>
                  <a:lnTo>
                    <a:pt x="2607976" y="20320"/>
                  </a:lnTo>
                  <a:lnTo>
                    <a:pt x="2598982" y="0"/>
                  </a:lnTo>
                  <a:close/>
                </a:path>
              </a:pathLst>
            </a:custGeom>
            <a:solidFill>
              <a:srgbClr val="7969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6239509" y="5219700"/>
              <a:ext cx="2631440" cy="22860"/>
            </a:xfrm>
            <a:custGeom>
              <a:avLst/>
              <a:gdLst/>
              <a:ahLst/>
              <a:cxnLst/>
              <a:rect l="l" t="t" r="r" b="b"/>
              <a:pathLst>
                <a:path w="2631440" h="22860">
                  <a:moveTo>
                    <a:pt x="2620010" y="0"/>
                  </a:moveTo>
                  <a:lnTo>
                    <a:pt x="12741" y="0"/>
                  </a:lnTo>
                  <a:lnTo>
                    <a:pt x="0" y="22859"/>
                  </a:lnTo>
                  <a:lnTo>
                    <a:pt x="2630838" y="22859"/>
                  </a:lnTo>
                  <a:lnTo>
                    <a:pt x="2620010" y="0"/>
                  </a:lnTo>
                  <a:close/>
                </a:path>
              </a:pathLst>
            </a:custGeom>
            <a:solidFill>
              <a:srgbClr val="7968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6228183" y="5240019"/>
              <a:ext cx="2652395" cy="22860"/>
            </a:xfrm>
            <a:custGeom>
              <a:avLst/>
              <a:gdLst/>
              <a:ahLst/>
              <a:cxnLst/>
              <a:rect l="l" t="t" r="r" b="b"/>
              <a:pathLst>
                <a:path w="2652395" h="22860">
                  <a:moveTo>
                    <a:pt x="2640961" y="0"/>
                  </a:moveTo>
                  <a:lnTo>
                    <a:pt x="12741" y="0"/>
                  </a:lnTo>
                  <a:lnTo>
                    <a:pt x="0" y="22859"/>
                  </a:lnTo>
                  <a:lnTo>
                    <a:pt x="2651789" y="22859"/>
                  </a:lnTo>
                  <a:lnTo>
                    <a:pt x="2640961" y="0"/>
                  </a:lnTo>
                  <a:close/>
                </a:path>
              </a:pathLst>
            </a:custGeom>
            <a:solidFill>
              <a:srgbClr val="7967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6204813" y="5261609"/>
              <a:ext cx="2695575" cy="43180"/>
            </a:xfrm>
            <a:custGeom>
              <a:avLst/>
              <a:gdLst/>
              <a:ahLst/>
              <a:cxnLst/>
              <a:rect l="l" t="t" r="r" b="b"/>
              <a:pathLst>
                <a:path w="2695575" h="43179">
                  <a:moveTo>
                    <a:pt x="2695003" y="43180"/>
                  </a:moveTo>
                  <a:lnTo>
                    <a:pt x="2685377" y="22860"/>
                  </a:lnTo>
                  <a:lnTo>
                    <a:pt x="2684183" y="20320"/>
                  </a:lnTo>
                  <a:lnTo>
                    <a:pt x="2674556" y="0"/>
                  </a:lnTo>
                  <a:lnTo>
                    <a:pt x="24066" y="0"/>
                  </a:lnTo>
                  <a:lnTo>
                    <a:pt x="12750" y="20320"/>
                  </a:lnTo>
                  <a:lnTo>
                    <a:pt x="11328" y="22860"/>
                  </a:lnTo>
                  <a:lnTo>
                    <a:pt x="0" y="43180"/>
                  </a:lnTo>
                  <a:lnTo>
                    <a:pt x="2695003" y="43180"/>
                  </a:lnTo>
                  <a:close/>
                </a:path>
              </a:pathLst>
            </a:custGeom>
            <a:solidFill>
              <a:srgbClr val="7866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6192790" y="5303519"/>
              <a:ext cx="2717800" cy="22860"/>
            </a:xfrm>
            <a:custGeom>
              <a:avLst/>
              <a:gdLst/>
              <a:ahLst/>
              <a:cxnLst/>
              <a:rect l="l" t="t" r="r" b="b"/>
              <a:pathLst>
                <a:path w="2717800" h="22860">
                  <a:moveTo>
                    <a:pt x="2706433" y="0"/>
                  </a:moveTo>
                  <a:lnTo>
                    <a:pt x="12741" y="0"/>
                  </a:lnTo>
                  <a:lnTo>
                    <a:pt x="0" y="22859"/>
                  </a:lnTo>
                  <a:lnTo>
                    <a:pt x="2717261" y="22859"/>
                  </a:lnTo>
                  <a:lnTo>
                    <a:pt x="2706433" y="0"/>
                  </a:lnTo>
                  <a:close/>
                </a:path>
              </a:pathLst>
            </a:custGeom>
            <a:solidFill>
              <a:srgbClr val="7864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6181464" y="5323839"/>
              <a:ext cx="2738755" cy="22860"/>
            </a:xfrm>
            <a:custGeom>
              <a:avLst/>
              <a:gdLst/>
              <a:ahLst/>
              <a:cxnLst/>
              <a:rect l="l" t="t" r="r" b="b"/>
              <a:pathLst>
                <a:path w="2738754" h="22860">
                  <a:moveTo>
                    <a:pt x="2727384" y="0"/>
                  </a:moveTo>
                  <a:lnTo>
                    <a:pt x="12741" y="0"/>
                  </a:lnTo>
                  <a:lnTo>
                    <a:pt x="0" y="22860"/>
                  </a:lnTo>
                  <a:lnTo>
                    <a:pt x="2738610" y="22860"/>
                  </a:lnTo>
                  <a:lnTo>
                    <a:pt x="2735205" y="16510"/>
                  </a:lnTo>
                  <a:lnTo>
                    <a:pt x="2727384" y="0"/>
                  </a:lnTo>
                  <a:close/>
                </a:path>
              </a:pathLst>
            </a:custGeom>
            <a:solidFill>
              <a:srgbClr val="7763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6170138" y="5345429"/>
              <a:ext cx="2760980" cy="21590"/>
            </a:xfrm>
            <a:custGeom>
              <a:avLst/>
              <a:gdLst/>
              <a:ahLst/>
              <a:cxnLst/>
              <a:rect l="l" t="t" r="r" b="b"/>
              <a:pathLst>
                <a:path w="2760979" h="21589">
                  <a:moveTo>
                    <a:pt x="2749255" y="0"/>
                  </a:moveTo>
                  <a:lnTo>
                    <a:pt x="12033" y="0"/>
                  </a:lnTo>
                  <a:lnTo>
                    <a:pt x="0" y="21590"/>
                  </a:lnTo>
                  <a:lnTo>
                    <a:pt x="2760832" y="21590"/>
                  </a:lnTo>
                  <a:lnTo>
                    <a:pt x="2749255" y="0"/>
                  </a:lnTo>
                  <a:close/>
                </a:path>
              </a:pathLst>
            </a:custGeom>
            <a:solidFill>
              <a:srgbClr val="7762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6158104" y="5365750"/>
              <a:ext cx="2784475" cy="22860"/>
            </a:xfrm>
            <a:custGeom>
              <a:avLst/>
              <a:gdLst/>
              <a:ahLst/>
              <a:cxnLst/>
              <a:rect l="l" t="t" r="r" b="b"/>
              <a:pathLst>
                <a:path w="2784475" h="22860">
                  <a:moveTo>
                    <a:pt x="2772185" y="0"/>
                  </a:moveTo>
                  <a:lnTo>
                    <a:pt x="12741" y="0"/>
                  </a:lnTo>
                  <a:lnTo>
                    <a:pt x="0" y="22859"/>
                  </a:lnTo>
                  <a:lnTo>
                    <a:pt x="2784443" y="22859"/>
                  </a:lnTo>
                  <a:lnTo>
                    <a:pt x="2772185" y="0"/>
                  </a:lnTo>
                  <a:close/>
                </a:path>
              </a:pathLst>
            </a:custGeom>
            <a:solidFill>
              <a:srgbClr val="7761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6153149" y="5386069"/>
              <a:ext cx="2800350" cy="22860"/>
            </a:xfrm>
            <a:custGeom>
              <a:avLst/>
              <a:gdLst/>
              <a:ahLst/>
              <a:cxnLst/>
              <a:rect l="l" t="t" r="r" b="b"/>
              <a:pathLst>
                <a:path w="2800350" h="22860">
                  <a:moveTo>
                    <a:pt x="2788036" y="0"/>
                  </a:moveTo>
                  <a:lnTo>
                    <a:pt x="6370" y="0"/>
                  </a:lnTo>
                  <a:lnTo>
                    <a:pt x="0" y="11429"/>
                  </a:lnTo>
                  <a:lnTo>
                    <a:pt x="1053941" y="22859"/>
                  </a:lnTo>
                  <a:lnTo>
                    <a:pt x="2800294" y="22859"/>
                  </a:lnTo>
                  <a:lnTo>
                    <a:pt x="2788036" y="0"/>
                  </a:lnTo>
                  <a:close/>
                </a:path>
              </a:pathLst>
            </a:custGeom>
            <a:solidFill>
              <a:srgbClr val="7660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7089986" y="5407660"/>
              <a:ext cx="1873885" cy="20320"/>
            </a:xfrm>
            <a:custGeom>
              <a:avLst/>
              <a:gdLst/>
              <a:ahLst/>
              <a:cxnLst/>
              <a:rect l="l" t="t" r="r" b="b"/>
              <a:pathLst>
                <a:path w="1873884" h="20320">
                  <a:moveTo>
                    <a:pt x="1862777" y="0"/>
                  </a:moveTo>
                  <a:lnTo>
                    <a:pt x="0" y="0"/>
                  </a:lnTo>
                  <a:lnTo>
                    <a:pt x="1873673" y="20319"/>
                  </a:lnTo>
                  <a:lnTo>
                    <a:pt x="1862777" y="0"/>
                  </a:lnTo>
                  <a:close/>
                </a:path>
              </a:pathLst>
            </a:custGeom>
            <a:solidFill>
              <a:srgbClr val="765F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6154419" y="3128009"/>
              <a:ext cx="2810510" cy="2299970"/>
            </a:xfrm>
            <a:custGeom>
              <a:avLst/>
              <a:gdLst/>
              <a:ahLst/>
              <a:cxnLst/>
              <a:rect l="l" t="t" r="r" b="b"/>
              <a:pathLst>
                <a:path w="2810509" h="2299970">
                  <a:moveTo>
                    <a:pt x="2810509" y="2299970"/>
                  </a:moveTo>
                  <a:lnTo>
                    <a:pt x="2785578" y="2255246"/>
                  </a:lnTo>
                  <a:lnTo>
                    <a:pt x="2757660" y="2200468"/>
                  </a:lnTo>
                  <a:lnTo>
                    <a:pt x="2726913" y="2136477"/>
                  </a:lnTo>
                  <a:lnTo>
                    <a:pt x="2710528" y="2101292"/>
                  </a:lnTo>
                  <a:lnTo>
                    <a:pt x="2693495" y="2064120"/>
                  </a:lnTo>
                  <a:lnTo>
                    <a:pt x="2675833" y="2025067"/>
                  </a:lnTo>
                  <a:lnTo>
                    <a:pt x="2657562" y="1984239"/>
                  </a:lnTo>
                  <a:lnTo>
                    <a:pt x="2638702" y="1941741"/>
                  </a:lnTo>
                  <a:lnTo>
                    <a:pt x="2619272" y="1897679"/>
                  </a:lnTo>
                  <a:lnTo>
                    <a:pt x="2599293" y="1852158"/>
                  </a:lnTo>
                  <a:lnTo>
                    <a:pt x="2578784" y="1805284"/>
                  </a:lnTo>
                  <a:lnTo>
                    <a:pt x="2557764" y="1757163"/>
                  </a:lnTo>
                  <a:lnTo>
                    <a:pt x="2536253" y="1707899"/>
                  </a:lnTo>
                  <a:lnTo>
                    <a:pt x="2514272" y="1657599"/>
                  </a:lnTo>
                  <a:lnTo>
                    <a:pt x="2491838" y="1606368"/>
                  </a:lnTo>
                  <a:lnTo>
                    <a:pt x="2468974" y="1554311"/>
                  </a:lnTo>
                  <a:lnTo>
                    <a:pt x="2445697" y="1501534"/>
                  </a:lnTo>
                  <a:lnTo>
                    <a:pt x="2422028" y="1448143"/>
                  </a:lnTo>
                  <a:lnTo>
                    <a:pt x="2397986" y="1394243"/>
                  </a:lnTo>
                  <a:lnTo>
                    <a:pt x="2373591" y="1339939"/>
                  </a:lnTo>
                  <a:lnTo>
                    <a:pt x="2348863" y="1285338"/>
                  </a:lnTo>
                  <a:lnTo>
                    <a:pt x="2323821" y="1230544"/>
                  </a:lnTo>
                  <a:lnTo>
                    <a:pt x="2298486" y="1175663"/>
                  </a:lnTo>
                  <a:lnTo>
                    <a:pt x="2272876" y="1120801"/>
                  </a:lnTo>
                  <a:lnTo>
                    <a:pt x="2247011" y="1066063"/>
                  </a:lnTo>
                  <a:lnTo>
                    <a:pt x="2220912" y="1011554"/>
                  </a:lnTo>
                  <a:lnTo>
                    <a:pt x="2194598" y="957382"/>
                  </a:lnTo>
                  <a:lnTo>
                    <a:pt x="2168088" y="903649"/>
                  </a:lnTo>
                  <a:lnTo>
                    <a:pt x="2141402" y="850463"/>
                  </a:lnTo>
                  <a:lnTo>
                    <a:pt x="2114560" y="797929"/>
                  </a:lnTo>
                  <a:lnTo>
                    <a:pt x="2087581" y="746153"/>
                  </a:lnTo>
                  <a:lnTo>
                    <a:pt x="2060486" y="695239"/>
                  </a:lnTo>
                  <a:lnTo>
                    <a:pt x="2033294" y="645293"/>
                  </a:lnTo>
                  <a:lnTo>
                    <a:pt x="2006024" y="596422"/>
                  </a:lnTo>
                  <a:lnTo>
                    <a:pt x="1978697" y="548729"/>
                  </a:lnTo>
                  <a:lnTo>
                    <a:pt x="1951331" y="502322"/>
                  </a:lnTo>
                  <a:lnTo>
                    <a:pt x="1923948" y="457306"/>
                  </a:lnTo>
                  <a:lnTo>
                    <a:pt x="1896565" y="413785"/>
                  </a:lnTo>
                  <a:lnTo>
                    <a:pt x="1869204" y="371866"/>
                  </a:lnTo>
                  <a:lnTo>
                    <a:pt x="1841883" y="331654"/>
                  </a:lnTo>
                  <a:lnTo>
                    <a:pt x="1814622" y="293255"/>
                  </a:lnTo>
                  <a:lnTo>
                    <a:pt x="1787442" y="256773"/>
                  </a:lnTo>
                  <a:lnTo>
                    <a:pt x="1760362" y="222316"/>
                  </a:lnTo>
                  <a:lnTo>
                    <a:pt x="1733400" y="189987"/>
                  </a:lnTo>
                  <a:lnTo>
                    <a:pt x="1706578" y="159893"/>
                  </a:lnTo>
                  <a:lnTo>
                    <a:pt x="1679915" y="132140"/>
                  </a:lnTo>
                  <a:lnTo>
                    <a:pt x="1627144" y="84075"/>
                  </a:lnTo>
                  <a:lnTo>
                    <a:pt x="1575244" y="46638"/>
                  </a:lnTo>
                  <a:lnTo>
                    <a:pt x="1524373" y="20673"/>
                  </a:lnTo>
                  <a:lnTo>
                    <a:pt x="1474688" y="7022"/>
                  </a:lnTo>
                  <a:lnTo>
                    <a:pt x="1450339" y="5079"/>
                  </a:lnTo>
                  <a:lnTo>
                    <a:pt x="1425914" y="6409"/>
                  </a:lnTo>
                  <a:lnTo>
                    <a:pt x="1376001" y="18332"/>
                  </a:lnTo>
                  <a:lnTo>
                    <a:pt x="1324793" y="41967"/>
                  </a:lnTo>
                  <a:lnTo>
                    <a:pt x="1272436" y="76542"/>
                  </a:lnTo>
                  <a:lnTo>
                    <a:pt x="1219075" y="121287"/>
                  </a:lnTo>
                  <a:lnTo>
                    <a:pt x="1164856" y="175433"/>
                  </a:lnTo>
                  <a:lnTo>
                    <a:pt x="1137471" y="205791"/>
                  </a:lnTo>
                  <a:lnTo>
                    <a:pt x="1109925" y="238210"/>
                  </a:lnTo>
                  <a:lnTo>
                    <a:pt x="1082238" y="272593"/>
                  </a:lnTo>
                  <a:lnTo>
                    <a:pt x="1054428" y="308846"/>
                  </a:lnTo>
                  <a:lnTo>
                    <a:pt x="1026512" y="346871"/>
                  </a:lnTo>
                  <a:lnTo>
                    <a:pt x="998509" y="386572"/>
                  </a:lnTo>
                  <a:lnTo>
                    <a:pt x="970437" y="427854"/>
                  </a:lnTo>
                  <a:lnTo>
                    <a:pt x="942314" y="470618"/>
                  </a:lnTo>
                  <a:lnTo>
                    <a:pt x="914159" y="514771"/>
                  </a:lnTo>
                  <a:lnTo>
                    <a:pt x="885990" y="560214"/>
                  </a:lnTo>
                  <a:lnTo>
                    <a:pt x="857825" y="606853"/>
                  </a:lnTo>
                  <a:lnTo>
                    <a:pt x="829681" y="654590"/>
                  </a:lnTo>
                  <a:lnTo>
                    <a:pt x="801578" y="703329"/>
                  </a:lnTo>
                  <a:lnTo>
                    <a:pt x="773534" y="752974"/>
                  </a:lnTo>
                  <a:lnTo>
                    <a:pt x="745566" y="803429"/>
                  </a:lnTo>
                  <a:lnTo>
                    <a:pt x="717693" y="854598"/>
                  </a:lnTo>
                  <a:lnTo>
                    <a:pt x="689933" y="906384"/>
                  </a:lnTo>
                  <a:lnTo>
                    <a:pt x="662304" y="958691"/>
                  </a:lnTo>
                  <a:lnTo>
                    <a:pt x="634825" y="1011422"/>
                  </a:lnTo>
                  <a:lnTo>
                    <a:pt x="607514" y="1064482"/>
                  </a:lnTo>
                  <a:lnTo>
                    <a:pt x="580389" y="1117775"/>
                  </a:lnTo>
                  <a:lnTo>
                    <a:pt x="553467" y="1171203"/>
                  </a:lnTo>
                  <a:lnTo>
                    <a:pt x="526768" y="1224671"/>
                  </a:lnTo>
                  <a:lnTo>
                    <a:pt x="500310" y="1278082"/>
                  </a:lnTo>
                  <a:lnTo>
                    <a:pt x="474110" y="1331340"/>
                  </a:lnTo>
                  <a:lnTo>
                    <a:pt x="448187" y="1384349"/>
                  </a:lnTo>
                  <a:lnTo>
                    <a:pt x="422559" y="1437013"/>
                  </a:lnTo>
                  <a:lnTo>
                    <a:pt x="397245" y="1489235"/>
                  </a:lnTo>
                  <a:lnTo>
                    <a:pt x="372262" y="1540919"/>
                  </a:lnTo>
                  <a:lnTo>
                    <a:pt x="347628" y="1591968"/>
                  </a:lnTo>
                  <a:lnTo>
                    <a:pt x="323363" y="1642288"/>
                  </a:lnTo>
                  <a:lnTo>
                    <a:pt x="299483" y="1691780"/>
                  </a:lnTo>
                  <a:lnTo>
                    <a:pt x="276008" y="1740350"/>
                  </a:lnTo>
                  <a:lnTo>
                    <a:pt x="252956" y="1787900"/>
                  </a:lnTo>
                  <a:lnTo>
                    <a:pt x="230344" y="1834334"/>
                  </a:lnTo>
                  <a:lnTo>
                    <a:pt x="208191" y="1879557"/>
                  </a:lnTo>
                  <a:lnTo>
                    <a:pt x="186515" y="1923471"/>
                  </a:lnTo>
                  <a:lnTo>
                    <a:pt x="165334" y="1965981"/>
                  </a:lnTo>
                  <a:lnTo>
                    <a:pt x="144667" y="2006991"/>
                  </a:lnTo>
                  <a:lnTo>
                    <a:pt x="124532" y="2046403"/>
                  </a:lnTo>
                  <a:lnTo>
                    <a:pt x="104946" y="2084122"/>
                  </a:lnTo>
                  <a:lnTo>
                    <a:pt x="85929" y="2120052"/>
                  </a:lnTo>
                  <a:lnTo>
                    <a:pt x="67497" y="2154096"/>
                  </a:lnTo>
                  <a:lnTo>
                    <a:pt x="32467" y="2216142"/>
                  </a:lnTo>
                  <a:lnTo>
                    <a:pt x="15904" y="2243951"/>
                  </a:lnTo>
                  <a:lnTo>
                    <a:pt x="0" y="2269490"/>
                  </a:lnTo>
                </a:path>
                <a:path w="2810509" h="2299970">
                  <a:moveTo>
                    <a:pt x="2810509" y="2299970"/>
                  </a:moveTo>
                  <a:lnTo>
                    <a:pt x="2810509" y="2299970"/>
                  </a:lnTo>
                </a:path>
                <a:path w="2810509" h="22999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7117079" y="3578859"/>
              <a:ext cx="958850" cy="2540"/>
            </a:xfrm>
            <a:custGeom>
              <a:avLst/>
              <a:gdLst/>
              <a:ahLst/>
              <a:cxnLst/>
              <a:rect l="l" t="t" r="r" b="b"/>
              <a:pathLst>
                <a:path w="958850" h="2539">
                  <a:moveTo>
                    <a:pt x="0" y="0"/>
                  </a:moveTo>
                  <a:lnTo>
                    <a:pt x="958850" y="2539"/>
                  </a:lnTo>
                </a:path>
              </a:pathLst>
            </a:custGeom>
            <a:ln w="9344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7117079" y="3578859"/>
              <a:ext cx="958850" cy="2540"/>
            </a:xfrm>
            <a:custGeom>
              <a:avLst/>
              <a:gdLst/>
              <a:ahLst/>
              <a:cxnLst/>
              <a:rect l="l" t="t" r="r" b="b"/>
              <a:pathLst>
                <a:path w="958850" h="2539">
                  <a:moveTo>
                    <a:pt x="0" y="0"/>
                  </a:moveTo>
                  <a:lnTo>
                    <a:pt x="958850" y="2539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2" name="object 232"/>
          <p:cNvSpPr txBox="1">
            <a:spLocks noGrp="1"/>
          </p:cNvSpPr>
          <p:nvPr>
            <p:ph type="title"/>
          </p:nvPr>
        </p:nvSpPr>
        <p:spPr>
          <a:xfrm>
            <a:off x="762000" y="1377950"/>
            <a:ext cx="10896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 i="1">
                <a:latin typeface="Arial"/>
                <a:cs typeface="Arial"/>
              </a:rPr>
              <a:t>Whe</a:t>
            </a:r>
            <a:r>
              <a:rPr dirty="0" sz="3200" i="1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2283561" y="1377950"/>
            <a:ext cx="24942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4415" algn="l"/>
              </a:tabLst>
            </a:pPr>
            <a:r>
              <a:rPr dirty="0" sz="3200" spc="-5" i="1">
                <a:latin typeface="Arial"/>
                <a:cs typeface="Arial"/>
              </a:rPr>
              <a:t>the</a:t>
            </a:r>
            <a:r>
              <a:rPr dirty="0" sz="3200" spc="-5" i="1">
                <a:latin typeface="Arial"/>
                <a:cs typeface="Arial"/>
              </a:rPr>
              <a:t>	</a:t>
            </a:r>
            <a:r>
              <a:rPr dirty="0" sz="3200" spc="-5" i="1">
                <a:latin typeface="Arial"/>
                <a:cs typeface="Arial"/>
              </a:rPr>
              <a:t>electron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762000" y="1767840"/>
            <a:ext cx="7480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 i="1">
                <a:latin typeface="Arial"/>
                <a:cs typeface="Arial"/>
              </a:rPr>
              <a:t>f</a:t>
            </a:r>
            <a:r>
              <a:rPr dirty="0" sz="3200" spc="5" i="1">
                <a:latin typeface="Arial"/>
                <a:cs typeface="Arial"/>
              </a:rPr>
              <a:t>a</a:t>
            </a:r>
            <a:r>
              <a:rPr dirty="0" sz="3200" spc="-5" i="1">
                <a:latin typeface="Arial"/>
                <a:cs typeface="Arial"/>
              </a:rPr>
              <a:t>lls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1979912" y="1767840"/>
            <a:ext cx="99885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i="1">
                <a:latin typeface="Arial"/>
                <a:cs typeface="Arial"/>
              </a:rPr>
              <a:t>d</a:t>
            </a:r>
            <a:r>
              <a:rPr dirty="0" sz="3200" spc="5" i="1">
                <a:latin typeface="Arial"/>
                <a:cs typeface="Arial"/>
              </a:rPr>
              <a:t>ow</a:t>
            </a:r>
            <a:r>
              <a:rPr dirty="0" sz="3200" i="1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3447767" y="1767840"/>
            <a:ext cx="8382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i="1">
                <a:latin typeface="Arial"/>
                <a:cs typeface="Arial"/>
              </a:rPr>
              <a:t>fr</a:t>
            </a:r>
            <a:r>
              <a:rPr dirty="0" sz="3200" i="1">
                <a:latin typeface="Arial"/>
                <a:cs typeface="Arial"/>
              </a:rPr>
              <a:t>om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762000" y="2157729"/>
            <a:ext cx="4014470" cy="129286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869"/>
              </a:spcBef>
              <a:tabLst>
                <a:tab pos="953769" algn="l"/>
                <a:tab pos="1626235" algn="l"/>
                <a:tab pos="2199005" algn="l"/>
                <a:tab pos="3322320" algn="l"/>
              </a:tabLst>
            </a:pPr>
            <a:r>
              <a:rPr dirty="0" sz="3200" i="1">
                <a:latin typeface="Arial"/>
                <a:cs typeface="Arial"/>
              </a:rPr>
              <a:t>c</a:t>
            </a:r>
            <a:r>
              <a:rPr dirty="0" sz="3200" spc="5" i="1">
                <a:latin typeface="Arial"/>
                <a:cs typeface="Arial"/>
              </a:rPr>
              <a:t>onduc</a:t>
            </a:r>
            <a:r>
              <a:rPr dirty="0" sz="3200" spc="-10" i="1">
                <a:latin typeface="Arial"/>
                <a:cs typeface="Arial"/>
              </a:rPr>
              <a:t>t</a:t>
            </a:r>
            <a:r>
              <a:rPr dirty="0" sz="3200" spc="-5" i="1">
                <a:latin typeface="Arial"/>
                <a:cs typeface="Arial"/>
              </a:rPr>
              <a:t>i</a:t>
            </a:r>
            <a:r>
              <a:rPr dirty="0" sz="3200" spc="5" i="1">
                <a:latin typeface="Arial"/>
                <a:cs typeface="Arial"/>
              </a:rPr>
              <a:t>o</a:t>
            </a:r>
            <a:r>
              <a:rPr dirty="0" sz="3200" i="1">
                <a:latin typeface="Arial"/>
                <a:cs typeface="Arial"/>
              </a:rPr>
              <a:t>n</a:t>
            </a:r>
            <a:r>
              <a:rPr dirty="0" sz="3200" i="1">
                <a:latin typeface="Arial"/>
                <a:cs typeface="Arial"/>
              </a:rPr>
              <a:t>	</a:t>
            </a:r>
            <a:r>
              <a:rPr dirty="0" sz="3200" spc="5" i="1">
                <a:latin typeface="Arial"/>
                <a:cs typeface="Arial"/>
              </a:rPr>
              <a:t>ban</a:t>
            </a:r>
            <a:r>
              <a:rPr dirty="0" sz="3200" i="1">
                <a:latin typeface="Arial"/>
                <a:cs typeface="Arial"/>
              </a:rPr>
              <a:t>d</a:t>
            </a:r>
            <a:r>
              <a:rPr dirty="0" sz="3200" i="1">
                <a:latin typeface="Arial"/>
                <a:cs typeface="Arial"/>
              </a:rPr>
              <a:t>	</a:t>
            </a:r>
            <a:r>
              <a:rPr dirty="0" sz="3200" spc="5" i="1">
                <a:latin typeface="Arial"/>
                <a:cs typeface="Arial"/>
              </a:rPr>
              <a:t>a</a:t>
            </a:r>
            <a:r>
              <a:rPr dirty="0" sz="3200" spc="-5" i="1">
                <a:latin typeface="Arial"/>
                <a:cs typeface="Arial"/>
              </a:rPr>
              <a:t>nd </a:t>
            </a:r>
            <a:r>
              <a:rPr dirty="0" sz="3200" spc="-5" i="1">
                <a:latin typeface="Arial"/>
                <a:cs typeface="Arial"/>
              </a:rPr>
              <a:t> </a:t>
            </a:r>
            <a:r>
              <a:rPr dirty="0" sz="3200" spc="-5" i="1">
                <a:latin typeface="Arial"/>
                <a:cs typeface="Arial"/>
              </a:rPr>
              <a:t>fills</a:t>
            </a:r>
            <a:r>
              <a:rPr dirty="0" sz="3200" spc="-5" i="1">
                <a:latin typeface="Arial"/>
                <a:cs typeface="Arial"/>
              </a:rPr>
              <a:t>	</a:t>
            </a:r>
            <a:r>
              <a:rPr dirty="0" sz="3200" spc="-5" i="1">
                <a:latin typeface="Arial"/>
                <a:cs typeface="Arial"/>
              </a:rPr>
              <a:t>in</a:t>
            </a:r>
            <a:r>
              <a:rPr dirty="0" sz="3200" spc="-5" i="1">
                <a:latin typeface="Arial"/>
                <a:cs typeface="Arial"/>
              </a:rPr>
              <a:t>	</a:t>
            </a:r>
            <a:r>
              <a:rPr dirty="0" sz="3200" i="1">
                <a:latin typeface="Arial"/>
                <a:cs typeface="Arial"/>
              </a:rPr>
              <a:t>a</a:t>
            </a:r>
            <a:r>
              <a:rPr dirty="0" sz="3200" i="1">
                <a:latin typeface="Arial"/>
                <a:cs typeface="Arial"/>
              </a:rPr>
              <a:t>	</a:t>
            </a:r>
            <a:r>
              <a:rPr dirty="0" sz="3200" spc="-5" i="1">
                <a:latin typeface="Arial"/>
                <a:cs typeface="Arial"/>
              </a:rPr>
              <a:t>hole</a:t>
            </a:r>
            <a:r>
              <a:rPr dirty="0" sz="3200" spc="-5" i="1">
                <a:latin typeface="Arial"/>
                <a:cs typeface="Arial"/>
              </a:rPr>
              <a:t>	</a:t>
            </a:r>
            <a:r>
              <a:rPr dirty="0" sz="3200" spc="-5" i="1">
                <a:latin typeface="Arial"/>
                <a:cs typeface="Arial"/>
              </a:rPr>
              <a:t>in </a:t>
            </a:r>
            <a:r>
              <a:rPr dirty="0" sz="3200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valence</a:t>
            </a:r>
            <a:r>
              <a:rPr dirty="0" sz="3200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band,</a:t>
            </a:r>
            <a:r>
              <a:rPr dirty="0" sz="3200" spc="-20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there</a:t>
            </a:r>
            <a:r>
              <a:rPr dirty="0" sz="3200" i="1">
                <a:latin typeface="Arial"/>
                <a:cs typeface="Arial"/>
              </a:rPr>
              <a:t> </a:t>
            </a:r>
            <a:r>
              <a:rPr dirty="0" sz="3200" spc="-10" i="1"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762000" y="3327400"/>
            <a:ext cx="40176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2325" algn="l"/>
                <a:tab pos="2583815" algn="l"/>
                <a:tab pos="3665854" algn="l"/>
              </a:tabLst>
            </a:pPr>
            <a:r>
              <a:rPr dirty="0" sz="3200" spc="5" i="1">
                <a:latin typeface="Arial"/>
                <a:cs typeface="Arial"/>
              </a:rPr>
              <a:t>a</a:t>
            </a:r>
            <a:r>
              <a:rPr dirty="0" sz="3200" i="1">
                <a:latin typeface="Arial"/>
                <a:cs typeface="Arial"/>
              </a:rPr>
              <a:t>n</a:t>
            </a:r>
            <a:r>
              <a:rPr dirty="0" sz="3200" i="1">
                <a:latin typeface="Arial"/>
                <a:cs typeface="Arial"/>
              </a:rPr>
              <a:t>	</a:t>
            </a:r>
            <a:r>
              <a:rPr dirty="0" sz="3200" spc="5" i="1">
                <a:latin typeface="Arial"/>
                <a:cs typeface="Arial"/>
              </a:rPr>
              <a:t>o</a:t>
            </a:r>
            <a:r>
              <a:rPr dirty="0" sz="3200" spc="-5" i="1">
                <a:latin typeface="Arial"/>
                <a:cs typeface="Arial"/>
              </a:rPr>
              <a:t>b</a:t>
            </a:r>
            <a:r>
              <a:rPr dirty="0" sz="3200" spc="5" i="1">
                <a:latin typeface="Arial"/>
                <a:cs typeface="Arial"/>
              </a:rPr>
              <a:t>v</a:t>
            </a:r>
            <a:r>
              <a:rPr dirty="0" sz="3200" spc="-5" i="1">
                <a:latin typeface="Arial"/>
                <a:cs typeface="Arial"/>
              </a:rPr>
              <a:t>i</a:t>
            </a:r>
            <a:r>
              <a:rPr dirty="0" sz="3200" spc="5" i="1">
                <a:latin typeface="Arial"/>
                <a:cs typeface="Arial"/>
              </a:rPr>
              <a:t>ou</a:t>
            </a:r>
            <a:r>
              <a:rPr dirty="0" sz="3200" i="1">
                <a:latin typeface="Arial"/>
                <a:cs typeface="Arial"/>
              </a:rPr>
              <a:t>s</a:t>
            </a:r>
            <a:r>
              <a:rPr dirty="0" sz="3200" i="1">
                <a:latin typeface="Arial"/>
                <a:cs typeface="Arial"/>
              </a:rPr>
              <a:t>	</a:t>
            </a:r>
            <a:r>
              <a:rPr dirty="0" sz="3200" spc="-5" i="1">
                <a:latin typeface="Arial"/>
                <a:cs typeface="Arial"/>
              </a:rPr>
              <a:t>l</a:t>
            </a:r>
            <a:r>
              <a:rPr dirty="0" sz="3200" spc="5" i="1">
                <a:latin typeface="Arial"/>
                <a:cs typeface="Arial"/>
              </a:rPr>
              <a:t>o</a:t>
            </a:r>
            <a:r>
              <a:rPr dirty="0" sz="3200" i="1">
                <a:latin typeface="Arial"/>
                <a:cs typeface="Arial"/>
              </a:rPr>
              <a:t>ss</a:t>
            </a:r>
            <a:r>
              <a:rPr dirty="0" sz="3200" i="1">
                <a:latin typeface="Arial"/>
                <a:cs typeface="Arial"/>
              </a:rPr>
              <a:t>	</a:t>
            </a:r>
            <a:r>
              <a:rPr dirty="0" sz="3200" spc="-5" i="1"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762000" y="3717290"/>
            <a:ext cx="13843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 i="1">
                <a:latin typeface="Arial"/>
                <a:cs typeface="Arial"/>
              </a:rPr>
              <a:t>e</a:t>
            </a:r>
            <a:r>
              <a:rPr dirty="0" sz="3200" spc="-5" i="1">
                <a:latin typeface="Arial"/>
                <a:cs typeface="Arial"/>
              </a:rPr>
              <a:t>n</a:t>
            </a:r>
            <a:r>
              <a:rPr dirty="0" sz="3200" spc="5" i="1">
                <a:latin typeface="Arial"/>
                <a:cs typeface="Arial"/>
              </a:rPr>
              <a:t>e</a:t>
            </a:r>
            <a:r>
              <a:rPr dirty="0" sz="3200" i="1">
                <a:latin typeface="Arial"/>
                <a:cs typeface="Arial"/>
              </a:rPr>
              <a:t>r</a:t>
            </a:r>
            <a:r>
              <a:rPr dirty="0" sz="3200" spc="5" i="1">
                <a:latin typeface="Arial"/>
                <a:cs typeface="Arial"/>
              </a:rPr>
              <a:t>gy</a:t>
            </a:r>
            <a:r>
              <a:rPr dirty="0" sz="3200" i="1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369" y="2359659"/>
            <a:ext cx="3969385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97790">
              <a:lnSpc>
                <a:spcPct val="100000"/>
              </a:lnSpc>
              <a:spcBef>
                <a:spcPts val="100"/>
              </a:spcBef>
            </a:pPr>
            <a:r>
              <a:rPr dirty="0" sz="3200" spc="-5" i="1">
                <a:latin typeface="Arial"/>
                <a:cs typeface="Arial"/>
              </a:rPr>
              <a:t>In</a:t>
            </a:r>
            <a:r>
              <a:rPr dirty="0" sz="3200" spc="-5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order</a:t>
            </a:r>
            <a:r>
              <a:rPr dirty="0" sz="3200" i="1">
                <a:latin typeface="Arial"/>
                <a:cs typeface="Arial"/>
              </a:rPr>
              <a:t> </a:t>
            </a:r>
            <a:r>
              <a:rPr dirty="0" sz="3200" spc="-5" i="1">
                <a:latin typeface="Arial"/>
                <a:cs typeface="Arial"/>
              </a:rPr>
              <a:t>to</a:t>
            </a:r>
            <a:r>
              <a:rPr dirty="0" sz="3200" spc="-5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achieve</a:t>
            </a:r>
            <a:r>
              <a:rPr dirty="0" sz="3200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a </a:t>
            </a:r>
            <a:r>
              <a:rPr dirty="0" sz="3200" spc="5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reasonable</a:t>
            </a:r>
            <a:r>
              <a:rPr dirty="0" sz="3200" spc="5" i="1">
                <a:latin typeface="Arial"/>
                <a:cs typeface="Arial"/>
              </a:rPr>
              <a:t> </a:t>
            </a:r>
            <a:r>
              <a:rPr dirty="0" sz="3200" spc="-5" i="1">
                <a:latin typeface="Arial"/>
                <a:cs typeface="Arial"/>
              </a:rPr>
              <a:t>efficiency </a:t>
            </a:r>
            <a:r>
              <a:rPr dirty="0" sz="3200" spc="-875" i="1">
                <a:latin typeface="Arial"/>
                <a:cs typeface="Arial"/>
              </a:rPr>
              <a:t> </a:t>
            </a:r>
            <a:r>
              <a:rPr dirty="0" sz="3200" spc="-5" i="1">
                <a:latin typeface="Arial"/>
                <a:cs typeface="Arial"/>
              </a:rPr>
              <a:t>for</a:t>
            </a:r>
            <a:r>
              <a:rPr dirty="0" sz="3200" spc="175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photon</a:t>
            </a:r>
            <a:r>
              <a:rPr dirty="0" sz="3200" spc="180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emission,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369" y="3822700"/>
            <a:ext cx="3970020" cy="1487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 spc="-5" i="1">
                <a:latin typeface="Arial"/>
                <a:cs typeface="Arial"/>
              </a:rPr>
              <a:t>the</a:t>
            </a:r>
            <a:r>
              <a:rPr dirty="0" sz="3200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semiconductor </a:t>
            </a:r>
            <a:r>
              <a:rPr dirty="0" sz="3200" spc="-875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must</a:t>
            </a:r>
            <a:r>
              <a:rPr dirty="0" sz="3200" spc="5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have</a:t>
            </a:r>
            <a:r>
              <a:rPr dirty="0" sz="3200" spc="5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a</a:t>
            </a:r>
            <a:r>
              <a:rPr dirty="0" sz="3200" spc="5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direct </a:t>
            </a:r>
            <a:r>
              <a:rPr dirty="0" sz="3200" spc="5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band</a:t>
            </a:r>
            <a:r>
              <a:rPr dirty="0" sz="3200" spc="-10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gap.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9919" y="2023109"/>
            <a:ext cx="342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5819" y="3600450"/>
            <a:ext cx="330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VB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20867" y="110897"/>
            <a:ext cx="2820035" cy="2308225"/>
            <a:chOff x="6220867" y="110897"/>
            <a:chExt cx="2820035" cy="2308225"/>
          </a:xfrm>
        </p:grpSpPr>
        <p:sp>
          <p:nvSpPr>
            <p:cNvPr id="7" name="object 7"/>
            <p:cNvSpPr/>
            <p:nvPr/>
          </p:nvSpPr>
          <p:spPr>
            <a:xfrm>
              <a:off x="6225540" y="114299"/>
              <a:ext cx="2809240" cy="43180"/>
            </a:xfrm>
            <a:custGeom>
              <a:avLst/>
              <a:gdLst/>
              <a:ahLst/>
              <a:cxnLst/>
              <a:rect l="l" t="t" r="r" b="b"/>
              <a:pathLst>
                <a:path w="2809240" h="43180">
                  <a:moveTo>
                    <a:pt x="2809240" y="31750"/>
                  </a:moveTo>
                  <a:lnTo>
                    <a:pt x="2022640" y="22860"/>
                  </a:lnTo>
                  <a:lnTo>
                    <a:pt x="1910283" y="21590"/>
                  </a:lnTo>
                  <a:lnTo>
                    <a:pt x="0" y="0"/>
                  </a:lnTo>
                  <a:lnTo>
                    <a:pt x="11709" y="21590"/>
                  </a:lnTo>
                  <a:lnTo>
                    <a:pt x="23431" y="43180"/>
                  </a:lnTo>
                  <a:lnTo>
                    <a:pt x="2802864" y="43180"/>
                  </a:lnTo>
                  <a:lnTo>
                    <a:pt x="2809240" y="3175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248291" y="156209"/>
              <a:ext cx="2781300" cy="22860"/>
            </a:xfrm>
            <a:custGeom>
              <a:avLst/>
              <a:gdLst/>
              <a:ahLst/>
              <a:cxnLst/>
              <a:rect l="l" t="t" r="r" b="b"/>
              <a:pathLst>
                <a:path w="2781300" h="22860">
                  <a:moveTo>
                    <a:pt x="2780825" y="0"/>
                  </a:moveTo>
                  <a:lnTo>
                    <a:pt x="0" y="0"/>
                  </a:lnTo>
                  <a:lnTo>
                    <a:pt x="12409" y="22860"/>
                  </a:lnTo>
                  <a:lnTo>
                    <a:pt x="2768084" y="22860"/>
                  </a:lnTo>
                  <a:lnTo>
                    <a:pt x="2780825" y="0"/>
                  </a:lnTo>
                  <a:close/>
                </a:path>
              </a:pathLst>
            </a:custGeom>
            <a:solidFill>
              <a:srgbClr val="99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259321" y="176529"/>
              <a:ext cx="2759075" cy="22860"/>
            </a:xfrm>
            <a:custGeom>
              <a:avLst/>
              <a:gdLst/>
              <a:ahLst/>
              <a:cxnLst/>
              <a:rect l="l" t="t" r="r" b="b"/>
              <a:pathLst>
                <a:path w="2759075" h="22860">
                  <a:moveTo>
                    <a:pt x="2758469" y="0"/>
                  </a:moveTo>
                  <a:lnTo>
                    <a:pt x="0" y="0"/>
                  </a:lnTo>
                  <a:lnTo>
                    <a:pt x="12409" y="22860"/>
                  </a:lnTo>
                  <a:lnTo>
                    <a:pt x="2745727" y="22860"/>
                  </a:lnTo>
                  <a:lnTo>
                    <a:pt x="2758469" y="0"/>
                  </a:lnTo>
                  <a:close/>
                </a:path>
              </a:pathLst>
            </a:custGeom>
            <a:solidFill>
              <a:srgbClr val="99C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71042" y="198119"/>
              <a:ext cx="2734945" cy="22860"/>
            </a:xfrm>
            <a:custGeom>
              <a:avLst/>
              <a:gdLst/>
              <a:ahLst/>
              <a:cxnLst/>
              <a:rect l="l" t="t" r="r" b="b"/>
              <a:pathLst>
                <a:path w="2734945" h="22860">
                  <a:moveTo>
                    <a:pt x="2734715" y="0"/>
                  </a:moveTo>
                  <a:lnTo>
                    <a:pt x="0" y="0"/>
                  </a:lnTo>
                  <a:lnTo>
                    <a:pt x="2757" y="5079"/>
                  </a:lnTo>
                  <a:lnTo>
                    <a:pt x="10992" y="22859"/>
                  </a:lnTo>
                  <a:lnTo>
                    <a:pt x="2721973" y="22859"/>
                  </a:lnTo>
                  <a:lnTo>
                    <a:pt x="2734715" y="0"/>
                  </a:lnTo>
                  <a:close/>
                </a:path>
              </a:pathLst>
            </a:custGeom>
            <a:solidFill>
              <a:srgbClr val="97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280858" y="218439"/>
              <a:ext cx="2713990" cy="22860"/>
            </a:xfrm>
            <a:custGeom>
              <a:avLst/>
              <a:gdLst/>
              <a:ahLst/>
              <a:cxnLst/>
              <a:rect l="l" t="t" r="r" b="b"/>
              <a:pathLst>
                <a:path w="2713990" h="22860">
                  <a:moveTo>
                    <a:pt x="2713572" y="0"/>
                  </a:moveTo>
                  <a:lnTo>
                    <a:pt x="0" y="0"/>
                  </a:lnTo>
                  <a:lnTo>
                    <a:pt x="10587" y="22859"/>
                  </a:lnTo>
                  <a:lnTo>
                    <a:pt x="2700831" y="22859"/>
                  </a:lnTo>
                  <a:lnTo>
                    <a:pt x="2713572" y="0"/>
                  </a:lnTo>
                  <a:close/>
                </a:path>
              </a:pathLst>
            </a:custGeom>
            <a:solidFill>
              <a:srgbClr val="97C7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90858" y="240029"/>
              <a:ext cx="2691765" cy="22860"/>
            </a:xfrm>
            <a:custGeom>
              <a:avLst/>
              <a:gdLst/>
              <a:ahLst/>
              <a:cxnLst/>
              <a:rect l="l" t="t" r="r" b="b"/>
              <a:pathLst>
                <a:path w="2691765" h="22860">
                  <a:moveTo>
                    <a:pt x="2691539" y="0"/>
                  </a:moveTo>
                  <a:lnTo>
                    <a:pt x="0" y="0"/>
                  </a:lnTo>
                  <a:lnTo>
                    <a:pt x="10587" y="22860"/>
                  </a:lnTo>
                  <a:lnTo>
                    <a:pt x="2678797" y="22860"/>
                  </a:lnTo>
                  <a:lnTo>
                    <a:pt x="2691539" y="0"/>
                  </a:lnTo>
                  <a:close/>
                </a:path>
              </a:pathLst>
            </a:custGeom>
            <a:solidFill>
              <a:srgbClr val="97C6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00269" y="260350"/>
              <a:ext cx="2670810" cy="22860"/>
            </a:xfrm>
            <a:custGeom>
              <a:avLst/>
              <a:gdLst/>
              <a:ahLst/>
              <a:cxnLst/>
              <a:rect l="l" t="t" r="r" b="b"/>
              <a:pathLst>
                <a:path w="2670809" h="22860">
                  <a:moveTo>
                    <a:pt x="2670802" y="0"/>
                  </a:moveTo>
                  <a:lnTo>
                    <a:pt x="0" y="0"/>
                  </a:lnTo>
                  <a:lnTo>
                    <a:pt x="10587" y="22859"/>
                  </a:lnTo>
                  <a:lnTo>
                    <a:pt x="2658060" y="22859"/>
                  </a:lnTo>
                  <a:lnTo>
                    <a:pt x="2670802" y="0"/>
                  </a:lnTo>
                  <a:close/>
                </a:path>
              </a:pathLst>
            </a:custGeom>
            <a:solidFill>
              <a:srgbClr val="96C5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10268" y="281939"/>
              <a:ext cx="2649220" cy="22860"/>
            </a:xfrm>
            <a:custGeom>
              <a:avLst/>
              <a:gdLst/>
              <a:ahLst/>
              <a:cxnLst/>
              <a:rect l="l" t="t" r="r" b="b"/>
              <a:pathLst>
                <a:path w="2649220" h="22860">
                  <a:moveTo>
                    <a:pt x="2648768" y="0"/>
                  </a:moveTo>
                  <a:lnTo>
                    <a:pt x="0" y="0"/>
                  </a:lnTo>
                  <a:lnTo>
                    <a:pt x="10587" y="22859"/>
                  </a:lnTo>
                  <a:lnTo>
                    <a:pt x="2636027" y="22859"/>
                  </a:lnTo>
                  <a:lnTo>
                    <a:pt x="2648768" y="0"/>
                  </a:lnTo>
                  <a:close/>
                </a:path>
              </a:pathLst>
            </a:custGeom>
            <a:solidFill>
              <a:srgbClr val="96C4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319680" y="302259"/>
              <a:ext cx="2628265" cy="22860"/>
            </a:xfrm>
            <a:custGeom>
              <a:avLst/>
              <a:gdLst/>
              <a:ahLst/>
              <a:cxnLst/>
              <a:rect l="l" t="t" r="r" b="b"/>
              <a:pathLst>
                <a:path w="2628265" h="22860">
                  <a:moveTo>
                    <a:pt x="2628031" y="0"/>
                  </a:moveTo>
                  <a:lnTo>
                    <a:pt x="0" y="0"/>
                  </a:lnTo>
                  <a:lnTo>
                    <a:pt x="9999" y="21590"/>
                  </a:lnTo>
                  <a:lnTo>
                    <a:pt x="10566" y="22860"/>
                  </a:lnTo>
                  <a:lnTo>
                    <a:pt x="2615290" y="22860"/>
                  </a:lnTo>
                  <a:lnTo>
                    <a:pt x="2628031" y="0"/>
                  </a:lnTo>
                  <a:close/>
                </a:path>
              </a:pathLst>
            </a:custGeom>
            <a:solidFill>
              <a:srgbClr val="96C3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329679" y="323850"/>
              <a:ext cx="2606040" cy="21590"/>
            </a:xfrm>
            <a:custGeom>
              <a:avLst/>
              <a:gdLst/>
              <a:ahLst/>
              <a:cxnLst/>
              <a:rect l="l" t="t" r="r" b="b"/>
              <a:pathLst>
                <a:path w="2606040" h="21589">
                  <a:moveTo>
                    <a:pt x="2605998" y="0"/>
                  </a:moveTo>
                  <a:lnTo>
                    <a:pt x="0" y="0"/>
                  </a:lnTo>
                  <a:lnTo>
                    <a:pt x="9644" y="21590"/>
                  </a:lnTo>
                  <a:lnTo>
                    <a:pt x="2593964" y="21590"/>
                  </a:lnTo>
                  <a:lnTo>
                    <a:pt x="2605998" y="0"/>
                  </a:lnTo>
                  <a:close/>
                </a:path>
              </a:pathLst>
            </a:custGeom>
            <a:solidFill>
              <a:srgbClr val="95C2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338757" y="344170"/>
              <a:ext cx="2585720" cy="22860"/>
            </a:xfrm>
            <a:custGeom>
              <a:avLst/>
              <a:gdLst/>
              <a:ahLst/>
              <a:cxnLst/>
              <a:rect l="l" t="t" r="r" b="b"/>
              <a:pathLst>
                <a:path w="2585720" h="22860">
                  <a:moveTo>
                    <a:pt x="2585595" y="0"/>
                  </a:moveTo>
                  <a:lnTo>
                    <a:pt x="0" y="0"/>
                  </a:lnTo>
                  <a:lnTo>
                    <a:pt x="10212" y="22859"/>
                  </a:lnTo>
                  <a:lnTo>
                    <a:pt x="2572853" y="22859"/>
                  </a:lnTo>
                  <a:lnTo>
                    <a:pt x="2585595" y="0"/>
                  </a:lnTo>
                  <a:close/>
                </a:path>
              </a:pathLst>
            </a:custGeom>
            <a:solidFill>
              <a:srgbClr val="95C1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47834" y="364489"/>
              <a:ext cx="2565400" cy="22860"/>
            </a:xfrm>
            <a:custGeom>
              <a:avLst/>
              <a:gdLst/>
              <a:ahLst/>
              <a:cxnLst/>
              <a:rect l="l" t="t" r="r" b="b"/>
              <a:pathLst>
                <a:path w="2565400" h="22860">
                  <a:moveTo>
                    <a:pt x="2565191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553017" y="22860"/>
                  </a:lnTo>
                  <a:lnTo>
                    <a:pt x="2557405" y="13970"/>
                  </a:lnTo>
                  <a:lnTo>
                    <a:pt x="2565191" y="0"/>
                  </a:lnTo>
                  <a:close/>
                </a:path>
              </a:pathLst>
            </a:custGeom>
            <a:solidFill>
              <a:srgbClr val="95C0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357479" y="386079"/>
              <a:ext cx="2544445" cy="22860"/>
            </a:xfrm>
            <a:custGeom>
              <a:avLst/>
              <a:gdLst/>
              <a:ahLst/>
              <a:cxnLst/>
              <a:rect l="l" t="t" r="r" b="b"/>
              <a:pathLst>
                <a:path w="2544445" h="22859">
                  <a:moveTo>
                    <a:pt x="2543999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532717" y="22860"/>
                  </a:lnTo>
                  <a:lnTo>
                    <a:pt x="2543999" y="0"/>
                  </a:lnTo>
                  <a:close/>
                </a:path>
              </a:pathLst>
            </a:custGeom>
            <a:solidFill>
              <a:srgbClr val="94BF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66556" y="406400"/>
              <a:ext cx="2525395" cy="22860"/>
            </a:xfrm>
            <a:custGeom>
              <a:avLst/>
              <a:gdLst/>
              <a:ahLst/>
              <a:cxnLst/>
              <a:rect l="l" t="t" r="r" b="b"/>
              <a:pathLst>
                <a:path w="2525395" h="22859">
                  <a:moveTo>
                    <a:pt x="2524894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513612" y="22860"/>
                  </a:lnTo>
                  <a:lnTo>
                    <a:pt x="2524894" y="0"/>
                  </a:lnTo>
                  <a:close/>
                </a:path>
              </a:pathLst>
            </a:custGeom>
            <a:solidFill>
              <a:srgbClr val="94BE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376201" y="427989"/>
              <a:ext cx="2505075" cy="22860"/>
            </a:xfrm>
            <a:custGeom>
              <a:avLst/>
              <a:gdLst/>
              <a:ahLst/>
              <a:cxnLst/>
              <a:rect l="l" t="t" r="r" b="b"/>
              <a:pathLst>
                <a:path w="2505075" h="22859">
                  <a:moveTo>
                    <a:pt x="2504594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493312" y="22860"/>
                  </a:lnTo>
                  <a:lnTo>
                    <a:pt x="2504594" y="0"/>
                  </a:lnTo>
                  <a:close/>
                </a:path>
              </a:pathLst>
            </a:custGeom>
            <a:solidFill>
              <a:srgbClr val="94BD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385278" y="448309"/>
              <a:ext cx="2486025" cy="22860"/>
            </a:xfrm>
            <a:custGeom>
              <a:avLst/>
              <a:gdLst/>
              <a:ahLst/>
              <a:cxnLst/>
              <a:rect l="l" t="t" r="r" b="b"/>
              <a:pathLst>
                <a:path w="2486025" h="22859">
                  <a:moveTo>
                    <a:pt x="2485488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474206" y="22860"/>
                  </a:lnTo>
                  <a:lnTo>
                    <a:pt x="2485488" y="0"/>
                  </a:lnTo>
                  <a:close/>
                </a:path>
              </a:pathLst>
            </a:custGeom>
            <a:solidFill>
              <a:srgbClr val="93BC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394923" y="469900"/>
              <a:ext cx="2465705" cy="21590"/>
            </a:xfrm>
            <a:custGeom>
              <a:avLst/>
              <a:gdLst/>
              <a:ahLst/>
              <a:cxnLst/>
              <a:rect l="l" t="t" r="r" b="b"/>
              <a:pathLst>
                <a:path w="2465704" h="21590">
                  <a:moveTo>
                    <a:pt x="2465188" y="0"/>
                  </a:moveTo>
                  <a:lnTo>
                    <a:pt x="0" y="0"/>
                  </a:lnTo>
                  <a:lnTo>
                    <a:pt x="9644" y="21589"/>
                  </a:lnTo>
                  <a:lnTo>
                    <a:pt x="2454533" y="21589"/>
                  </a:lnTo>
                  <a:lnTo>
                    <a:pt x="2465188" y="0"/>
                  </a:lnTo>
                  <a:close/>
                </a:path>
              </a:pathLst>
            </a:custGeom>
            <a:solidFill>
              <a:srgbClr val="93BB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404000" y="490220"/>
              <a:ext cx="2446655" cy="22860"/>
            </a:xfrm>
            <a:custGeom>
              <a:avLst/>
              <a:gdLst/>
              <a:ahLst/>
              <a:cxnLst/>
              <a:rect l="l" t="t" r="r" b="b"/>
              <a:pathLst>
                <a:path w="2446654" h="22859">
                  <a:moveTo>
                    <a:pt x="2446082" y="0"/>
                  </a:moveTo>
                  <a:lnTo>
                    <a:pt x="0" y="0"/>
                  </a:lnTo>
                  <a:lnTo>
                    <a:pt x="10212" y="22859"/>
                  </a:lnTo>
                  <a:lnTo>
                    <a:pt x="2434801" y="22859"/>
                  </a:lnTo>
                  <a:lnTo>
                    <a:pt x="2446082" y="0"/>
                  </a:lnTo>
                  <a:close/>
                </a:path>
              </a:pathLst>
            </a:custGeom>
            <a:solidFill>
              <a:srgbClr val="93BA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413645" y="511809"/>
              <a:ext cx="2426335" cy="21590"/>
            </a:xfrm>
            <a:custGeom>
              <a:avLst/>
              <a:gdLst/>
              <a:ahLst/>
              <a:cxnLst/>
              <a:rect l="l" t="t" r="r" b="b"/>
              <a:pathLst>
                <a:path w="2426334" h="21590">
                  <a:moveTo>
                    <a:pt x="2425783" y="0"/>
                  </a:moveTo>
                  <a:lnTo>
                    <a:pt x="0" y="0"/>
                  </a:lnTo>
                  <a:lnTo>
                    <a:pt x="9644" y="21589"/>
                  </a:lnTo>
                  <a:lnTo>
                    <a:pt x="2415127" y="21589"/>
                  </a:lnTo>
                  <a:lnTo>
                    <a:pt x="2425783" y="0"/>
                  </a:lnTo>
                  <a:close/>
                </a:path>
              </a:pathLst>
            </a:custGeom>
            <a:solidFill>
              <a:srgbClr val="93B9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422723" y="532129"/>
              <a:ext cx="2407285" cy="22860"/>
            </a:xfrm>
            <a:custGeom>
              <a:avLst/>
              <a:gdLst/>
              <a:ahLst/>
              <a:cxnLst/>
              <a:rect l="l" t="t" r="r" b="b"/>
              <a:pathLst>
                <a:path w="2407284" h="22859">
                  <a:moveTo>
                    <a:pt x="2406677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395395" y="22860"/>
                  </a:lnTo>
                  <a:lnTo>
                    <a:pt x="2406677" y="0"/>
                  </a:lnTo>
                  <a:close/>
                </a:path>
              </a:pathLst>
            </a:custGeom>
            <a:solidFill>
              <a:srgbClr val="92B8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431800" y="552449"/>
              <a:ext cx="2387600" cy="22860"/>
            </a:xfrm>
            <a:custGeom>
              <a:avLst/>
              <a:gdLst/>
              <a:ahLst/>
              <a:cxnLst/>
              <a:rect l="l" t="t" r="r" b="b"/>
              <a:pathLst>
                <a:path w="2387600" h="22859">
                  <a:moveTo>
                    <a:pt x="2387571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376289" y="22860"/>
                  </a:lnTo>
                  <a:lnTo>
                    <a:pt x="2387571" y="0"/>
                  </a:lnTo>
                  <a:close/>
                </a:path>
              </a:pathLst>
            </a:custGeom>
            <a:solidFill>
              <a:srgbClr val="92B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441445" y="574039"/>
              <a:ext cx="2367280" cy="22860"/>
            </a:xfrm>
            <a:custGeom>
              <a:avLst/>
              <a:gdLst/>
              <a:ahLst/>
              <a:cxnLst/>
              <a:rect l="l" t="t" r="r" b="b"/>
              <a:pathLst>
                <a:path w="2367279" h="22859">
                  <a:moveTo>
                    <a:pt x="2367271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355989" y="22860"/>
                  </a:lnTo>
                  <a:lnTo>
                    <a:pt x="2367271" y="0"/>
                  </a:lnTo>
                  <a:close/>
                </a:path>
              </a:pathLst>
            </a:custGeom>
            <a:solidFill>
              <a:srgbClr val="92B6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450522" y="594360"/>
              <a:ext cx="2348230" cy="22860"/>
            </a:xfrm>
            <a:custGeom>
              <a:avLst/>
              <a:gdLst/>
              <a:ahLst/>
              <a:cxnLst/>
              <a:rect l="l" t="t" r="r" b="b"/>
              <a:pathLst>
                <a:path w="2348229" h="22859">
                  <a:moveTo>
                    <a:pt x="2348166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336884" y="22860"/>
                  </a:lnTo>
                  <a:lnTo>
                    <a:pt x="2348166" y="0"/>
                  </a:lnTo>
                  <a:close/>
                </a:path>
              </a:pathLst>
            </a:custGeom>
            <a:solidFill>
              <a:srgbClr val="91B5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460167" y="615949"/>
              <a:ext cx="2327910" cy="22860"/>
            </a:xfrm>
            <a:custGeom>
              <a:avLst/>
              <a:gdLst/>
              <a:ahLst/>
              <a:cxnLst/>
              <a:rect l="l" t="t" r="r" b="b"/>
              <a:pathLst>
                <a:path w="2327909" h="22859">
                  <a:moveTo>
                    <a:pt x="2327866" y="0"/>
                  </a:moveTo>
                  <a:lnTo>
                    <a:pt x="0" y="0"/>
                  </a:lnTo>
                  <a:lnTo>
                    <a:pt x="7942" y="17779"/>
                  </a:lnTo>
                  <a:lnTo>
                    <a:pt x="10231" y="22860"/>
                  </a:lnTo>
                  <a:lnTo>
                    <a:pt x="2316584" y="22860"/>
                  </a:lnTo>
                  <a:lnTo>
                    <a:pt x="2327866" y="0"/>
                  </a:lnTo>
                  <a:close/>
                </a:path>
              </a:pathLst>
            </a:custGeom>
            <a:solidFill>
              <a:srgbClr val="91B4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469254" y="636270"/>
              <a:ext cx="2308860" cy="22860"/>
            </a:xfrm>
            <a:custGeom>
              <a:avLst/>
              <a:gdLst/>
              <a:ahLst/>
              <a:cxnLst/>
              <a:rect l="l" t="t" r="r" b="b"/>
              <a:pathLst>
                <a:path w="2308859" h="22859">
                  <a:moveTo>
                    <a:pt x="2308750" y="0"/>
                  </a:moveTo>
                  <a:lnTo>
                    <a:pt x="0" y="0"/>
                  </a:lnTo>
                  <a:lnTo>
                    <a:pt x="10298" y="22859"/>
                  </a:lnTo>
                  <a:lnTo>
                    <a:pt x="2297468" y="22859"/>
                  </a:lnTo>
                  <a:lnTo>
                    <a:pt x="2308750" y="0"/>
                  </a:lnTo>
                  <a:close/>
                </a:path>
              </a:pathLst>
            </a:custGeom>
            <a:solidFill>
              <a:srgbClr val="91B3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478980" y="657860"/>
              <a:ext cx="2288540" cy="21590"/>
            </a:xfrm>
            <a:custGeom>
              <a:avLst/>
              <a:gdLst/>
              <a:ahLst/>
              <a:cxnLst/>
              <a:rect l="l" t="t" r="r" b="b"/>
              <a:pathLst>
                <a:path w="2288540" h="21590">
                  <a:moveTo>
                    <a:pt x="2288369" y="0"/>
                  </a:moveTo>
                  <a:lnTo>
                    <a:pt x="0" y="0"/>
                  </a:lnTo>
                  <a:lnTo>
                    <a:pt x="9726" y="21589"/>
                  </a:lnTo>
                  <a:lnTo>
                    <a:pt x="2277714" y="21589"/>
                  </a:lnTo>
                  <a:lnTo>
                    <a:pt x="2288369" y="0"/>
                  </a:lnTo>
                  <a:close/>
                </a:path>
              </a:pathLst>
            </a:custGeom>
            <a:solidFill>
              <a:srgbClr val="90B2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488134" y="678179"/>
              <a:ext cx="2269490" cy="22860"/>
            </a:xfrm>
            <a:custGeom>
              <a:avLst/>
              <a:gdLst/>
              <a:ahLst/>
              <a:cxnLst/>
              <a:rect l="l" t="t" r="r" b="b"/>
              <a:pathLst>
                <a:path w="2269490" h="22859">
                  <a:moveTo>
                    <a:pt x="2269187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2257905" y="22860"/>
                  </a:lnTo>
                  <a:lnTo>
                    <a:pt x="2269187" y="0"/>
                  </a:lnTo>
                  <a:close/>
                </a:path>
              </a:pathLst>
            </a:custGeom>
            <a:solidFill>
              <a:srgbClr val="90B1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497288" y="698499"/>
              <a:ext cx="2250440" cy="22860"/>
            </a:xfrm>
            <a:custGeom>
              <a:avLst/>
              <a:gdLst/>
              <a:ahLst/>
              <a:cxnLst/>
              <a:rect l="l" t="t" r="r" b="b"/>
              <a:pathLst>
                <a:path w="2250440" h="22859">
                  <a:moveTo>
                    <a:pt x="2250004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2238722" y="22860"/>
                  </a:lnTo>
                  <a:lnTo>
                    <a:pt x="2250004" y="0"/>
                  </a:lnTo>
                  <a:close/>
                </a:path>
              </a:pathLst>
            </a:custGeom>
            <a:solidFill>
              <a:srgbClr val="90B0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507014" y="720089"/>
              <a:ext cx="2230120" cy="22860"/>
            </a:xfrm>
            <a:custGeom>
              <a:avLst/>
              <a:gdLst/>
              <a:ahLst/>
              <a:cxnLst/>
              <a:rect l="l" t="t" r="r" b="b"/>
              <a:pathLst>
                <a:path w="2230120" h="22859">
                  <a:moveTo>
                    <a:pt x="2229623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2218341" y="22860"/>
                  </a:lnTo>
                  <a:lnTo>
                    <a:pt x="2229623" y="0"/>
                  </a:lnTo>
                  <a:close/>
                </a:path>
              </a:pathLst>
            </a:custGeom>
            <a:solidFill>
              <a:srgbClr val="8FAF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516168" y="740410"/>
              <a:ext cx="2210435" cy="22860"/>
            </a:xfrm>
            <a:custGeom>
              <a:avLst/>
              <a:gdLst/>
              <a:ahLst/>
              <a:cxnLst/>
              <a:rect l="l" t="t" r="r" b="b"/>
              <a:pathLst>
                <a:path w="2210434" h="22859">
                  <a:moveTo>
                    <a:pt x="2210440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2199159" y="22860"/>
                  </a:lnTo>
                  <a:lnTo>
                    <a:pt x="2210440" y="0"/>
                  </a:lnTo>
                  <a:close/>
                </a:path>
              </a:pathLst>
            </a:custGeom>
            <a:solidFill>
              <a:srgbClr val="8FAE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525894" y="761999"/>
              <a:ext cx="2190115" cy="22860"/>
            </a:xfrm>
            <a:custGeom>
              <a:avLst/>
              <a:gdLst/>
              <a:ahLst/>
              <a:cxnLst/>
              <a:rect l="l" t="t" r="r" b="b"/>
              <a:pathLst>
                <a:path w="2190115" h="22859">
                  <a:moveTo>
                    <a:pt x="2190059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2178777" y="22860"/>
                  </a:lnTo>
                  <a:lnTo>
                    <a:pt x="2190059" y="0"/>
                  </a:lnTo>
                  <a:close/>
                </a:path>
              </a:pathLst>
            </a:custGeom>
            <a:solidFill>
              <a:srgbClr val="8FAD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535048" y="782320"/>
              <a:ext cx="2171065" cy="22860"/>
            </a:xfrm>
            <a:custGeom>
              <a:avLst/>
              <a:gdLst/>
              <a:ahLst/>
              <a:cxnLst/>
              <a:rect l="l" t="t" r="r" b="b"/>
              <a:pathLst>
                <a:path w="2171065" h="22859">
                  <a:moveTo>
                    <a:pt x="2170877" y="0"/>
                  </a:moveTo>
                  <a:lnTo>
                    <a:pt x="0" y="0"/>
                  </a:lnTo>
                  <a:lnTo>
                    <a:pt x="10298" y="22859"/>
                  </a:lnTo>
                  <a:lnTo>
                    <a:pt x="2159595" y="22859"/>
                  </a:lnTo>
                  <a:lnTo>
                    <a:pt x="2170877" y="0"/>
                  </a:lnTo>
                  <a:close/>
                </a:path>
              </a:pathLst>
            </a:custGeom>
            <a:solidFill>
              <a:srgbClr val="8EAC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544775" y="803910"/>
              <a:ext cx="2150745" cy="22860"/>
            </a:xfrm>
            <a:custGeom>
              <a:avLst/>
              <a:gdLst/>
              <a:ahLst/>
              <a:cxnLst/>
              <a:rect l="l" t="t" r="r" b="b"/>
              <a:pathLst>
                <a:path w="2150745" h="22859">
                  <a:moveTo>
                    <a:pt x="2150495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2139213" y="22860"/>
                  </a:lnTo>
                  <a:lnTo>
                    <a:pt x="2150495" y="0"/>
                  </a:lnTo>
                  <a:close/>
                </a:path>
              </a:pathLst>
            </a:custGeom>
            <a:solidFill>
              <a:srgbClr val="8EAB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553929" y="824229"/>
              <a:ext cx="2131695" cy="22860"/>
            </a:xfrm>
            <a:custGeom>
              <a:avLst/>
              <a:gdLst/>
              <a:ahLst/>
              <a:cxnLst/>
              <a:rect l="l" t="t" r="r" b="b"/>
              <a:pathLst>
                <a:path w="2131695" h="22859">
                  <a:moveTo>
                    <a:pt x="2131313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2120031" y="22860"/>
                  </a:lnTo>
                  <a:lnTo>
                    <a:pt x="2131313" y="0"/>
                  </a:lnTo>
                  <a:close/>
                </a:path>
              </a:pathLst>
            </a:custGeom>
            <a:solidFill>
              <a:srgbClr val="8EAA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563655" y="845820"/>
              <a:ext cx="2111375" cy="21590"/>
            </a:xfrm>
            <a:custGeom>
              <a:avLst/>
              <a:gdLst/>
              <a:ahLst/>
              <a:cxnLst/>
              <a:rect l="l" t="t" r="r" b="b"/>
              <a:pathLst>
                <a:path w="2111375" h="21590">
                  <a:moveTo>
                    <a:pt x="2110932" y="0"/>
                  </a:moveTo>
                  <a:lnTo>
                    <a:pt x="0" y="0"/>
                  </a:lnTo>
                  <a:lnTo>
                    <a:pt x="9726" y="21589"/>
                  </a:lnTo>
                  <a:lnTo>
                    <a:pt x="2100277" y="21589"/>
                  </a:lnTo>
                  <a:lnTo>
                    <a:pt x="2110932" y="0"/>
                  </a:lnTo>
                  <a:close/>
                </a:path>
              </a:pathLst>
            </a:custGeom>
            <a:solidFill>
              <a:srgbClr val="8DA9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572809" y="866139"/>
              <a:ext cx="2092325" cy="22860"/>
            </a:xfrm>
            <a:custGeom>
              <a:avLst/>
              <a:gdLst/>
              <a:ahLst/>
              <a:cxnLst/>
              <a:rect l="l" t="t" r="r" b="b"/>
              <a:pathLst>
                <a:path w="2092325" h="22859">
                  <a:moveTo>
                    <a:pt x="2091749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2080467" y="22860"/>
                  </a:lnTo>
                  <a:lnTo>
                    <a:pt x="2091749" y="0"/>
                  </a:lnTo>
                  <a:close/>
                </a:path>
              </a:pathLst>
            </a:custGeom>
            <a:solidFill>
              <a:srgbClr val="8DA8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581963" y="886460"/>
              <a:ext cx="2072639" cy="22860"/>
            </a:xfrm>
            <a:custGeom>
              <a:avLst/>
              <a:gdLst/>
              <a:ahLst/>
              <a:cxnLst/>
              <a:rect l="l" t="t" r="r" b="b"/>
              <a:pathLst>
                <a:path w="2072640" h="22859">
                  <a:moveTo>
                    <a:pt x="2072567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2061285" y="22860"/>
                  </a:lnTo>
                  <a:lnTo>
                    <a:pt x="2072567" y="0"/>
                  </a:lnTo>
                  <a:close/>
                </a:path>
              </a:pathLst>
            </a:custGeom>
            <a:solidFill>
              <a:srgbClr val="8DA7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591689" y="908049"/>
              <a:ext cx="2052320" cy="21590"/>
            </a:xfrm>
            <a:custGeom>
              <a:avLst/>
              <a:gdLst/>
              <a:ahLst/>
              <a:cxnLst/>
              <a:rect l="l" t="t" r="r" b="b"/>
              <a:pathLst>
                <a:path w="2052320" h="21590">
                  <a:moveTo>
                    <a:pt x="2052185" y="0"/>
                  </a:moveTo>
                  <a:lnTo>
                    <a:pt x="0" y="0"/>
                  </a:lnTo>
                  <a:lnTo>
                    <a:pt x="9726" y="21589"/>
                  </a:lnTo>
                  <a:lnTo>
                    <a:pt x="2041530" y="21589"/>
                  </a:lnTo>
                  <a:lnTo>
                    <a:pt x="2052185" y="0"/>
                  </a:lnTo>
                  <a:close/>
                </a:path>
              </a:pathLst>
            </a:custGeom>
            <a:solidFill>
              <a:srgbClr val="8DA6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600843" y="928369"/>
              <a:ext cx="2033270" cy="22860"/>
            </a:xfrm>
            <a:custGeom>
              <a:avLst/>
              <a:gdLst/>
              <a:ahLst/>
              <a:cxnLst/>
              <a:rect l="l" t="t" r="r" b="b"/>
              <a:pathLst>
                <a:path w="2033270" h="22859">
                  <a:moveTo>
                    <a:pt x="2033003" y="0"/>
                  </a:moveTo>
                  <a:lnTo>
                    <a:pt x="0" y="0"/>
                  </a:lnTo>
                  <a:lnTo>
                    <a:pt x="10298" y="22859"/>
                  </a:lnTo>
                  <a:lnTo>
                    <a:pt x="2021721" y="22859"/>
                  </a:lnTo>
                  <a:lnTo>
                    <a:pt x="2033003" y="0"/>
                  </a:lnTo>
                  <a:close/>
                </a:path>
              </a:pathLst>
            </a:custGeom>
            <a:solidFill>
              <a:srgbClr val="8CA5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609997" y="948690"/>
              <a:ext cx="2014220" cy="22860"/>
            </a:xfrm>
            <a:custGeom>
              <a:avLst/>
              <a:gdLst/>
              <a:ahLst/>
              <a:cxnLst/>
              <a:rect l="l" t="t" r="r" b="b"/>
              <a:pathLst>
                <a:path w="2014220" h="22859">
                  <a:moveTo>
                    <a:pt x="2013821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2002539" y="22860"/>
                  </a:lnTo>
                  <a:lnTo>
                    <a:pt x="2013821" y="0"/>
                  </a:lnTo>
                  <a:close/>
                </a:path>
              </a:pathLst>
            </a:custGeom>
            <a:solidFill>
              <a:srgbClr val="8CA4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619724" y="970279"/>
              <a:ext cx="1993900" cy="22860"/>
            </a:xfrm>
            <a:custGeom>
              <a:avLst/>
              <a:gdLst/>
              <a:ahLst/>
              <a:cxnLst/>
              <a:rect l="l" t="t" r="r" b="b"/>
              <a:pathLst>
                <a:path w="1993900" h="22859">
                  <a:moveTo>
                    <a:pt x="1993439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982157" y="22860"/>
                  </a:lnTo>
                  <a:lnTo>
                    <a:pt x="1993439" y="0"/>
                  </a:lnTo>
                  <a:close/>
                </a:path>
              </a:pathLst>
            </a:custGeom>
            <a:solidFill>
              <a:srgbClr val="8CA3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628878" y="990599"/>
              <a:ext cx="1974850" cy="22860"/>
            </a:xfrm>
            <a:custGeom>
              <a:avLst/>
              <a:gdLst/>
              <a:ahLst/>
              <a:cxnLst/>
              <a:rect l="l" t="t" r="r" b="b"/>
              <a:pathLst>
                <a:path w="1974850" h="22859">
                  <a:moveTo>
                    <a:pt x="1974257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962975" y="22860"/>
                  </a:lnTo>
                  <a:lnTo>
                    <a:pt x="1974257" y="0"/>
                  </a:lnTo>
                  <a:close/>
                </a:path>
              </a:pathLst>
            </a:custGeom>
            <a:solidFill>
              <a:srgbClr val="8BA2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638604" y="1012190"/>
              <a:ext cx="1953895" cy="22860"/>
            </a:xfrm>
            <a:custGeom>
              <a:avLst/>
              <a:gdLst/>
              <a:ahLst/>
              <a:cxnLst/>
              <a:rect l="l" t="t" r="r" b="b"/>
              <a:pathLst>
                <a:path w="1953895" h="22859">
                  <a:moveTo>
                    <a:pt x="1953876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942594" y="22860"/>
                  </a:lnTo>
                  <a:lnTo>
                    <a:pt x="1953876" y="0"/>
                  </a:lnTo>
                  <a:close/>
                </a:path>
              </a:pathLst>
            </a:custGeom>
            <a:solidFill>
              <a:srgbClr val="8BA1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647758" y="1032510"/>
              <a:ext cx="1934845" cy="22860"/>
            </a:xfrm>
            <a:custGeom>
              <a:avLst/>
              <a:gdLst/>
              <a:ahLst/>
              <a:cxnLst/>
              <a:rect l="l" t="t" r="r" b="b"/>
              <a:pathLst>
                <a:path w="1934845" h="22859">
                  <a:moveTo>
                    <a:pt x="1934693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923411" y="22860"/>
                  </a:lnTo>
                  <a:lnTo>
                    <a:pt x="1934693" y="0"/>
                  </a:lnTo>
                  <a:close/>
                </a:path>
              </a:pathLst>
            </a:custGeom>
            <a:solidFill>
              <a:srgbClr val="8BA0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657484" y="1054099"/>
              <a:ext cx="1914525" cy="22860"/>
            </a:xfrm>
            <a:custGeom>
              <a:avLst/>
              <a:gdLst/>
              <a:ahLst/>
              <a:cxnLst/>
              <a:rect l="l" t="t" r="r" b="b"/>
              <a:pathLst>
                <a:path w="1914525" h="22859">
                  <a:moveTo>
                    <a:pt x="1914312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903030" y="22860"/>
                  </a:lnTo>
                  <a:lnTo>
                    <a:pt x="1914312" y="0"/>
                  </a:lnTo>
                  <a:close/>
                </a:path>
              </a:pathLst>
            </a:custGeom>
            <a:solidFill>
              <a:srgbClr val="8A9F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666638" y="1074419"/>
              <a:ext cx="1895475" cy="22860"/>
            </a:xfrm>
            <a:custGeom>
              <a:avLst/>
              <a:gdLst/>
              <a:ahLst/>
              <a:cxnLst/>
              <a:rect l="l" t="t" r="r" b="b"/>
              <a:pathLst>
                <a:path w="1895475" h="22859">
                  <a:moveTo>
                    <a:pt x="1895129" y="0"/>
                  </a:moveTo>
                  <a:lnTo>
                    <a:pt x="0" y="0"/>
                  </a:lnTo>
                  <a:lnTo>
                    <a:pt x="10298" y="22859"/>
                  </a:lnTo>
                  <a:lnTo>
                    <a:pt x="1883848" y="22859"/>
                  </a:lnTo>
                  <a:lnTo>
                    <a:pt x="1895129" y="0"/>
                  </a:lnTo>
                  <a:close/>
                </a:path>
              </a:pathLst>
            </a:custGeom>
            <a:solidFill>
              <a:srgbClr val="8A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676364" y="1096010"/>
              <a:ext cx="1875155" cy="21590"/>
            </a:xfrm>
            <a:custGeom>
              <a:avLst/>
              <a:gdLst/>
              <a:ahLst/>
              <a:cxnLst/>
              <a:rect l="l" t="t" r="r" b="b"/>
              <a:pathLst>
                <a:path w="1875154" h="21590">
                  <a:moveTo>
                    <a:pt x="1874748" y="0"/>
                  </a:moveTo>
                  <a:lnTo>
                    <a:pt x="0" y="0"/>
                  </a:lnTo>
                  <a:lnTo>
                    <a:pt x="9726" y="21589"/>
                  </a:lnTo>
                  <a:lnTo>
                    <a:pt x="1864093" y="21589"/>
                  </a:lnTo>
                  <a:lnTo>
                    <a:pt x="1874748" y="0"/>
                  </a:lnTo>
                  <a:close/>
                </a:path>
              </a:pathLst>
            </a:custGeom>
            <a:solidFill>
              <a:srgbClr val="8A9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685518" y="1116329"/>
              <a:ext cx="1856105" cy="22860"/>
            </a:xfrm>
            <a:custGeom>
              <a:avLst/>
              <a:gdLst/>
              <a:ahLst/>
              <a:cxnLst/>
              <a:rect l="l" t="t" r="r" b="b"/>
              <a:pathLst>
                <a:path w="1856104" h="22859">
                  <a:moveTo>
                    <a:pt x="1855566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844284" y="22860"/>
                  </a:lnTo>
                  <a:lnTo>
                    <a:pt x="1855566" y="0"/>
                  </a:lnTo>
                  <a:close/>
                </a:path>
              </a:pathLst>
            </a:custGeom>
            <a:solidFill>
              <a:srgbClr val="899C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694672" y="1136649"/>
              <a:ext cx="1836420" cy="22860"/>
            </a:xfrm>
            <a:custGeom>
              <a:avLst/>
              <a:gdLst/>
              <a:ahLst/>
              <a:cxnLst/>
              <a:rect l="l" t="t" r="r" b="b"/>
              <a:pathLst>
                <a:path w="1836420" h="22859">
                  <a:moveTo>
                    <a:pt x="1836383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825101" y="22860"/>
                  </a:lnTo>
                  <a:lnTo>
                    <a:pt x="1836383" y="0"/>
                  </a:lnTo>
                  <a:close/>
                </a:path>
              </a:pathLst>
            </a:custGeom>
            <a:solidFill>
              <a:srgbClr val="899B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704399" y="1158240"/>
              <a:ext cx="1816100" cy="22860"/>
            </a:xfrm>
            <a:custGeom>
              <a:avLst/>
              <a:gdLst/>
              <a:ahLst/>
              <a:cxnLst/>
              <a:rect l="l" t="t" r="r" b="b"/>
              <a:pathLst>
                <a:path w="1816100" h="22859">
                  <a:moveTo>
                    <a:pt x="1816002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804720" y="22860"/>
                  </a:lnTo>
                  <a:lnTo>
                    <a:pt x="1816002" y="0"/>
                  </a:lnTo>
                  <a:close/>
                </a:path>
              </a:pathLst>
            </a:custGeom>
            <a:solidFill>
              <a:srgbClr val="899A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713553" y="1178560"/>
              <a:ext cx="1797050" cy="22860"/>
            </a:xfrm>
            <a:custGeom>
              <a:avLst/>
              <a:gdLst/>
              <a:ahLst/>
              <a:cxnLst/>
              <a:rect l="l" t="t" r="r" b="b"/>
              <a:pathLst>
                <a:path w="1797050" h="22859">
                  <a:moveTo>
                    <a:pt x="1796819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785538" y="22860"/>
                  </a:lnTo>
                  <a:lnTo>
                    <a:pt x="1796819" y="0"/>
                  </a:lnTo>
                  <a:close/>
                </a:path>
              </a:pathLst>
            </a:custGeom>
            <a:solidFill>
              <a:srgbClr val="8899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723279" y="1200149"/>
              <a:ext cx="1776730" cy="22860"/>
            </a:xfrm>
            <a:custGeom>
              <a:avLst/>
              <a:gdLst/>
              <a:ahLst/>
              <a:cxnLst/>
              <a:rect l="l" t="t" r="r" b="b"/>
              <a:pathLst>
                <a:path w="1776729" h="22859">
                  <a:moveTo>
                    <a:pt x="1776438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765156" y="22860"/>
                  </a:lnTo>
                  <a:lnTo>
                    <a:pt x="1776438" y="0"/>
                  </a:lnTo>
                  <a:close/>
                </a:path>
              </a:pathLst>
            </a:custGeom>
            <a:solidFill>
              <a:srgbClr val="8899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732433" y="1220469"/>
              <a:ext cx="1757680" cy="22860"/>
            </a:xfrm>
            <a:custGeom>
              <a:avLst/>
              <a:gdLst/>
              <a:ahLst/>
              <a:cxnLst/>
              <a:rect l="l" t="t" r="r" b="b"/>
              <a:pathLst>
                <a:path w="1757679" h="22859">
                  <a:moveTo>
                    <a:pt x="1757256" y="0"/>
                  </a:moveTo>
                  <a:lnTo>
                    <a:pt x="0" y="0"/>
                  </a:lnTo>
                  <a:lnTo>
                    <a:pt x="10298" y="22859"/>
                  </a:lnTo>
                  <a:lnTo>
                    <a:pt x="1745974" y="22859"/>
                  </a:lnTo>
                  <a:lnTo>
                    <a:pt x="1757256" y="0"/>
                  </a:lnTo>
                  <a:close/>
                </a:path>
              </a:pathLst>
            </a:custGeom>
            <a:solidFill>
              <a:srgbClr val="8897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742159" y="1242060"/>
              <a:ext cx="1737360" cy="22860"/>
            </a:xfrm>
            <a:custGeom>
              <a:avLst/>
              <a:gdLst/>
              <a:ahLst/>
              <a:cxnLst/>
              <a:rect l="l" t="t" r="r" b="b"/>
              <a:pathLst>
                <a:path w="1737359" h="22859">
                  <a:moveTo>
                    <a:pt x="1736874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725593" y="22860"/>
                  </a:lnTo>
                  <a:lnTo>
                    <a:pt x="1736874" y="0"/>
                  </a:lnTo>
                  <a:close/>
                </a:path>
              </a:pathLst>
            </a:custGeom>
            <a:solidFill>
              <a:srgbClr val="8796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751313" y="1262379"/>
              <a:ext cx="1718310" cy="22860"/>
            </a:xfrm>
            <a:custGeom>
              <a:avLst/>
              <a:gdLst/>
              <a:ahLst/>
              <a:cxnLst/>
              <a:rect l="l" t="t" r="r" b="b"/>
              <a:pathLst>
                <a:path w="1718309" h="22859">
                  <a:moveTo>
                    <a:pt x="1717692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706410" y="22860"/>
                  </a:lnTo>
                  <a:lnTo>
                    <a:pt x="1717692" y="0"/>
                  </a:lnTo>
                  <a:close/>
                </a:path>
              </a:pathLst>
            </a:custGeom>
            <a:solidFill>
              <a:srgbClr val="879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761039" y="1283969"/>
              <a:ext cx="1697355" cy="21590"/>
            </a:xfrm>
            <a:custGeom>
              <a:avLst/>
              <a:gdLst/>
              <a:ahLst/>
              <a:cxnLst/>
              <a:rect l="l" t="t" r="r" b="b"/>
              <a:pathLst>
                <a:path w="1697354" h="21590">
                  <a:moveTo>
                    <a:pt x="1697311" y="0"/>
                  </a:moveTo>
                  <a:lnTo>
                    <a:pt x="0" y="0"/>
                  </a:lnTo>
                  <a:lnTo>
                    <a:pt x="9726" y="21589"/>
                  </a:lnTo>
                  <a:lnTo>
                    <a:pt x="1686656" y="21589"/>
                  </a:lnTo>
                  <a:lnTo>
                    <a:pt x="1697311" y="0"/>
                  </a:lnTo>
                  <a:close/>
                </a:path>
              </a:pathLst>
            </a:custGeom>
            <a:solidFill>
              <a:srgbClr val="8794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770193" y="1304290"/>
              <a:ext cx="1678305" cy="22860"/>
            </a:xfrm>
            <a:custGeom>
              <a:avLst/>
              <a:gdLst/>
              <a:ahLst/>
              <a:cxnLst/>
              <a:rect l="l" t="t" r="r" b="b"/>
              <a:pathLst>
                <a:path w="1678304" h="22859">
                  <a:moveTo>
                    <a:pt x="1678128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666846" y="22860"/>
                  </a:lnTo>
                  <a:lnTo>
                    <a:pt x="1678128" y="0"/>
                  </a:lnTo>
                  <a:close/>
                </a:path>
              </a:pathLst>
            </a:custGeom>
            <a:solidFill>
              <a:srgbClr val="8793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779347" y="1324610"/>
              <a:ext cx="1659255" cy="22860"/>
            </a:xfrm>
            <a:custGeom>
              <a:avLst/>
              <a:gdLst/>
              <a:ahLst/>
              <a:cxnLst/>
              <a:rect l="l" t="t" r="r" b="b"/>
              <a:pathLst>
                <a:path w="1659254" h="22859">
                  <a:moveTo>
                    <a:pt x="1658946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647664" y="22860"/>
                  </a:lnTo>
                  <a:lnTo>
                    <a:pt x="1658946" y="0"/>
                  </a:lnTo>
                  <a:close/>
                </a:path>
              </a:pathLst>
            </a:custGeom>
            <a:solidFill>
              <a:srgbClr val="8692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789074" y="1346199"/>
              <a:ext cx="1638935" cy="22860"/>
            </a:xfrm>
            <a:custGeom>
              <a:avLst/>
              <a:gdLst/>
              <a:ahLst/>
              <a:cxnLst/>
              <a:rect l="l" t="t" r="r" b="b"/>
              <a:pathLst>
                <a:path w="1638934" h="22859">
                  <a:moveTo>
                    <a:pt x="1638565" y="0"/>
                  </a:moveTo>
                  <a:lnTo>
                    <a:pt x="0" y="0"/>
                  </a:lnTo>
                  <a:lnTo>
                    <a:pt x="10298" y="22860"/>
                  </a:lnTo>
                  <a:lnTo>
                    <a:pt x="1627283" y="22860"/>
                  </a:lnTo>
                  <a:lnTo>
                    <a:pt x="1638565" y="0"/>
                  </a:lnTo>
                  <a:close/>
                </a:path>
              </a:pathLst>
            </a:custGeom>
            <a:solidFill>
              <a:srgbClr val="8691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798228" y="1366519"/>
              <a:ext cx="1619885" cy="22860"/>
            </a:xfrm>
            <a:custGeom>
              <a:avLst/>
              <a:gdLst/>
              <a:ahLst/>
              <a:cxnLst/>
              <a:rect l="l" t="t" r="r" b="b"/>
              <a:pathLst>
                <a:path w="1619884" h="22859">
                  <a:moveTo>
                    <a:pt x="1619382" y="0"/>
                  </a:moveTo>
                  <a:lnTo>
                    <a:pt x="0" y="0"/>
                  </a:lnTo>
                  <a:lnTo>
                    <a:pt x="10298" y="22859"/>
                  </a:lnTo>
                  <a:lnTo>
                    <a:pt x="1608100" y="22859"/>
                  </a:lnTo>
                  <a:lnTo>
                    <a:pt x="1619382" y="0"/>
                  </a:lnTo>
                  <a:close/>
                </a:path>
              </a:pathLst>
            </a:custGeom>
            <a:solidFill>
              <a:srgbClr val="8690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807954" y="1388110"/>
              <a:ext cx="1599565" cy="22860"/>
            </a:xfrm>
            <a:custGeom>
              <a:avLst/>
              <a:gdLst/>
              <a:ahLst/>
              <a:cxnLst/>
              <a:rect l="l" t="t" r="r" b="b"/>
              <a:pathLst>
                <a:path w="1599565" h="22859">
                  <a:moveTo>
                    <a:pt x="1599001" y="0"/>
                  </a:moveTo>
                  <a:lnTo>
                    <a:pt x="0" y="0"/>
                  </a:lnTo>
                  <a:lnTo>
                    <a:pt x="6865" y="15239"/>
                  </a:lnTo>
                  <a:lnTo>
                    <a:pt x="10803" y="22860"/>
                  </a:lnTo>
                  <a:lnTo>
                    <a:pt x="1587719" y="22860"/>
                  </a:lnTo>
                  <a:lnTo>
                    <a:pt x="1599001" y="0"/>
                  </a:lnTo>
                  <a:close/>
                </a:path>
              </a:pathLst>
            </a:custGeom>
            <a:solidFill>
              <a:srgbClr val="858F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817445" y="1408429"/>
              <a:ext cx="1579880" cy="22860"/>
            </a:xfrm>
            <a:custGeom>
              <a:avLst/>
              <a:gdLst/>
              <a:ahLst/>
              <a:cxnLst/>
              <a:rect l="l" t="t" r="r" b="b"/>
              <a:pathLst>
                <a:path w="1579879" h="22859">
                  <a:moveTo>
                    <a:pt x="1579482" y="0"/>
                  </a:moveTo>
                  <a:lnTo>
                    <a:pt x="0" y="0"/>
                  </a:lnTo>
                  <a:lnTo>
                    <a:pt x="11813" y="22860"/>
                  </a:lnTo>
                  <a:lnTo>
                    <a:pt x="1568200" y="22860"/>
                  </a:lnTo>
                  <a:lnTo>
                    <a:pt x="1579482" y="0"/>
                  </a:lnTo>
                  <a:close/>
                </a:path>
              </a:pathLst>
            </a:custGeom>
            <a:solidFill>
              <a:srgbClr val="858E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828602" y="1430019"/>
              <a:ext cx="1558290" cy="21590"/>
            </a:xfrm>
            <a:custGeom>
              <a:avLst/>
              <a:gdLst/>
              <a:ahLst/>
              <a:cxnLst/>
              <a:rect l="l" t="t" r="r" b="b"/>
              <a:pathLst>
                <a:path w="1558290" h="21590">
                  <a:moveTo>
                    <a:pt x="1557669" y="0"/>
                  </a:moveTo>
                  <a:lnTo>
                    <a:pt x="0" y="0"/>
                  </a:lnTo>
                  <a:lnTo>
                    <a:pt x="11157" y="21589"/>
                  </a:lnTo>
                  <a:lnTo>
                    <a:pt x="1547014" y="21589"/>
                  </a:lnTo>
                  <a:lnTo>
                    <a:pt x="1557669" y="0"/>
                  </a:lnTo>
                  <a:close/>
                </a:path>
              </a:pathLst>
            </a:custGeom>
            <a:solidFill>
              <a:srgbClr val="858D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839103" y="1450340"/>
              <a:ext cx="1537335" cy="22860"/>
            </a:xfrm>
            <a:custGeom>
              <a:avLst/>
              <a:gdLst/>
              <a:ahLst/>
              <a:cxnLst/>
              <a:rect l="l" t="t" r="r" b="b"/>
              <a:pathLst>
                <a:path w="1537334" h="22859">
                  <a:moveTo>
                    <a:pt x="1537140" y="0"/>
                  </a:moveTo>
                  <a:lnTo>
                    <a:pt x="0" y="0"/>
                  </a:lnTo>
                  <a:lnTo>
                    <a:pt x="11813" y="22860"/>
                  </a:lnTo>
                  <a:lnTo>
                    <a:pt x="1524827" y="22860"/>
                  </a:lnTo>
                  <a:lnTo>
                    <a:pt x="1534006" y="6350"/>
                  </a:lnTo>
                  <a:lnTo>
                    <a:pt x="1537140" y="0"/>
                  </a:lnTo>
                  <a:close/>
                </a:path>
              </a:pathLst>
            </a:custGeom>
            <a:solidFill>
              <a:srgbClr val="848C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850260" y="1471929"/>
              <a:ext cx="1514475" cy="21590"/>
            </a:xfrm>
            <a:custGeom>
              <a:avLst/>
              <a:gdLst/>
              <a:ahLst/>
              <a:cxnLst/>
              <a:rect l="l" t="t" r="r" b="b"/>
              <a:pathLst>
                <a:path w="1514475" h="21590">
                  <a:moveTo>
                    <a:pt x="1514376" y="0"/>
                  </a:moveTo>
                  <a:lnTo>
                    <a:pt x="0" y="0"/>
                  </a:lnTo>
                  <a:lnTo>
                    <a:pt x="11157" y="21590"/>
                  </a:lnTo>
                  <a:lnTo>
                    <a:pt x="1502373" y="21590"/>
                  </a:lnTo>
                  <a:lnTo>
                    <a:pt x="1514376" y="0"/>
                  </a:lnTo>
                  <a:close/>
                </a:path>
              </a:pathLst>
            </a:custGeom>
            <a:solidFill>
              <a:srgbClr val="848B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860761" y="1492249"/>
              <a:ext cx="1492885" cy="22860"/>
            </a:xfrm>
            <a:custGeom>
              <a:avLst/>
              <a:gdLst/>
              <a:ahLst/>
              <a:cxnLst/>
              <a:rect l="l" t="t" r="r" b="b"/>
              <a:pathLst>
                <a:path w="1492884" h="22859">
                  <a:moveTo>
                    <a:pt x="1492579" y="0"/>
                  </a:moveTo>
                  <a:lnTo>
                    <a:pt x="0" y="0"/>
                  </a:lnTo>
                  <a:lnTo>
                    <a:pt x="11813" y="22860"/>
                  </a:lnTo>
                  <a:lnTo>
                    <a:pt x="1479870" y="22860"/>
                  </a:lnTo>
                  <a:lnTo>
                    <a:pt x="1492579" y="0"/>
                  </a:lnTo>
                  <a:close/>
                </a:path>
              </a:pathLst>
            </a:custGeom>
            <a:solidFill>
              <a:srgbClr val="848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6871262" y="1512569"/>
              <a:ext cx="1471295" cy="22860"/>
            </a:xfrm>
            <a:custGeom>
              <a:avLst/>
              <a:gdLst/>
              <a:ahLst/>
              <a:cxnLst/>
              <a:rect l="l" t="t" r="r" b="b"/>
              <a:pathLst>
                <a:path w="1471295" h="22859">
                  <a:moveTo>
                    <a:pt x="1470781" y="0"/>
                  </a:moveTo>
                  <a:lnTo>
                    <a:pt x="0" y="0"/>
                  </a:lnTo>
                  <a:lnTo>
                    <a:pt x="11813" y="22859"/>
                  </a:lnTo>
                  <a:lnTo>
                    <a:pt x="1458072" y="22859"/>
                  </a:lnTo>
                  <a:lnTo>
                    <a:pt x="1470781" y="0"/>
                  </a:lnTo>
                  <a:close/>
                </a:path>
              </a:pathLst>
            </a:custGeom>
            <a:solidFill>
              <a:srgbClr val="8389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6882419" y="1534160"/>
              <a:ext cx="1447800" cy="22860"/>
            </a:xfrm>
            <a:custGeom>
              <a:avLst/>
              <a:gdLst/>
              <a:ahLst/>
              <a:cxnLst/>
              <a:rect l="l" t="t" r="r" b="b"/>
              <a:pathLst>
                <a:path w="1447800" h="22859">
                  <a:moveTo>
                    <a:pt x="1447621" y="0"/>
                  </a:moveTo>
                  <a:lnTo>
                    <a:pt x="0" y="0"/>
                  </a:lnTo>
                  <a:lnTo>
                    <a:pt x="11813" y="22860"/>
                  </a:lnTo>
                  <a:lnTo>
                    <a:pt x="1434912" y="22860"/>
                  </a:lnTo>
                  <a:lnTo>
                    <a:pt x="1447621" y="0"/>
                  </a:lnTo>
                  <a:close/>
                </a:path>
              </a:pathLst>
            </a:custGeom>
            <a:solidFill>
              <a:srgbClr val="838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6892920" y="1554479"/>
              <a:ext cx="1426210" cy="22860"/>
            </a:xfrm>
            <a:custGeom>
              <a:avLst/>
              <a:gdLst/>
              <a:ahLst/>
              <a:cxnLst/>
              <a:rect l="l" t="t" r="r" b="b"/>
              <a:pathLst>
                <a:path w="1426209" h="22859">
                  <a:moveTo>
                    <a:pt x="1425823" y="0"/>
                  </a:moveTo>
                  <a:lnTo>
                    <a:pt x="0" y="0"/>
                  </a:lnTo>
                  <a:lnTo>
                    <a:pt x="11813" y="22860"/>
                  </a:lnTo>
                  <a:lnTo>
                    <a:pt x="1413114" y="22860"/>
                  </a:lnTo>
                  <a:lnTo>
                    <a:pt x="1425823" y="0"/>
                  </a:lnTo>
                  <a:close/>
                </a:path>
              </a:pathLst>
            </a:custGeom>
            <a:solidFill>
              <a:srgbClr val="8387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904077" y="1576069"/>
              <a:ext cx="1402715" cy="22860"/>
            </a:xfrm>
            <a:custGeom>
              <a:avLst/>
              <a:gdLst/>
              <a:ahLst/>
              <a:cxnLst/>
              <a:rect l="l" t="t" r="r" b="b"/>
              <a:pathLst>
                <a:path w="1402715" h="22859">
                  <a:moveTo>
                    <a:pt x="1402663" y="0"/>
                  </a:moveTo>
                  <a:lnTo>
                    <a:pt x="0" y="0"/>
                  </a:lnTo>
                  <a:lnTo>
                    <a:pt x="11813" y="22859"/>
                  </a:lnTo>
                  <a:lnTo>
                    <a:pt x="1389954" y="22859"/>
                  </a:lnTo>
                  <a:lnTo>
                    <a:pt x="1402663" y="0"/>
                  </a:lnTo>
                  <a:close/>
                </a:path>
              </a:pathLst>
            </a:custGeom>
            <a:solidFill>
              <a:srgbClr val="828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914578" y="1596390"/>
              <a:ext cx="1381125" cy="22860"/>
            </a:xfrm>
            <a:custGeom>
              <a:avLst/>
              <a:gdLst/>
              <a:ahLst/>
              <a:cxnLst/>
              <a:rect l="l" t="t" r="r" b="b"/>
              <a:pathLst>
                <a:path w="1381125" h="22859">
                  <a:moveTo>
                    <a:pt x="1380865" y="0"/>
                  </a:moveTo>
                  <a:lnTo>
                    <a:pt x="0" y="0"/>
                  </a:lnTo>
                  <a:lnTo>
                    <a:pt x="11813" y="22860"/>
                  </a:lnTo>
                  <a:lnTo>
                    <a:pt x="1368156" y="22860"/>
                  </a:lnTo>
                  <a:lnTo>
                    <a:pt x="1380865" y="0"/>
                  </a:lnTo>
                  <a:close/>
                </a:path>
              </a:pathLst>
            </a:custGeom>
            <a:solidFill>
              <a:srgbClr val="8285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925736" y="1617979"/>
              <a:ext cx="1358265" cy="21590"/>
            </a:xfrm>
            <a:custGeom>
              <a:avLst/>
              <a:gdLst/>
              <a:ahLst/>
              <a:cxnLst/>
              <a:rect l="l" t="t" r="r" b="b"/>
              <a:pathLst>
                <a:path w="1358265" h="21589">
                  <a:moveTo>
                    <a:pt x="1357705" y="0"/>
                  </a:moveTo>
                  <a:lnTo>
                    <a:pt x="0" y="0"/>
                  </a:lnTo>
                  <a:lnTo>
                    <a:pt x="11157" y="21590"/>
                  </a:lnTo>
                  <a:lnTo>
                    <a:pt x="1345702" y="21590"/>
                  </a:lnTo>
                  <a:lnTo>
                    <a:pt x="1357705" y="0"/>
                  </a:lnTo>
                  <a:close/>
                </a:path>
              </a:pathLst>
            </a:custGeom>
            <a:solidFill>
              <a:srgbClr val="8284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936237" y="1638299"/>
              <a:ext cx="1336040" cy="22860"/>
            </a:xfrm>
            <a:custGeom>
              <a:avLst/>
              <a:gdLst/>
              <a:ahLst/>
              <a:cxnLst/>
              <a:rect l="l" t="t" r="r" b="b"/>
              <a:pathLst>
                <a:path w="1336040" h="22860">
                  <a:moveTo>
                    <a:pt x="1335907" y="0"/>
                  </a:moveTo>
                  <a:lnTo>
                    <a:pt x="0" y="0"/>
                  </a:lnTo>
                  <a:lnTo>
                    <a:pt x="11813" y="22860"/>
                  </a:lnTo>
                  <a:lnTo>
                    <a:pt x="1323199" y="22860"/>
                  </a:lnTo>
                  <a:lnTo>
                    <a:pt x="1335907" y="0"/>
                  </a:lnTo>
                  <a:close/>
                </a:path>
              </a:pathLst>
            </a:custGeom>
            <a:solidFill>
              <a:srgbClr val="8183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946737" y="1658619"/>
              <a:ext cx="1314450" cy="22860"/>
            </a:xfrm>
            <a:custGeom>
              <a:avLst/>
              <a:gdLst/>
              <a:ahLst/>
              <a:cxnLst/>
              <a:rect l="l" t="t" r="r" b="b"/>
              <a:pathLst>
                <a:path w="1314450" h="22860">
                  <a:moveTo>
                    <a:pt x="1314110" y="0"/>
                  </a:moveTo>
                  <a:lnTo>
                    <a:pt x="0" y="0"/>
                  </a:lnTo>
                  <a:lnTo>
                    <a:pt x="11813" y="22859"/>
                  </a:lnTo>
                  <a:lnTo>
                    <a:pt x="1301401" y="22859"/>
                  </a:lnTo>
                  <a:lnTo>
                    <a:pt x="1314110" y="0"/>
                  </a:lnTo>
                  <a:close/>
                </a:path>
              </a:pathLst>
            </a:custGeom>
            <a:solidFill>
              <a:srgbClr val="8182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957895" y="1680210"/>
              <a:ext cx="1290955" cy="22860"/>
            </a:xfrm>
            <a:custGeom>
              <a:avLst/>
              <a:gdLst/>
              <a:ahLst/>
              <a:cxnLst/>
              <a:rect l="l" t="t" r="r" b="b"/>
              <a:pathLst>
                <a:path w="1290954" h="22860">
                  <a:moveTo>
                    <a:pt x="1290950" y="0"/>
                  </a:moveTo>
                  <a:lnTo>
                    <a:pt x="0" y="0"/>
                  </a:lnTo>
                  <a:lnTo>
                    <a:pt x="11813" y="22860"/>
                  </a:lnTo>
                  <a:lnTo>
                    <a:pt x="1278241" y="22860"/>
                  </a:lnTo>
                  <a:lnTo>
                    <a:pt x="1290950" y="0"/>
                  </a:lnTo>
                  <a:close/>
                </a:path>
              </a:pathLst>
            </a:custGeom>
            <a:solidFill>
              <a:srgbClr val="8181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968396" y="1700529"/>
              <a:ext cx="1269365" cy="22860"/>
            </a:xfrm>
            <a:custGeom>
              <a:avLst/>
              <a:gdLst/>
              <a:ahLst/>
              <a:cxnLst/>
              <a:rect l="l" t="t" r="r" b="b"/>
              <a:pathLst>
                <a:path w="1269365" h="22860">
                  <a:moveTo>
                    <a:pt x="1269152" y="0"/>
                  </a:moveTo>
                  <a:lnTo>
                    <a:pt x="0" y="0"/>
                  </a:lnTo>
                  <a:lnTo>
                    <a:pt x="11813" y="22860"/>
                  </a:lnTo>
                  <a:lnTo>
                    <a:pt x="1256443" y="22860"/>
                  </a:lnTo>
                  <a:lnTo>
                    <a:pt x="1269152" y="0"/>
                  </a:lnTo>
                  <a:close/>
                </a:path>
              </a:pathLst>
            </a:custGeom>
            <a:solidFill>
              <a:srgbClr val="818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979553" y="1722119"/>
              <a:ext cx="1246505" cy="21590"/>
            </a:xfrm>
            <a:custGeom>
              <a:avLst/>
              <a:gdLst/>
              <a:ahLst/>
              <a:cxnLst/>
              <a:rect l="l" t="t" r="r" b="b"/>
              <a:pathLst>
                <a:path w="1246504" h="21589">
                  <a:moveTo>
                    <a:pt x="1245992" y="0"/>
                  </a:moveTo>
                  <a:lnTo>
                    <a:pt x="0" y="0"/>
                  </a:lnTo>
                  <a:lnTo>
                    <a:pt x="11157" y="21589"/>
                  </a:lnTo>
                  <a:lnTo>
                    <a:pt x="1233989" y="21589"/>
                  </a:lnTo>
                  <a:lnTo>
                    <a:pt x="1245992" y="0"/>
                  </a:lnTo>
                  <a:close/>
                </a:path>
              </a:pathLst>
            </a:custGeom>
            <a:solidFill>
              <a:srgbClr val="807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990054" y="1742439"/>
              <a:ext cx="1224280" cy="22860"/>
            </a:xfrm>
            <a:custGeom>
              <a:avLst/>
              <a:gdLst/>
              <a:ahLst/>
              <a:cxnLst/>
              <a:rect l="l" t="t" r="r" b="b"/>
              <a:pathLst>
                <a:path w="1224279" h="22860">
                  <a:moveTo>
                    <a:pt x="1224194" y="0"/>
                  </a:moveTo>
                  <a:lnTo>
                    <a:pt x="0" y="0"/>
                  </a:lnTo>
                  <a:lnTo>
                    <a:pt x="11813" y="22860"/>
                  </a:lnTo>
                  <a:lnTo>
                    <a:pt x="1211485" y="22860"/>
                  </a:lnTo>
                  <a:lnTo>
                    <a:pt x="1224194" y="0"/>
                  </a:lnTo>
                  <a:close/>
                </a:path>
              </a:pathLst>
            </a:custGeom>
            <a:solidFill>
              <a:srgbClr val="807E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000555" y="1762760"/>
              <a:ext cx="1202690" cy="22860"/>
            </a:xfrm>
            <a:custGeom>
              <a:avLst/>
              <a:gdLst/>
              <a:ahLst/>
              <a:cxnLst/>
              <a:rect l="l" t="t" r="r" b="b"/>
              <a:pathLst>
                <a:path w="1202690" h="22860">
                  <a:moveTo>
                    <a:pt x="1202396" y="0"/>
                  </a:moveTo>
                  <a:lnTo>
                    <a:pt x="0" y="0"/>
                  </a:lnTo>
                  <a:lnTo>
                    <a:pt x="9844" y="19050"/>
                  </a:lnTo>
                  <a:lnTo>
                    <a:pt x="12033" y="22860"/>
                  </a:lnTo>
                  <a:lnTo>
                    <a:pt x="1189687" y="22860"/>
                  </a:lnTo>
                  <a:lnTo>
                    <a:pt x="1202396" y="0"/>
                  </a:lnTo>
                  <a:close/>
                </a:path>
              </a:pathLst>
            </a:custGeom>
            <a:solidFill>
              <a:srgbClr val="807D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011859" y="1784349"/>
              <a:ext cx="1179195" cy="22860"/>
            </a:xfrm>
            <a:custGeom>
              <a:avLst/>
              <a:gdLst/>
              <a:ahLst/>
              <a:cxnLst/>
              <a:rect l="l" t="t" r="r" b="b"/>
              <a:pathLst>
                <a:path w="1179195" h="22860">
                  <a:moveTo>
                    <a:pt x="1179089" y="0"/>
                  </a:moveTo>
                  <a:lnTo>
                    <a:pt x="0" y="0"/>
                  </a:lnTo>
                  <a:lnTo>
                    <a:pt x="13135" y="22860"/>
                  </a:lnTo>
                  <a:lnTo>
                    <a:pt x="1166380" y="22860"/>
                  </a:lnTo>
                  <a:lnTo>
                    <a:pt x="1179089" y="0"/>
                  </a:lnTo>
                  <a:close/>
                </a:path>
              </a:pathLst>
            </a:custGeom>
            <a:solidFill>
              <a:srgbClr val="7F7C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023535" y="1804670"/>
              <a:ext cx="1156335" cy="22860"/>
            </a:xfrm>
            <a:custGeom>
              <a:avLst/>
              <a:gdLst/>
              <a:ahLst/>
              <a:cxnLst/>
              <a:rect l="l" t="t" r="r" b="b"/>
              <a:pathLst>
                <a:path w="1156334" h="22860">
                  <a:moveTo>
                    <a:pt x="1156116" y="0"/>
                  </a:moveTo>
                  <a:lnTo>
                    <a:pt x="0" y="0"/>
                  </a:lnTo>
                  <a:lnTo>
                    <a:pt x="13135" y="22859"/>
                  </a:lnTo>
                  <a:lnTo>
                    <a:pt x="1142784" y="22859"/>
                  </a:lnTo>
                  <a:lnTo>
                    <a:pt x="1147644" y="15239"/>
                  </a:lnTo>
                  <a:lnTo>
                    <a:pt x="1156116" y="0"/>
                  </a:lnTo>
                  <a:close/>
                </a:path>
              </a:pathLst>
            </a:custGeom>
            <a:solidFill>
              <a:srgbClr val="7F7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035942" y="1826260"/>
              <a:ext cx="1131570" cy="22860"/>
            </a:xfrm>
            <a:custGeom>
              <a:avLst/>
              <a:gdLst/>
              <a:ahLst/>
              <a:cxnLst/>
              <a:rect l="l" t="t" r="r" b="b"/>
              <a:pathLst>
                <a:path w="1131570" h="22860">
                  <a:moveTo>
                    <a:pt x="1131187" y="0"/>
                  </a:moveTo>
                  <a:lnTo>
                    <a:pt x="0" y="0"/>
                  </a:lnTo>
                  <a:lnTo>
                    <a:pt x="13135" y="22860"/>
                  </a:lnTo>
                  <a:lnTo>
                    <a:pt x="1116607" y="22860"/>
                  </a:lnTo>
                  <a:lnTo>
                    <a:pt x="1131187" y="0"/>
                  </a:lnTo>
                  <a:close/>
                </a:path>
              </a:pathLst>
            </a:custGeom>
            <a:solidFill>
              <a:srgbClr val="7F7A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047618" y="1846579"/>
              <a:ext cx="1106805" cy="22860"/>
            </a:xfrm>
            <a:custGeom>
              <a:avLst/>
              <a:gdLst/>
              <a:ahLst/>
              <a:cxnLst/>
              <a:rect l="l" t="t" r="r" b="b"/>
              <a:pathLst>
                <a:path w="1106804" h="22860">
                  <a:moveTo>
                    <a:pt x="1106551" y="0"/>
                  </a:moveTo>
                  <a:lnTo>
                    <a:pt x="0" y="0"/>
                  </a:lnTo>
                  <a:lnTo>
                    <a:pt x="13135" y="22860"/>
                  </a:lnTo>
                  <a:lnTo>
                    <a:pt x="1091971" y="22860"/>
                  </a:lnTo>
                  <a:lnTo>
                    <a:pt x="1106551" y="0"/>
                  </a:lnTo>
                  <a:close/>
                </a:path>
              </a:pathLst>
            </a:custGeom>
            <a:solidFill>
              <a:srgbClr val="7E79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060024" y="1868170"/>
              <a:ext cx="1080770" cy="21590"/>
            </a:xfrm>
            <a:custGeom>
              <a:avLst/>
              <a:gdLst/>
              <a:ahLst/>
              <a:cxnLst/>
              <a:rect l="l" t="t" r="r" b="b"/>
              <a:pathLst>
                <a:path w="1080770" h="21589">
                  <a:moveTo>
                    <a:pt x="1080375" y="0"/>
                  </a:moveTo>
                  <a:lnTo>
                    <a:pt x="0" y="0"/>
                  </a:lnTo>
                  <a:lnTo>
                    <a:pt x="12406" y="21589"/>
                  </a:lnTo>
                  <a:lnTo>
                    <a:pt x="1066605" y="21589"/>
                  </a:lnTo>
                  <a:lnTo>
                    <a:pt x="1080375" y="0"/>
                  </a:lnTo>
                  <a:close/>
                </a:path>
              </a:pathLst>
            </a:custGeom>
            <a:solidFill>
              <a:srgbClr val="7E78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071701" y="1888489"/>
              <a:ext cx="1056005" cy="22860"/>
            </a:xfrm>
            <a:custGeom>
              <a:avLst/>
              <a:gdLst/>
              <a:ahLst/>
              <a:cxnLst/>
              <a:rect l="l" t="t" r="r" b="b"/>
              <a:pathLst>
                <a:path w="1056004" h="22860">
                  <a:moveTo>
                    <a:pt x="1055738" y="0"/>
                  </a:moveTo>
                  <a:lnTo>
                    <a:pt x="0" y="0"/>
                  </a:lnTo>
                  <a:lnTo>
                    <a:pt x="13135" y="22860"/>
                  </a:lnTo>
                  <a:lnTo>
                    <a:pt x="1041158" y="22860"/>
                  </a:lnTo>
                  <a:lnTo>
                    <a:pt x="1055738" y="0"/>
                  </a:lnTo>
                  <a:close/>
                </a:path>
              </a:pathLst>
            </a:custGeom>
            <a:solidFill>
              <a:srgbClr val="7E77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7083377" y="1908810"/>
              <a:ext cx="1031240" cy="22860"/>
            </a:xfrm>
            <a:custGeom>
              <a:avLst/>
              <a:gdLst/>
              <a:ahLst/>
              <a:cxnLst/>
              <a:rect l="l" t="t" r="r" b="b"/>
              <a:pathLst>
                <a:path w="1031240" h="22860">
                  <a:moveTo>
                    <a:pt x="1031102" y="0"/>
                  </a:moveTo>
                  <a:lnTo>
                    <a:pt x="0" y="0"/>
                  </a:lnTo>
                  <a:lnTo>
                    <a:pt x="13135" y="22860"/>
                  </a:lnTo>
                  <a:lnTo>
                    <a:pt x="1016522" y="22860"/>
                  </a:lnTo>
                  <a:lnTo>
                    <a:pt x="1031102" y="0"/>
                  </a:lnTo>
                  <a:close/>
                </a:path>
              </a:pathLst>
            </a:custGeom>
            <a:solidFill>
              <a:srgbClr val="7D76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095783" y="1930399"/>
              <a:ext cx="1005205" cy="22860"/>
            </a:xfrm>
            <a:custGeom>
              <a:avLst/>
              <a:gdLst/>
              <a:ahLst/>
              <a:cxnLst/>
              <a:rect l="l" t="t" r="r" b="b"/>
              <a:pathLst>
                <a:path w="1005204" h="22860">
                  <a:moveTo>
                    <a:pt x="1004926" y="0"/>
                  </a:moveTo>
                  <a:lnTo>
                    <a:pt x="0" y="0"/>
                  </a:lnTo>
                  <a:lnTo>
                    <a:pt x="12406" y="21589"/>
                  </a:lnTo>
                  <a:lnTo>
                    <a:pt x="13238" y="22860"/>
                  </a:lnTo>
                  <a:lnTo>
                    <a:pt x="990346" y="22860"/>
                  </a:lnTo>
                  <a:lnTo>
                    <a:pt x="1004926" y="0"/>
                  </a:lnTo>
                  <a:close/>
                </a:path>
              </a:pathLst>
            </a:custGeom>
            <a:solidFill>
              <a:srgbClr val="7D7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7107460" y="1950720"/>
              <a:ext cx="980440" cy="22860"/>
            </a:xfrm>
            <a:custGeom>
              <a:avLst/>
              <a:gdLst/>
              <a:ahLst/>
              <a:cxnLst/>
              <a:rect l="l" t="t" r="r" b="b"/>
              <a:pathLst>
                <a:path w="980440" h="22860">
                  <a:moveTo>
                    <a:pt x="980289" y="0"/>
                  </a:moveTo>
                  <a:lnTo>
                    <a:pt x="0" y="0"/>
                  </a:lnTo>
                  <a:lnTo>
                    <a:pt x="729" y="1269"/>
                  </a:lnTo>
                  <a:lnTo>
                    <a:pt x="14881" y="22859"/>
                  </a:lnTo>
                  <a:lnTo>
                    <a:pt x="965709" y="22859"/>
                  </a:lnTo>
                  <a:lnTo>
                    <a:pt x="980289" y="0"/>
                  </a:lnTo>
                  <a:close/>
                </a:path>
              </a:pathLst>
            </a:custGeom>
            <a:solidFill>
              <a:srgbClr val="7D74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121508" y="1972310"/>
              <a:ext cx="952500" cy="22860"/>
            </a:xfrm>
            <a:custGeom>
              <a:avLst/>
              <a:gdLst/>
              <a:ahLst/>
              <a:cxnLst/>
              <a:rect l="l" t="t" r="r" b="b"/>
              <a:pathLst>
                <a:path w="952500" h="22860">
                  <a:moveTo>
                    <a:pt x="952471" y="0"/>
                  </a:moveTo>
                  <a:lnTo>
                    <a:pt x="0" y="0"/>
                  </a:lnTo>
                  <a:lnTo>
                    <a:pt x="14983" y="22860"/>
                  </a:lnTo>
                  <a:lnTo>
                    <a:pt x="937034" y="22860"/>
                  </a:lnTo>
                  <a:lnTo>
                    <a:pt x="946801" y="8889"/>
                  </a:lnTo>
                  <a:lnTo>
                    <a:pt x="952471" y="0"/>
                  </a:lnTo>
                  <a:close/>
                </a:path>
              </a:pathLst>
            </a:custGeom>
            <a:solidFill>
              <a:srgbClr val="7C73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7134827" y="1992629"/>
              <a:ext cx="925830" cy="22860"/>
            </a:xfrm>
            <a:custGeom>
              <a:avLst/>
              <a:gdLst/>
              <a:ahLst/>
              <a:cxnLst/>
              <a:rect l="l" t="t" r="r" b="b"/>
              <a:pathLst>
                <a:path w="925829" h="22860">
                  <a:moveTo>
                    <a:pt x="925491" y="0"/>
                  </a:moveTo>
                  <a:lnTo>
                    <a:pt x="0" y="0"/>
                  </a:lnTo>
                  <a:lnTo>
                    <a:pt x="14983" y="22860"/>
                  </a:lnTo>
                  <a:lnTo>
                    <a:pt x="909509" y="22860"/>
                  </a:lnTo>
                  <a:lnTo>
                    <a:pt x="925491" y="0"/>
                  </a:lnTo>
                  <a:close/>
                </a:path>
              </a:pathLst>
            </a:custGeom>
            <a:solidFill>
              <a:srgbClr val="7C7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7148979" y="2014220"/>
              <a:ext cx="896619" cy="22860"/>
            </a:xfrm>
            <a:custGeom>
              <a:avLst/>
              <a:gdLst/>
              <a:ahLst/>
              <a:cxnLst/>
              <a:rect l="l" t="t" r="r" b="b"/>
              <a:pathLst>
                <a:path w="896620" h="22860">
                  <a:moveTo>
                    <a:pt x="896245" y="0"/>
                  </a:moveTo>
                  <a:lnTo>
                    <a:pt x="0" y="0"/>
                  </a:lnTo>
                  <a:lnTo>
                    <a:pt x="14983" y="22859"/>
                  </a:lnTo>
                  <a:lnTo>
                    <a:pt x="880264" y="22859"/>
                  </a:lnTo>
                  <a:lnTo>
                    <a:pt x="896245" y="0"/>
                  </a:lnTo>
                  <a:close/>
                </a:path>
              </a:pathLst>
            </a:custGeom>
            <a:solidFill>
              <a:srgbClr val="7C71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7162298" y="2034539"/>
              <a:ext cx="869315" cy="22860"/>
            </a:xfrm>
            <a:custGeom>
              <a:avLst/>
              <a:gdLst/>
              <a:ahLst/>
              <a:cxnLst/>
              <a:rect l="l" t="t" r="r" b="b"/>
              <a:pathLst>
                <a:path w="869315" h="22860">
                  <a:moveTo>
                    <a:pt x="868720" y="0"/>
                  </a:moveTo>
                  <a:lnTo>
                    <a:pt x="0" y="0"/>
                  </a:lnTo>
                  <a:lnTo>
                    <a:pt x="14983" y="22860"/>
                  </a:lnTo>
                  <a:lnTo>
                    <a:pt x="852739" y="22860"/>
                  </a:lnTo>
                  <a:lnTo>
                    <a:pt x="868720" y="0"/>
                  </a:lnTo>
                  <a:close/>
                </a:path>
              </a:pathLst>
            </a:custGeom>
            <a:solidFill>
              <a:srgbClr val="7B70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7176449" y="2056129"/>
              <a:ext cx="839469" cy="21590"/>
            </a:xfrm>
            <a:custGeom>
              <a:avLst/>
              <a:gdLst/>
              <a:ahLst/>
              <a:cxnLst/>
              <a:rect l="l" t="t" r="r" b="b"/>
              <a:pathLst>
                <a:path w="839470" h="21589">
                  <a:moveTo>
                    <a:pt x="839475" y="0"/>
                  </a:moveTo>
                  <a:lnTo>
                    <a:pt x="0" y="0"/>
                  </a:lnTo>
                  <a:lnTo>
                    <a:pt x="14151" y="21590"/>
                  </a:lnTo>
                  <a:lnTo>
                    <a:pt x="824381" y="21590"/>
                  </a:lnTo>
                  <a:lnTo>
                    <a:pt x="839475" y="0"/>
                  </a:lnTo>
                  <a:close/>
                </a:path>
              </a:pathLst>
            </a:custGeom>
            <a:solidFill>
              <a:srgbClr val="7B6F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7189768" y="2076449"/>
              <a:ext cx="812165" cy="22860"/>
            </a:xfrm>
            <a:custGeom>
              <a:avLst/>
              <a:gdLst/>
              <a:ahLst/>
              <a:cxnLst/>
              <a:rect l="l" t="t" r="r" b="b"/>
              <a:pathLst>
                <a:path w="812165" h="22860">
                  <a:moveTo>
                    <a:pt x="811950" y="0"/>
                  </a:moveTo>
                  <a:lnTo>
                    <a:pt x="0" y="0"/>
                  </a:lnTo>
                  <a:lnTo>
                    <a:pt x="14983" y="22860"/>
                  </a:lnTo>
                  <a:lnTo>
                    <a:pt x="795968" y="22860"/>
                  </a:lnTo>
                  <a:lnTo>
                    <a:pt x="811950" y="0"/>
                  </a:lnTo>
                  <a:close/>
                </a:path>
              </a:pathLst>
            </a:custGeom>
            <a:solidFill>
              <a:srgbClr val="7B6E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7203087" y="2096770"/>
              <a:ext cx="784860" cy="22860"/>
            </a:xfrm>
            <a:custGeom>
              <a:avLst/>
              <a:gdLst/>
              <a:ahLst/>
              <a:cxnLst/>
              <a:rect l="l" t="t" r="r" b="b"/>
              <a:pathLst>
                <a:path w="784859" h="22860">
                  <a:moveTo>
                    <a:pt x="784425" y="0"/>
                  </a:moveTo>
                  <a:lnTo>
                    <a:pt x="0" y="0"/>
                  </a:lnTo>
                  <a:lnTo>
                    <a:pt x="4162" y="6350"/>
                  </a:lnTo>
                  <a:lnTo>
                    <a:pt x="17003" y="22859"/>
                  </a:lnTo>
                  <a:lnTo>
                    <a:pt x="768443" y="22859"/>
                  </a:lnTo>
                  <a:lnTo>
                    <a:pt x="784425" y="0"/>
                  </a:lnTo>
                  <a:close/>
                </a:path>
              </a:pathLst>
            </a:custGeom>
            <a:solidFill>
              <a:srgbClr val="7B6D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7219103" y="2118360"/>
              <a:ext cx="753745" cy="22860"/>
            </a:xfrm>
            <a:custGeom>
              <a:avLst/>
              <a:gdLst/>
              <a:ahLst/>
              <a:cxnLst/>
              <a:rect l="l" t="t" r="r" b="b"/>
              <a:pathLst>
                <a:path w="753745" h="22860">
                  <a:moveTo>
                    <a:pt x="753316" y="0"/>
                  </a:moveTo>
                  <a:lnTo>
                    <a:pt x="0" y="0"/>
                  </a:lnTo>
                  <a:lnTo>
                    <a:pt x="17779" y="22860"/>
                  </a:lnTo>
                  <a:lnTo>
                    <a:pt x="734852" y="22860"/>
                  </a:lnTo>
                  <a:lnTo>
                    <a:pt x="748876" y="6350"/>
                  </a:lnTo>
                  <a:lnTo>
                    <a:pt x="753316" y="0"/>
                  </a:lnTo>
                  <a:close/>
                </a:path>
              </a:pathLst>
            </a:custGeom>
            <a:solidFill>
              <a:srgbClr val="7A6C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7234907" y="2138679"/>
              <a:ext cx="721360" cy="22860"/>
            </a:xfrm>
            <a:custGeom>
              <a:avLst/>
              <a:gdLst/>
              <a:ahLst/>
              <a:cxnLst/>
              <a:rect l="l" t="t" r="r" b="b"/>
              <a:pathLst>
                <a:path w="721359" h="22860">
                  <a:moveTo>
                    <a:pt x="721205" y="0"/>
                  </a:moveTo>
                  <a:lnTo>
                    <a:pt x="0" y="0"/>
                  </a:lnTo>
                  <a:lnTo>
                    <a:pt x="17779" y="22860"/>
                  </a:lnTo>
                  <a:lnTo>
                    <a:pt x="701786" y="22860"/>
                  </a:lnTo>
                  <a:lnTo>
                    <a:pt x="721205" y="0"/>
                  </a:lnTo>
                  <a:close/>
                </a:path>
              </a:pathLst>
            </a:custGeom>
            <a:solidFill>
              <a:srgbClr val="7A6B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7251699" y="2160270"/>
              <a:ext cx="686435" cy="22860"/>
            </a:xfrm>
            <a:custGeom>
              <a:avLst/>
              <a:gdLst/>
              <a:ahLst/>
              <a:cxnLst/>
              <a:rect l="l" t="t" r="r" b="b"/>
              <a:pathLst>
                <a:path w="686434" h="22860">
                  <a:moveTo>
                    <a:pt x="686073" y="0"/>
                  </a:moveTo>
                  <a:lnTo>
                    <a:pt x="0" y="0"/>
                  </a:lnTo>
                  <a:lnTo>
                    <a:pt x="17779" y="22859"/>
                  </a:lnTo>
                  <a:lnTo>
                    <a:pt x="666654" y="22859"/>
                  </a:lnTo>
                  <a:lnTo>
                    <a:pt x="686073" y="0"/>
                  </a:lnTo>
                  <a:close/>
                </a:path>
              </a:pathLst>
            </a:custGeom>
            <a:solidFill>
              <a:srgbClr val="7A6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7267504" y="2180589"/>
              <a:ext cx="653415" cy="22860"/>
            </a:xfrm>
            <a:custGeom>
              <a:avLst/>
              <a:gdLst/>
              <a:ahLst/>
              <a:cxnLst/>
              <a:rect l="l" t="t" r="r" b="b"/>
              <a:pathLst>
                <a:path w="653415" h="22860">
                  <a:moveTo>
                    <a:pt x="653007" y="0"/>
                  </a:moveTo>
                  <a:lnTo>
                    <a:pt x="0" y="0"/>
                  </a:lnTo>
                  <a:lnTo>
                    <a:pt x="17779" y="22860"/>
                  </a:lnTo>
                  <a:lnTo>
                    <a:pt x="633588" y="22860"/>
                  </a:lnTo>
                  <a:lnTo>
                    <a:pt x="653007" y="0"/>
                  </a:lnTo>
                  <a:close/>
                </a:path>
              </a:pathLst>
            </a:custGeom>
            <a:solidFill>
              <a:srgbClr val="7969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7284296" y="2202179"/>
              <a:ext cx="618490" cy="22860"/>
            </a:xfrm>
            <a:custGeom>
              <a:avLst/>
              <a:gdLst/>
              <a:ahLst/>
              <a:cxnLst/>
              <a:rect l="l" t="t" r="r" b="b"/>
              <a:pathLst>
                <a:path w="618490" h="22860">
                  <a:moveTo>
                    <a:pt x="617875" y="0"/>
                  </a:moveTo>
                  <a:lnTo>
                    <a:pt x="0" y="0"/>
                  </a:lnTo>
                  <a:lnTo>
                    <a:pt x="17779" y="22860"/>
                  </a:lnTo>
                  <a:lnTo>
                    <a:pt x="598456" y="22860"/>
                  </a:lnTo>
                  <a:lnTo>
                    <a:pt x="617875" y="0"/>
                  </a:lnTo>
                  <a:close/>
                </a:path>
              </a:pathLst>
            </a:custGeom>
            <a:solidFill>
              <a:srgbClr val="7968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7300101" y="2222499"/>
              <a:ext cx="584835" cy="22860"/>
            </a:xfrm>
            <a:custGeom>
              <a:avLst/>
              <a:gdLst/>
              <a:ahLst/>
              <a:cxnLst/>
              <a:rect l="l" t="t" r="r" b="b"/>
              <a:pathLst>
                <a:path w="584834" h="22860">
                  <a:moveTo>
                    <a:pt x="584809" y="0"/>
                  </a:moveTo>
                  <a:lnTo>
                    <a:pt x="0" y="0"/>
                  </a:lnTo>
                  <a:lnTo>
                    <a:pt x="4938" y="6350"/>
                  </a:lnTo>
                  <a:lnTo>
                    <a:pt x="21669" y="22860"/>
                  </a:lnTo>
                  <a:lnTo>
                    <a:pt x="564832" y="22860"/>
                  </a:lnTo>
                  <a:lnTo>
                    <a:pt x="567548" y="20320"/>
                  </a:lnTo>
                  <a:lnTo>
                    <a:pt x="584809" y="0"/>
                  </a:lnTo>
                  <a:close/>
                </a:path>
              </a:pathLst>
            </a:custGeom>
            <a:solidFill>
              <a:srgbClr val="7967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7320483" y="2244089"/>
              <a:ext cx="546100" cy="43180"/>
            </a:xfrm>
            <a:custGeom>
              <a:avLst/>
              <a:gdLst/>
              <a:ahLst/>
              <a:cxnLst/>
              <a:rect l="l" t="t" r="r" b="b"/>
              <a:pathLst>
                <a:path w="546100" h="43180">
                  <a:moveTo>
                    <a:pt x="545807" y="0"/>
                  </a:moveTo>
                  <a:lnTo>
                    <a:pt x="0" y="0"/>
                  </a:lnTo>
                  <a:lnTo>
                    <a:pt x="21869" y="21590"/>
                  </a:lnTo>
                  <a:lnTo>
                    <a:pt x="43751" y="43180"/>
                  </a:lnTo>
                  <a:lnTo>
                    <a:pt x="499618" y="43180"/>
                  </a:lnTo>
                  <a:lnTo>
                    <a:pt x="522706" y="21590"/>
                  </a:lnTo>
                  <a:lnTo>
                    <a:pt x="524065" y="20320"/>
                  </a:lnTo>
                  <a:lnTo>
                    <a:pt x="545807" y="0"/>
                  </a:lnTo>
                  <a:close/>
                </a:path>
              </a:pathLst>
            </a:custGeom>
            <a:solidFill>
              <a:srgbClr val="7866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7361664" y="2284729"/>
              <a:ext cx="461645" cy="22860"/>
            </a:xfrm>
            <a:custGeom>
              <a:avLst/>
              <a:gdLst/>
              <a:ahLst/>
              <a:cxnLst/>
              <a:rect l="l" t="t" r="r" b="b"/>
              <a:pathLst>
                <a:path w="461645" h="22860">
                  <a:moveTo>
                    <a:pt x="461164" y="0"/>
                  </a:moveTo>
                  <a:lnTo>
                    <a:pt x="0" y="0"/>
                  </a:lnTo>
                  <a:lnTo>
                    <a:pt x="23164" y="22860"/>
                  </a:lnTo>
                  <a:lnTo>
                    <a:pt x="436717" y="22860"/>
                  </a:lnTo>
                  <a:lnTo>
                    <a:pt x="461164" y="0"/>
                  </a:lnTo>
                  <a:close/>
                </a:path>
              </a:pathLst>
            </a:custGeom>
            <a:solidFill>
              <a:srgbClr val="7864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7383542" y="2306320"/>
              <a:ext cx="416559" cy="22860"/>
            </a:xfrm>
            <a:custGeom>
              <a:avLst/>
              <a:gdLst/>
              <a:ahLst/>
              <a:cxnLst/>
              <a:rect l="l" t="t" r="r" b="b"/>
              <a:pathLst>
                <a:path w="416559" h="22860">
                  <a:moveTo>
                    <a:pt x="416197" y="0"/>
                  </a:moveTo>
                  <a:lnTo>
                    <a:pt x="0" y="0"/>
                  </a:lnTo>
                  <a:lnTo>
                    <a:pt x="18017" y="17779"/>
                  </a:lnTo>
                  <a:lnTo>
                    <a:pt x="24673" y="22859"/>
                  </a:lnTo>
                  <a:lnTo>
                    <a:pt x="391749" y="22859"/>
                  </a:lnTo>
                  <a:lnTo>
                    <a:pt x="416197" y="0"/>
                  </a:lnTo>
                  <a:close/>
                </a:path>
              </a:pathLst>
            </a:custGeom>
            <a:solidFill>
              <a:srgbClr val="7763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7404888" y="2326639"/>
              <a:ext cx="373380" cy="22860"/>
            </a:xfrm>
            <a:custGeom>
              <a:avLst/>
              <a:gdLst/>
              <a:ahLst/>
              <a:cxnLst/>
              <a:rect l="l" t="t" r="r" b="b"/>
              <a:pathLst>
                <a:path w="373379" h="22860">
                  <a:moveTo>
                    <a:pt x="373120" y="0"/>
                  </a:moveTo>
                  <a:lnTo>
                    <a:pt x="0" y="0"/>
                  </a:lnTo>
                  <a:lnTo>
                    <a:pt x="29954" y="22860"/>
                  </a:lnTo>
                  <a:lnTo>
                    <a:pt x="342416" y="22860"/>
                  </a:lnTo>
                  <a:lnTo>
                    <a:pt x="364971" y="7620"/>
                  </a:lnTo>
                  <a:lnTo>
                    <a:pt x="373120" y="0"/>
                  </a:lnTo>
                  <a:close/>
                </a:path>
              </a:pathLst>
            </a:custGeom>
            <a:solidFill>
              <a:srgbClr val="7762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7433178" y="2348229"/>
              <a:ext cx="316230" cy="22860"/>
            </a:xfrm>
            <a:custGeom>
              <a:avLst/>
              <a:gdLst/>
              <a:ahLst/>
              <a:cxnLst/>
              <a:rect l="l" t="t" r="r" b="b"/>
              <a:pathLst>
                <a:path w="316229" h="22860">
                  <a:moveTo>
                    <a:pt x="316005" y="0"/>
                  </a:moveTo>
                  <a:lnTo>
                    <a:pt x="0" y="0"/>
                  </a:lnTo>
                  <a:lnTo>
                    <a:pt x="16641" y="12700"/>
                  </a:lnTo>
                  <a:lnTo>
                    <a:pt x="34058" y="22860"/>
                  </a:lnTo>
                  <a:lnTo>
                    <a:pt x="279798" y="22860"/>
                  </a:lnTo>
                  <a:lnTo>
                    <a:pt x="289691" y="17780"/>
                  </a:lnTo>
                  <a:lnTo>
                    <a:pt x="316005" y="0"/>
                  </a:lnTo>
                  <a:close/>
                </a:path>
              </a:pathLst>
            </a:custGeom>
            <a:solidFill>
              <a:srgbClr val="7761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7462882" y="2368549"/>
              <a:ext cx="255270" cy="22860"/>
            </a:xfrm>
            <a:custGeom>
              <a:avLst/>
              <a:gdLst/>
              <a:ahLst/>
              <a:cxnLst/>
              <a:rect l="l" t="t" r="r" b="b"/>
              <a:pathLst>
                <a:path w="255270" h="22860">
                  <a:moveTo>
                    <a:pt x="255040" y="0"/>
                  </a:moveTo>
                  <a:lnTo>
                    <a:pt x="0" y="0"/>
                  </a:lnTo>
                  <a:lnTo>
                    <a:pt x="32657" y="19050"/>
                  </a:lnTo>
                  <a:lnTo>
                    <a:pt x="43207" y="22860"/>
                  </a:lnTo>
                  <a:lnTo>
                    <a:pt x="209187" y="22860"/>
                  </a:lnTo>
                  <a:lnTo>
                    <a:pt x="212997" y="21589"/>
                  </a:lnTo>
                  <a:lnTo>
                    <a:pt x="255040" y="0"/>
                  </a:lnTo>
                  <a:close/>
                </a:path>
              </a:pathLst>
            </a:custGeom>
            <a:solidFill>
              <a:srgbClr val="7660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7502573" y="2390139"/>
              <a:ext cx="173355" cy="20320"/>
            </a:xfrm>
            <a:custGeom>
              <a:avLst/>
              <a:gdLst/>
              <a:ahLst/>
              <a:cxnLst/>
              <a:rect l="l" t="t" r="r" b="b"/>
              <a:pathLst>
                <a:path w="173354" h="20319">
                  <a:moveTo>
                    <a:pt x="173306" y="0"/>
                  </a:moveTo>
                  <a:lnTo>
                    <a:pt x="0" y="0"/>
                  </a:lnTo>
                  <a:lnTo>
                    <a:pt x="38686" y="13970"/>
                  </a:lnTo>
                  <a:lnTo>
                    <a:pt x="83136" y="20320"/>
                  </a:lnTo>
                  <a:lnTo>
                    <a:pt x="127586" y="15239"/>
                  </a:lnTo>
                  <a:lnTo>
                    <a:pt x="173306" y="0"/>
                  </a:lnTo>
                  <a:close/>
                </a:path>
              </a:pathLst>
            </a:custGeom>
            <a:solidFill>
              <a:srgbClr val="765F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6225539" y="115569"/>
              <a:ext cx="2810510" cy="2298700"/>
            </a:xfrm>
            <a:custGeom>
              <a:avLst/>
              <a:gdLst/>
              <a:ahLst/>
              <a:cxnLst/>
              <a:rect l="l" t="t" r="r" b="b"/>
              <a:pathLst>
                <a:path w="2810509" h="2298700">
                  <a:moveTo>
                    <a:pt x="0" y="0"/>
                  </a:moveTo>
                  <a:lnTo>
                    <a:pt x="25053" y="44596"/>
                  </a:lnTo>
                  <a:lnTo>
                    <a:pt x="53076" y="99256"/>
                  </a:lnTo>
                  <a:lnTo>
                    <a:pt x="83912" y="163137"/>
                  </a:lnTo>
                  <a:lnTo>
                    <a:pt x="100336" y="198271"/>
                  </a:lnTo>
                  <a:lnTo>
                    <a:pt x="117405" y="235393"/>
                  </a:lnTo>
                  <a:lnTo>
                    <a:pt x="135098" y="274398"/>
                  </a:lnTo>
                  <a:lnTo>
                    <a:pt x="153397" y="315180"/>
                  </a:lnTo>
                  <a:lnTo>
                    <a:pt x="172282" y="357634"/>
                  </a:lnTo>
                  <a:lnTo>
                    <a:pt x="191732" y="401654"/>
                  </a:lnTo>
                  <a:lnTo>
                    <a:pt x="211730" y="447134"/>
                  </a:lnTo>
                  <a:lnTo>
                    <a:pt x="232255" y="493969"/>
                  </a:lnTo>
                  <a:lnTo>
                    <a:pt x="253287" y="542054"/>
                  </a:lnTo>
                  <a:lnTo>
                    <a:pt x="274807" y="591282"/>
                  </a:lnTo>
                  <a:lnTo>
                    <a:pt x="296795" y="641549"/>
                  </a:lnTo>
                  <a:lnTo>
                    <a:pt x="319233" y="692748"/>
                  </a:lnTo>
                  <a:lnTo>
                    <a:pt x="342100" y="744774"/>
                  </a:lnTo>
                  <a:lnTo>
                    <a:pt x="365376" y="797522"/>
                  </a:lnTo>
                  <a:lnTo>
                    <a:pt x="389043" y="850886"/>
                  </a:lnTo>
                  <a:lnTo>
                    <a:pt x="413080" y="904760"/>
                  </a:lnTo>
                  <a:lnTo>
                    <a:pt x="437468" y="959039"/>
                  </a:lnTo>
                  <a:lnTo>
                    <a:pt x="462188" y="1013617"/>
                  </a:lnTo>
                  <a:lnTo>
                    <a:pt x="487219" y="1068389"/>
                  </a:lnTo>
                  <a:lnTo>
                    <a:pt x="512543" y="1123249"/>
                  </a:lnTo>
                  <a:lnTo>
                    <a:pt x="538140" y="1178092"/>
                  </a:lnTo>
                  <a:lnTo>
                    <a:pt x="563990" y="1232812"/>
                  </a:lnTo>
                  <a:lnTo>
                    <a:pt x="590073" y="1287303"/>
                  </a:lnTo>
                  <a:lnTo>
                    <a:pt x="616371" y="1341460"/>
                  </a:lnTo>
                  <a:lnTo>
                    <a:pt x="642863" y="1395178"/>
                  </a:lnTo>
                  <a:lnTo>
                    <a:pt x="669530" y="1448350"/>
                  </a:lnTo>
                  <a:lnTo>
                    <a:pt x="696352" y="1500871"/>
                  </a:lnTo>
                  <a:lnTo>
                    <a:pt x="723310" y="1552636"/>
                  </a:lnTo>
                  <a:lnTo>
                    <a:pt x="750384" y="1603540"/>
                  </a:lnTo>
                  <a:lnTo>
                    <a:pt x="777555" y="1653475"/>
                  </a:lnTo>
                  <a:lnTo>
                    <a:pt x="804803" y="1702338"/>
                  </a:lnTo>
                  <a:lnTo>
                    <a:pt x="832109" y="1750022"/>
                  </a:lnTo>
                  <a:lnTo>
                    <a:pt x="859453" y="1796421"/>
                  </a:lnTo>
                  <a:lnTo>
                    <a:pt x="886815" y="1841431"/>
                  </a:lnTo>
                  <a:lnTo>
                    <a:pt x="914175" y="1884946"/>
                  </a:lnTo>
                  <a:lnTo>
                    <a:pt x="941515" y="1926860"/>
                  </a:lnTo>
                  <a:lnTo>
                    <a:pt x="968815" y="1967067"/>
                  </a:lnTo>
                  <a:lnTo>
                    <a:pt x="996055" y="2005462"/>
                  </a:lnTo>
                  <a:lnTo>
                    <a:pt x="1023215" y="2041940"/>
                  </a:lnTo>
                  <a:lnTo>
                    <a:pt x="1050277" y="2076395"/>
                  </a:lnTo>
                  <a:lnTo>
                    <a:pt x="1077220" y="2108721"/>
                  </a:lnTo>
                  <a:lnTo>
                    <a:pt x="1104024" y="2138812"/>
                  </a:lnTo>
                  <a:lnTo>
                    <a:pt x="1130671" y="2166564"/>
                  </a:lnTo>
                  <a:lnTo>
                    <a:pt x="1183414" y="2214626"/>
                  </a:lnTo>
                  <a:lnTo>
                    <a:pt x="1235291" y="2252062"/>
                  </a:lnTo>
                  <a:lnTo>
                    <a:pt x="1286146" y="2278027"/>
                  </a:lnTo>
                  <a:lnTo>
                    <a:pt x="1335822" y="2291677"/>
                  </a:lnTo>
                  <a:lnTo>
                    <a:pt x="1360169" y="2293619"/>
                  </a:lnTo>
                  <a:lnTo>
                    <a:pt x="1384595" y="2292291"/>
                  </a:lnTo>
                  <a:lnTo>
                    <a:pt x="1434508" y="2280376"/>
                  </a:lnTo>
                  <a:lnTo>
                    <a:pt x="1485716" y="2256758"/>
                  </a:lnTo>
                  <a:lnTo>
                    <a:pt x="1538073" y="2222206"/>
                  </a:lnTo>
                  <a:lnTo>
                    <a:pt x="1591434" y="2177489"/>
                  </a:lnTo>
                  <a:lnTo>
                    <a:pt x="1645653" y="2123377"/>
                  </a:lnTo>
                  <a:lnTo>
                    <a:pt x="1673038" y="2093038"/>
                  </a:lnTo>
                  <a:lnTo>
                    <a:pt x="1700584" y="2060638"/>
                  </a:lnTo>
                  <a:lnTo>
                    <a:pt x="1728271" y="2026274"/>
                  </a:lnTo>
                  <a:lnTo>
                    <a:pt x="1756081" y="1990042"/>
                  </a:lnTo>
                  <a:lnTo>
                    <a:pt x="1783997" y="1952038"/>
                  </a:lnTo>
                  <a:lnTo>
                    <a:pt x="1812000" y="1912358"/>
                  </a:lnTo>
                  <a:lnTo>
                    <a:pt x="1840072" y="1871098"/>
                  </a:lnTo>
                  <a:lnTo>
                    <a:pt x="1868195" y="1828355"/>
                  </a:lnTo>
                  <a:lnTo>
                    <a:pt x="1896350" y="1784225"/>
                  </a:lnTo>
                  <a:lnTo>
                    <a:pt x="1924519" y="1738803"/>
                  </a:lnTo>
                  <a:lnTo>
                    <a:pt x="1952684" y="1692187"/>
                  </a:lnTo>
                  <a:lnTo>
                    <a:pt x="1980828" y="1644471"/>
                  </a:lnTo>
                  <a:lnTo>
                    <a:pt x="2008931" y="1595753"/>
                  </a:lnTo>
                  <a:lnTo>
                    <a:pt x="2036975" y="1546128"/>
                  </a:lnTo>
                  <a:lnTo>
                    <a:pt x="2064943" y="1495692"/>
                  </a:lnTo>
                  <a:lnTo>
                    <a:pt x="2092816" y="1444542"/>
                  </a:lnTo>
                  <a:lnTo>
                    <a:pt x="2120576" y="1392774"/>
                  </a:lnTo>
                  <a:lnTo>
                    <a:pt x="2148205" y="1340485"/>
                  </a:lnTo>
                  <a:lnTo>
                    <a:pt x="2175684" y="1287769"/>
                  </a:lnTo>
                  <a:lnTo>
                    <a:pt x="2202995" y="1234723"/>
                  </a:lnTo>
                  <a:lnTo>
                    <a:pt x="2230120" y="1181444"/>
                  </a:lnTo>
                  <a:lnTo>
                    <a:pt x="2257042" y="1128028"/>
                  </a:lnTo>
                  <a:lnTo>
                    <a:pt x="2283741" y="1074570"/>
                  </a:lnTo>
                  <a:lnTo>
                    <a:pt x="2310199" y="1021167"/>
                  </a:lnTo>
                  <a:lnTo>
                    <a:pt x="2336399" y="967916"/>
                  </a:lnTo>
                  <a:lnTo>
                    <a:pt x="2362322" y="914911"/>
                  </a:lnTo>
                  <a:lnTo>
                    <a:pt x="2387950" y="862250"/>
                  </a:lnTo>
                  <a:lnTo>
                    <a:pt x="2413264" y="810029"/>
                  </a:lnTo>
                  <a:lnTo>
                    <a:pt x="2438247" y="758343"/>
                  </a:lnTo>
                  <a:lnTo>
                    <a:pt x="2462881" y="707289"/>
                  </a:lnTo>
                  <a:lnTo>
                    <a:pt x="2487146" y="656962"/>
                  </a:lnTo>
                  <a:lnTo>
                    <a:pt x="2511026" y="607460"/>
                  </a:lnTo>
                  <a:lnTo>
                    <a:pt x="2534501" y="558879"/>
                  </a:lnTo>
                  <a:lnTo>
                    <a:pt x="2557553" y="511313"/>
                  </a:lnTo>
                  <a:lnTo>
                    <a:pt x="2580165" y="464861"/>
                  </a:lnTo>
                  <a:lnTo>
                    <a:pt x="2602318" y="419617"/>
                  </a:lnTo>
                  <a:lnTo>
                    <a:pt x="2623994" y="375678"/>
                  </a:lnTo>
                  <a:lnTo>
                    <a:pt x="2645175" y="333140"/>
                  </a:lnTo>
                  <a:lnTo>
                    <a:pt x="2665842" y="292099"/>
                  </a:lnTo>
                  <a:lnTo>
                    <a:pt x="2685977" y="252651"/>
                  </a:lnTo>
                  <a:lnTo>
                    <a:pt x="2705563" y="214893"/>
                  </a:lnTo>
                  <a:lnTo>
                    <a:pt x="2724580" y="178921"/>
                  </a:lnTo>
                  <a:lnTo>
                    <a:pt x="2743012" y="144831"/>
                  </a:lnTo>
                  <a:lnTo>
                    <a:pt x="2778042" y="82680"/>
                  </a:lnTo>
                  <a:lnTo>
                    <a:pt x="2794605" y="54811"/>
                  </a:lnTo>
                  <a:lnTo>
                    <a:pt x="2810510" y="29209"/>
                  </a:lnTo>
                </a:path>
                <a:path w="2810509" h="2298700">
                  <a:moveTo>
                    <a:pt x="0" y="0"/>
                  </a:moveTo>
                  <a:lnTo>
                    <a:pt x="0" y="0"/>
                  </a:lnTo>
                </a:path>
                <a:path w="2810509" h="2298700">
                  <a:moveTo>
                    <a:pt x="2810510" y="2298700"/>
                  </a:moveTo>
                  <a:lnTo>
                    <a:pt x="2810510" y="22987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4677" y="1770787"/>
              <a:ext cx="203654" cy="235404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7117079" y="1891029"/>
              <a:ext cx="958850" cy="2540"/>
            </a:xfrm>
            <a:custGeom>
              <a:avLst/>
              <a:gdLst/>
              <a:ahLst/>
              <a:cxnLst/>
              <a:rect l="l" t="t" r="r" b="b"/>
              <a:pathLst>
                <a:path w="958850" h="2539">
                  <a:moveTo>
                    <a:pt x="0" y="0"/>
                  </a:moveTo>
                  <a:lnTo>
                    <a:pt x="958850" y="2540"/>
                  </a:lnTo>
                </a:path>
              </a:pathLst>
            </a:custGeom>
            <a:ln w="9344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8" name="object 1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2967" y="1770787"/>
              <a:ext cx="202384" cy="235404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7657" y="1770787"/>
              <a:ext cx="201114" cy="235404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4904" y="1768474"/>
              <a:ext cx="203200" cy="234950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7117079" y="1891029"/>
              <a:ext cx="958850" cy="2540"/>
            </a:xfrm>
            <a:custGeom>
              <a:avLst/>
              <a:gdLst/>
              <a:ahLst/>
              <a:cxnLst/>
              <a:rect l="l" t="t" r="r" b="b"/>
              <a:pathLst>
                <a:path w="958850" h="2539">
                  <a:moveTo>
                    <a:pt x="0" y="0"/>
                  </a:moveTo>
                  <a:lnTo>
                    <a:pt x="958850" y="254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2" name="object 122"/>
          <p:cNvGrpSpPr/>
          <p:nvPr/>
        </p:nvGrpSpPr>
        <p:grpSpPr>
          <a:xfrm>
            <a:off x="6149747" y="3123337"/>
            <a:ext cx="2820035" cy="2309495"/>
            <a:chOff x="6149747" y="3123337"/>
            <a:chExt cx="2820035" cy="2309495"/>
          </a:xfrm>
        </p:grpSpPr>
        <p:sp>
          <p:nvSpPr>
            <p:cNvPr id="123" name="object 123"/>
            <p:cNvSpPr/>
            <p:nvPr/>
          </p:nvSpPr>
          <p:spPr>
            <a:xfrm>
              <a:off x="7470000" y="3134359"/>
              <a:ext cx="259715" cy="41910"/>
            </a:xfrm>
            <a:custGeom>
              <a:avLst/>
              <a:gdLst/>
              <a:ahLst/>
              <a:cxnLst/>
              <a:rect l="l" t="t" r="r" b="b"/>
              <a:pathLst>
                <a:path w="259715" h="41910">
                  <a:moveTo>
                    <a:pt x="259461" y="41910"/>
                  </a:moveTo>
                  <a:lnTo>
                    <a:pt x="223659" y="21590"/>
                  </a:lnTo>
                  <a:lnTo>
                    <a:pt x="219837" y="20320"/>
                  </a:lnTo>
                  <a:lnTo>
                    <a:pt x="216039" y="19050"/>
                  </a:lnTo>
                  <a:lnTo>
                    <a:pt x="177939" y="6350"/>
                  </a:lnTo>
                  <a:lnTo>
                    <a:pt x="133489" y="0"/>
                  </a:lnTo>
                  <a:lnTo>
                    <a:pt x="89039" y="2540"/>
                  </a:lnTo>
                  <a:lnTo>
                    <a:pt x="43319" y="19050"/>
                  </a:lnTo>
                  <a:lnTo>
                    <a:pt x="40906" y="20320"/>
                  </a:lnTo>
                  <a:lnTo>
                    <a:pt x="0" y="41910"/>
                  </a:lnTo>
                  <a:lnTo>
                    <a:pt x="259461" y="4191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7439757" y="3173729"/>
              <a:ext cx="319405" cy="22860"/>
            </a:xfrm>
            <a:custGeom>
              <a:avLst/>
              <a:gdLst/>
              <a:ahLst/>
              <a:cxnLst/>
              <a:rect l="l" t="t" r="r" b="b"/>
              <a:pathLst>
                <a:path w="319404" h="22860">
                  <a:moveTo>
                    <a:pt x="285228" y="0"/>
                  </a:moveTo>
                  <a:lnTo>
                    <a:pt x="35061" y="0"/>
                  </a:lnTo>
                  <a:lnTo>
                    <a:pt x="27842" y="3810"/>
                  </a:lnTo>
                  <a:lnTo>
                    <a:pt x="0" y="22860"/>
                  </a:lnTo>
                  <a:lnTo>
                    <a:pt x="319352" y="22860"/>
                  </a:lnTo>
                  <a:lnTo>
                    <a:pt x="300892" y="8890"/>
                  </a:lnTo>
                  <a:lnTo>
                    <a:pt x="285228" y="0"/>
                  </a:lnTo>
                  <a:close/>
                </a:path>
              </a:pathLst>
            </a:custGeom>
            <a:solidFill>
              <a:srgbClr val="99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7411075" y="3195319"/>
              <a:ext cx="377190" cy="22860"/>
            </a:xfrm>
            <a:custGeom>
              <a:avLst/>
              <a:gdLst/>
              <a:ahLst/>
              <a:cxnLst/>
              <a:rect l="l" t="t" r="r" b="b"/>
              <a:pathLst>
                <a:path w="377190" h="22860">
                  <a:moveTo>
                    <a:pt x="346356" y="0"/>
                  </a:moveTo>
                  <a:lnTo>
                    <a:pt x="30537" y="0"/>
                  </a:lnTo>
                  <a:lnTo>
                    <a:pt x="8263" y="15239"/>
                  </a:lnTo>
                  <a:lnTo>
                    <a:pt x="0" y="22859"/>
                  </a:lnTo>
                  <a:lnTo>
                    <a:pt x="376563" y="22859"/>
                  </a:lnTo>
                  <a:lnTo>
                    <a:pt x="346356" y="0"/>
                  </a:lnTo>
                  <a:close/>
                </a:path>
              </a:pathLst>
            </a:custGeom>
            <a:solidFill>
              <a:srgbClr val="99C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7389038" y="3215639"/>
              <a:ext cx="419100" cy="22860"/>
            </a:xfrm>
            <a:custGeom>
              <a:avLst/>
              <a:gdLst/>
              <a:ahLst/>
              <a:cxnLst/>
              <a:rect l="l" t="t" r="r" b="b"/>
              <a:pathLst>
                <a:path w="419100" h="22860">
                  <a:moveTo>
                    <a:pt x="395244" y="0"/>
                  </a:moveTo>
                  <a:lnTo>
                    <a:pt x="24791" y="0"/>
                  </a:lnTo>
                  <a:lnTo>
                    <a:pt x="0" y="22860"/>
                  </a:lnTo>
                  <a:lnTo>
                    <a:pt x="418921" y="22860"/>
                  </a:lnTo>
                  <a:lnTo>
                    <a:pt x="398601" y="2539"/>
                  </a:lnTo>
                  <a:lnTo>
                    <a:pt x="395244" y="0"/>
                  </a:lnTo>
                  <a:close/>
                </a:path>
              </a:pathLst>
            </a:custGeom>
            <a:solidFill>
              <a:srgbClr val="97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7367001" y="3237229"/>
              <a:ext cx="461645" cy="21590"/>
            </a:xfrm>
            <a:custGeom>
              <a:avLst/>
              <a:gdLst/>
              <a:ahLst/>
              <a:cxnLst/>
              <a:rect l="l" t="t" r="r" b="b"/>
              <a:pathLst>
                <a:path w="461645" h="21589">
                  <a:moveTo>
                    <a:pt x="439688" y="0"/>
                  </a:moveTo>
                  <a:lnTo>
                    <a:pt x="23414" y="0"/>
                  </a:lnTo>
                  <a:lnTo>
                    <a:pt x="0" y="21590"/>
                  </a:lnTo>
                  <a:lnTo>
                    <a:pt x="461278" y="21590"/>
                  </a:lnTo>
                  <a:lnTo>
                    <a:pt x="439688" y="0"/>
                  </a:lnTo>
                  <a:close/>
                </a:path>
              </a:pathLst>
            </a:custGeom>
            <a:solidFill>
              <a:srgbClr val="97C7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7343587" y="3257549"/>
              <a:ext cx="506730" cy="22860"/>
            </a:xfrm>
            <a:custGeom>
              <a:avLst/>
              <a:gdLst/>
              <a:ahLst/>
              <a:cxnLst/>
              <a:rect l="l" t="t" r="r" b="b"/>
              <a:pathLst>
                <a:path w="506729" h="22860">
                  <a:moveTo>
                    <a:pt x="483422" y="0"/>
                  </a:moveTo>
                  <a:lnTo>
                    <a:pt x="24791" y="0"/>
                  </a:lnTo>
                  <a:lnTo>
                    <a:pt x="0" y="22860"/>
                  </a:lnTo>
                  <a:lnTo>
                    <a:pt x="506282" y="22860"/>
                  </a:lnTo>
                  <a:lnTo>
                    <a:pt x="483422" y="0"/>
                  </a:lnTo>
                  <a:close/>
                </a:path>
              </a:pathLst>
            </a:custGeom>
            <a:solidFill>
              <a:srgbClr val="97C6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7321549" y="3279139"/>
              <a:ext cx="548640" cy="21590"/>
            </a:xfrm>
            <a:custGeom>
              <a:avLst/>
              <a:gdLst/>
              <a:ahLst/>
              <a:cxnLst/>
              <a:rect l="l" t="t" r="r" b="b"/>
              <a:pathLst>
                <a:path w="548640" h="21589">
                  <a:moveTo>
                    <a:pt x="527050" y="0"/>
                  </a:moveTo>
                  <a:lnTo>
                    <a:pt x="23414" y="0"/>
                  </a:lnTo>
                  <a:lnTo>
                    <a:pt x="0" y="21589"/>
                  </a:lnTo>
                  <a:lnTo>
                    <a:pt x="548639" y="21589"/>
                  </a:lnTo>
                  <a:lnTo>
                    <a:pt x="527050" y="0"/>
                  </a:lnTo>
                  <a:close/>
                </a:path>
              </a:pathLst>
            </a:custGeom>
            <a:solidFill>
              <a:srgbClr val="96C5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7303405" y="3299459"/>
              <a:ext cx="586740" cy="22860"/>
            </a:xfrm>
            <a:custGeom>
              <a:avLst/>
              <a:gdLst/>
              <a:ahLst/>
              <a:cxnLst/>
              <a:rect l="l" t="t" r="r" b="b"/>
              <a:pathLst>
                <a:path w="586740" h="22860">
                  <a:moveTo>
                    <a:pt x="565514" y="0"/>
                  </a:moveTo>
                  <a:lnTo>
                    <a:pt x="19522" y="0"/>
                  </a:lnTo>
                  <a:lnTo>
                    <a:pt x="18144" y="1269"/>
                  </a:lnTo>
                  <a:lnTo>
                    <a:pt x="0" y="22860"/>
                  </a:lnTo>
                  <a:lnTo>
                    <a:pt x="586622" y="22860"/>
                  </a:lnTo>
                  <a:lnTo>
                    <a:pt x="580754" y="15239"/>
                  </a:lnTo>
                  <a:lnTo>
                    <a:pt x="565514" y="0"/>
                  </a:lnTo>
                  <a:close/>
                </a:path>
              </a:pathLst>
            </a:custGeom>
            <a:solidFill>
              <a:srgbClr val="96C4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7286327" y="3319779"/>
              <a:ext cx="619760" cy="22860"/>
            </a:xfrm>
            <a:custGeom>
              <a:avLst/>
              <a:gdLst/>
              <a:ahLst/>
              <a:cxnLst/>
              <a:rect l="l" t="t" r="r" b="b"/>
              <a:pathLst>
                <a:path w="619759" h="22860">
                  <a:moveTo>
                    <a:pt x="601743" y="0"/>
                  </a:moveTo>
                  <a:lnTo>
                    <a:pt x="19212" y="0"/>
                  </a:lnTo>
                  <a:lnTo>
                    <a:pt x="0" y="22860"/>
                  </a:lnTo>
                  <a:lnTo>
                    <a:pt x="619346" y="22860"/>
                  </a:lnTo>
                  <a:lnTo>
                    <a:pt x="601743" y="0"/>
                  </a:lnTo>
                  <a:close/>
                </a:path>
              </a:pathLst>
            </a:custGeom>
            <a:solidFill>
              <a:srgbClr val="96C3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7268182" y="3341369"/>
              <a:ext cx="654685" cy="22860"/>
            </a:xfrm>
            <a:custGeom>
              <a:avLst/>
              <a:gdLst/>
              <a:ahLst/>
              <a:cxnLst/>
              <a:rect l="l" t="t" r="r" b="b"/>
              <a:pathLst>
                <a:path w="654684" h="22860">
                  <a:moveTo>
                    <a:pt x="636512" y="0"/>
                  </a:moveTo>
                  <a:lnTo>
                    <a:pt x="19212" y="0"/>
                  </a:lnTo>
                  <a:lnTo>
                    <a:pt x="0" y="22859"/>
                  </a:lnTo>
                  <a:lnTo>
                    <a:pt x="654115" y="22859"/>
                  </a:lnTo>
                  <a:lnTo>
                    <a:pt x="636512" y="0"/>
                  </a:lnTo>
                  <a:close/>
                </a:path>
              </a:pathLst>
            </a:custGeom>
            <a:solidFill>
              <a:srgbClr val="95C2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7251105" y="3361689"/>
              <a:ext cx="687070" cy="22860"/>
            </a:xfrm>
            <a:custGeom>
              <a:avLst/>
              <a:gdLst/>
              <a:ahLst/>
              <a:cxnLst/>
              <a:rect l="l" t="t" r="r" b="b"/>
              <a:pathLst>
                <a:path w="687070" h="22860">
                  <a:moveTo>
                    <a:pt x="669236" y="0"/>
                  </a:moveTo>
                  <a:lnTo>
                    <a:pt x="19212" y="0"/>
                  </a:lnTo>
                  <a:lnTo>
                    <a:pt x="0" y="22860"/>
                  </a:lnTo>
                  <a:lnTo>
                    <a:pt x="686838" y="22860"/>
                  </a:lnTo>
                  <a:lnTo>
                    <a:pt x="669236" y="0"/>
                  </a:lnTo>
                  <a:close/>
                </a:path>
              </a:pathLst>
            </a:custGeom>
            <a:solidFill>
              <a:srgbClr val="95C1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7232960" y="3383279"/>
              <a:ext cx="721995" cy="22860"/>
            </a:xfrm>
            <a:custGeom>
              <a:avLst/>
              <a:gdLst/>
              <a:ahLst/>
              <a:cxnLst/>
              <a:rect l="l" t="t" r="r" b="b"/>
              <a:pathLst>
                <a:path w="721995" h="22860">
                  <a:moveTo>
                    <a:pt x="704005" y="0"/>
                  </a:moveTo>
                  <a:lnTo>
                    <a:pt x="19212" y="0"/>
                  </a:lnTo>
                  <a:lnTo>
                    <a:pt x="0" y="22860"/>
                  </a:lnTo>
                  <a:lnTo>
                    <a:pt x="721608" y="22860"/>
                  </a:lnTo>
                  <a:lnTo>
                    <a:pt x="704005" y="0"/>
                  </a:lnTo>
                  <a:close/>
                </a:path>
              </a:pathLst>
            </a:custGeom>
            <a:solidFill>
              <a:srgbClr val="95C0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7216684" y="3403599"/>
              <a:ext cx="753745" cy="22860"/>
            </a:xfrm>
            <a:custGeom>
              <a:avLst/>
              <a:gdLst/>
              <a:ahLst/>
              <a:cxnLst/>
              <a:rect l="l" t="t" r="r" b="b"/>
              <a:pathLst>
                <a:path w="753745" h="22860">
                  <a:moveTo>
                    <a:pt x="735928" y="0"/>
                  </a:moveTo>
                  <a:lnTo>
                    <a:pt x="18411" y="0"/>
                  </a:lnTo>
                  <a:lnTo>
                    <a:pt x="4535" y="16510"/>
                  </a:lnTo>
                  <a:lnTo>
                    <a:pt x="0" y="22860"/>
                  </a:lnTo>
                  <a:lnTo>
                    <a:pt x="753530" y="22860"/>
                  </a:lnTo>
                  <a:lnTo>
                    <a:pt x="735928" y="0"/>
                  </a:lnTo>
                  <a:close/>
                </a:path>
              </a:pathLst>
            </a:custGeom>
            <a:solidFill>
              <a:srgbClr val="94BF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7202169" y="3425189"/>
              <a:ext cx="783590" cy="21590"/>
            </a:xfrm>
            <a:custGeom>
              <a:avLst/>
              <a:gdLst/>
              <a:ahLst/>
              <a:cxnLst/>
              <a:rect l="l" t="t" r="r" b="b"/>
              <a:pathLst>
                <a:path w="783590" h="21589">
                  <a:moveTo>
                    <a:pt x="767067" y="0"/>
                  </a:moveTo>
                  <a:lnTo>
                    <a:pt x="15421" y="0"/>
                  </a:lnTo>
                  <a:lnTo>
                    <a:pt x="0" y="21589"/>
                  </a:lnTo>
                  <a:lnTo>
                    <a:pt x="783137" y="21589"/>
                  </a:lnTo>
                  <a:lnTo>
                    <a:pt x="779779" y="16510"/>
                  </a:lnTo>
                  <a:lnTo>
                    <a:pt x="767067" y="0"/>
                  </a:lnTo>
                  <a:close/>
                </a:path>
              </a:pathLst>
            </a:custGeom>
            <a:solidFill>
              <a:srgbClr val="94BE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7186748" y="3445509"/>
              <a:ext cx="813435" cy="22860"/>
            </a:xfrm>
            <a:custGeom>
              <a:avLst/>
              <a:gdLst/>
              <a:ahLst/>
              <a:cxnLst/>
              <a:rect l="l" t="t" r="r" b="b"/>
              <a:pathLst>
                <a:path w="813434" h="22860">
                  <a:moveTo>
                    <a:pt x="797719" y="0"/>
                  </a:moveTo>
                  <a:lnTo>
                    <a:pt x="16328" y="0"/>
                  </a:lnTo>
                  <a:lnTo>
                    <a:pt x="0" y="22860"/>
                  </a:lnTo>
                  <a:lnTo>
                    <a:pt x="812830" y="22860"/>
                  </a:lnTo>
                  <a:lnTo>
                    <a:pt x="797719" y="0"/>
                  </a:lnTo>
                  <a:close/>
                </a:path>
              </a:pathLst>
            </a:custGeom>
            <a:solidFill>
              <a:srgbClr val="94BD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7172234" y="3465829"/>
              <a:ext cx="841375" cy="22860"/>
            </a:xfrm>
            <a:custGeom>
              <a:avLst/>
              <a:gdLst/>
              <a:ahLst/>
              <a:cxnLst/>
              <a:rect l="l" t="t" r="r" b="b"/>
              <a:pathLst>
                <a:path w="841375" h="22860">
                  <a:moveTo>
                    <a:pt x="825666" y="0"/>
                  </a:moveTo>
                  <a:lnTo>
                    <a:pt x="16328" y="0"/>
                  </a:lnTo>
                  <a:lnTo>
                    <a:pt x="0" y="22860"/>
                  </a:lnTo>
                  <a:lnTo>
                    <a:pt x="840776" y="22860"/>
                  </a:lnTo>
                  <a:lnTo>
                    <a:pt x="825666" y="0"/>
                  </a:lnTo>
                  <a:close/>
                </a:path>
              </a:pathLst>
            </a:custGeom>
            <a:solidFill>
              <a:srgbClr val="93BC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7156812" y="3487419"/>
              <a:ext cx="870585" cy="22860"/>
            </a:xfrm>
            <a:custGeom>
              <a:avLst/>
              <a:gdLst/>
              <a:ahLst/>
              <a:cxnLst/>
              <a:rect l="l" t="t" r="r" b="b"/>
              <a:pathLst>
                <a:path w="870584" h="22860">
                  <a:moveTo>
                    <a:pt x="855358" y="0"/>
                  </a:moveTo>
                  <a:lnTo>
                    <a:pt x="16328" y="0"/>
                  </a:lnTo>
                  <a:lnTo>
                    <a:pt x="0" y="22859"/>
                  </a:lnTo>
                  <a:lnTo>
                    <a:pt x="870469" y="22859"/>
                  </a:lnTo>
                  <a:lnTo>
                    <a:pt x="855358" y="0"/>
                  </a:lnTo>
                  <a:close/>
                </a:path>
              </a:pathLst>
            </a:custGeom>
            <a:solidFill>
              <a:srgbClr val="93BB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7142298" y="3507739"/>
              <a:ext cx="898525" cy="22860"/>
            </a:xfrm>
            <a:custGeom>
              <a:avLst/>
              <a:gdLst/>
              <a:ahLst/>
              <a:cxnLst/>
              <a:rect l="l" t="t" r="r" b="b"/>
              <a:pathLst>
                <a:path w="898525" h="22860">
                  <a:moveTo>
                    <a:pt x="883304" y="0"/>
                  </a:moveTo>
                  <a:lnTo>
                    <a:pt x="16328" y="0"/>
                  </a:lnTo>
                  <a:lnTo>
                    <a:pt x="0" y="22860"/>
                  </a:lnTo>
                  <a:lnTo>
                    <a:pt x="898415" y="22860"/>
                  </a:lnTo>
                  <a:lnTo>
                    <a:pt x="883304" y="0"/>
                  </a:lnTo>
                  <a:close/>
                </a:path>
              </a:pathLst>
            </a:custGeom>
            <a:solidFill>
              <a:srgbClr val="93BA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7126876" y="3529329"/>
              <a:ext cx="928369" cy="22860"/>
            </a:xfrm>
            <a:custGeom>
              <a:avLst/>
              <a:gdLst/>
              <a:ahLst/>
              <a:cxnLst/>
              <a:rect l="l" t="t" r="r" b="b"/>
              <a:pathLst>
                <a:path w="928370" h="22860">
                  <a:moveTo>
                    <a:pt x="912997" y="0"/>
                  </a:moveTo>
                  <a:lnTo>
                    <a:pt x="16328" y="0"/>
                  </a:lnTo>
                  <a:lnTo>
                    <a:pt x="0" y="22860"/>
                  </a:lnTo>
                  <a:lnTo>
                    <a:pt x="928108" y="22860"/>
                  </a:lnTo>
                  <a:lnTo>
                    <a:pt x="912997" y="0"/>
                  </a:lnTo>
                  <a:close/>
                </a:path>
              </a:pathLst>
            </a:custGeom>
            <a:solidFill>
              <a:srgbClr val="93B9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7113219" y="3549650"/>
              <a:ext cx="955675" cy="22860"/>
            </a:xfrm>
            <a:custGeom>
              <a:avLst/>
              <a:gdLst/>
              <a:ahLst/>
              <a:cxnLst/>
              <a:rect l="l" t="t" r="r" b="b"/>
              <a:pathLst>
                <a:path w="955675" h="22860">
                  <a:moveTo>
                    <a:pt x="940086" y="0"/>
                  </a:moveTo>
                  <a:lnTo>
                    <a:pt x="15471" y="0"/>
                  </a:lnTo>
                  <a:lnTo>
                    <a:pt x="6399" y="12700"/>
                  </a:lnTo>
                  <a:lnTo>
                    <a:pt x="0" y="22860"/>
                  </a:lnTo>
                  <a:lnTo>
                    <a:pt x="955197" y="22860"/>
                  </a:lnTo>
                  <a:lnTo>
                    <a:pt x="940086" y="0"/>
                  </a:lnTo>
                  <a:close/>
                </a:path>
              </a:pathLst>
            </a:custGeom>
            <a:solidFill>
              <a:srgbClr val="92B8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7099619" y="3571239"/>
              <a:ext cx="982980" cy="22860"/>
            </a:xfrm>
            <a:custGeom>
              <a:avLst/>
              <a:gdLst/>
              <a:ahLst/>
              <a:cxnLst/>
              <a:rect l="l" t="t" r="r" b="b"/>
              <a:pathLst>
                <a:path w="982979" h="22860">
                  <a:moveTo>
                    <a:pt x="967958" y="0"/>
                  </a:moveTo>
                  <a:lnTo>
                    <a:pt x="14399" y="0"/>
                  </a:lnTo>
                  <a:lnTo>
                    <a:pt x="0" y="22860"/>
                  </a:lnTo>
                  <a:lnTo>
                    <a:pt x="982868" y="22860"/>
                  </a:lnTo>
                  <a:lnTo>
                    <a:pt x="981389" y="20320"/>
                  </a:lnTo>
                  <a:lnTo>
                    <a:pt x="967958" y="0"/>
                  </a:lnTo>
                  <a:close/>
                </a:path>
              </a:pathLst>
            </a:custGeom>
            <a:solidFill>
              <a:srgbClr val="92B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7086819" y="3591559"/>
              <a:ext cx="1007744" cy="22860"/>
            </a:xfrm>
            <a:custGeom>
              <a:avLst/>
              <a:gdLst/>
              <a:ahLst/>
              <a:cxnLst/>
              <a:rect l="l" t="t" r="r" b="b"/>
              <a:pathLst>
                <a:path w="1007745" h="22860">
                  <a:moveTo>
                    <a:pt x="994189" y="0"/>
                  </a:moveTo>
                  <a:lnTo>
                    <a:pt x="14399" y="0"/>
                  </a:lnTo>
                  <a:lnTo>
                    <a:pt x="0" y="22859"/>
                  </a:lnTo>
                  <a:lnTo>
                    <a:pt x="1007496" y="22859"/>
                  </a:lnTo>
                  <a:lnTo>
                    <a:pt x="994189" y="0"/>
                  </a:lnTo>
                  <a:close/>
                </a:path>
              </a:pathLst>
            </a:custGeom>
            <a:solidFill>
              <a:srgbClr val="92B6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7074019" y="3613150"/>
              <a:ext cx="1032510" cy="21590"/>
            </a:xfrm>
            <a:custGeom>
              <a:avLst/>
              <a:gdLst/>
              <a:ahLst/>
              <a:cxnLst/>
              <a:rect l="l" t="t" r="r" b="b"/>
              <a:pathLst>
                <a:path w="1032509" h="21589">
                  <a:moveTo>
                    <a:pt x="1019557" y="0"/>
                  </a:moveTo>
                  <a:lnTo>
                    <a:pt x="13599" y="0"/>
                  </a:lnTo>
                  <a:lnTo>
                    <a:pt x="0" y="21589"/>
                  </a:lnTo>
                  <a:lnTo>
                    <a:pt x="1032124" y="21589"/>
                  </a:lnTo>
                  <a:lnTo>
                    <a:pt x="1019557" y="0"/>
                  </a:lnTo>
                  <a:close/>
                </a:path>
              </a:pathLst>
            </a:custGeom>
            <a:solidFill>
              <a:srgbClr val="91B5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7060419" y="3633469"/>
              <a:ext cx="1058545" cy="22860"/>
            </a:xfrm>
            <a:custGeom>
              <a:avLst/>
              <a:gdLst/>
              <a:ahLst/>
              <a:cxnLst/>
              <a:rect l="l" t="t" r="r" b="b"/>
              <a:pathLst>
                <a:path w="1058545" h="22860">
                  <a:moveTo>
                    <a:pt x="1044985" y="0"/>
                  </a:moveTo>
                  <a:lnTo>
                    <a:pt x="14399" y="0"/>
                  </a:lnTo>
                  <a:lnTo>
                    <a:pt x="0" y="22859"/>
                  </a:lnTo>
                  <a:lnTo>
                    <a:pt x="1058291" y="22859"/>
                  </a:lnTo>
                  <a:lnTo>
                    <a:pt x="1044985" y="0"/>
                  </a:lnTo>
                  <a:close/>
                </a:path>
              </a:pathLst>
            </a:custGeom>
            <a:solidFill>
              <a:srgbClr val="91B4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7047619" y="3653789"/>
              <a:ext cx="1083310" cy="22860"/>
            </a:xfrm>
            <a:custGeom>
              <a:avLst/>
              <a:gdLst/>
              <a:ahLst/>
              <a:cxnLst/>
              <a:rect l="l" t="t" r="r" b="b"/>
              <a:pathLst>
                <a:path w="1083309" h="22860">
                  <a:moveTo>
                    <a:pt x="1069613" y="0"/>
                  </a:moveTo>
                  <a:lnTo>
                    <a:pt x="14399" y="0"/>
                  </a:lnTo>
                  <a:lnTo>
                    <a:pt x="0" y="22860"/>
                  </a:lnTo>
                  <a:lnTo>
                    <a:pt x="1082919" y="22860"/>
                  </a:lnTo>
                  <a:lnTo>
                    <a:pt x="1069613" y="0"/>
                  </a:lnTo>
                  <a:close/>
                </a:path>
              </a:pathLst>
            </a:custGeom>
            <a:solidFill>
              <a:srgbClr val="91B3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7034019" y="3675379"/>
              <a:ext cx="1109345" cy="22860"/>
            </a:xfrm>
            <a:custGeom>
              <a:avLst/>
              <a:gdLst/>
              <a:ahLst/>
              <a:cxnLst/>
              <a:rect l="l" t="t" r="r" b="b"/>
              <a:pathLst>
                <a:path w="1109345" h="22860">
                  <a:moveTo>
                    <a:pt x="1095780" y="0"/>
                  </a:moveTo>
                  <a:lnTo>
                    <a:pt x="14399" y="0"/>
                  </a:lnTo>
                  <a:lnTo>
                    <a:pt x="0" y="22860"/>
                  </a:lnTo>
                  <a:lnTo>
                    <a:pt x="1109087" y="22860"/>
                  </a:lnTo>
                  <a:lnTo>
                    <a:pt x="1095780" y="0"/>
                  </a:lnTo>
                  <a:close/>
                </a:path>
              </a:pathLst>
            </a:custGeom>
            <a:solidFill>
              <a:srgbClr val="90B2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7021219" y="3695700"/>
              <a:ext cx="1134110" cy="22860"/>
            </a:xfrm>
            <a:custGeom>
              <a:avLst/>
              <a:gdLst/>
              <a:ahLst/>
              <a:cxnLst/>
              <a:rect l="l" t="t" r="r" b="b"/>
              <a:pathLst>
                <a:path w="1134109" h="22860">
                  <a:moveTo>
                    <a:pt x="1120408" y="0"/>
                  </a:moveTo>
                  <a:lnTo>
                    <a:pt x="14400" y="0"/>
                  </a:lnTo>
                  <a:lnTo>
                    <a:pt x="0" y="22860"/>
                  </a:lnTo>
                  <a:lnTo>
                    <a:pt x="1133715" y="22860"/>
                  </a:lnTo>
                  <a:lnTo>
                    <a:pt x="1120408" y="0"/>
                  </a:lnTo>
                  <a:close/>
                </a:path>
              </a:pathLst>
            </a:custGeom>
            <a:solidFill>
              <a:srgbClr val="90B1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7008841" y="3717289"/>
              <a:ext cx="1158875" cy="22860"/>
            </a:xfrm>
            <a:custGeom>
              <a:avLst/>
              <a:gdLst/>
              <a:ahLst/>
              <a:cxnLst/>
              <a:rect l="l" t="t" r="r" b="b"/>
              <a:pathLst>
                <a:path w="1158875" h="22860">
                  <a:moveTo>
                    <a:pt x="1145354" y="0"/>
                  </a:moveTo>
                  <a:lnTo>
                    <a:pt x="13178" y="0"/>
                  </a:lnTo>
                  <a:lnTo>
                    <a:pt x="9178" y="6350"/>
                  </a:lnTo>
                  <a:lnTo>
                    <a:pt x="0" y="22860"/>
                  </a:lnTo>
                  <a:lnTo>
                    <a:pt x="1158661" y="22860"/>
                  </a:lnTo>
                  <a:lnTo>
                    <a:pt x="1145354" y="0"/>
                  </a:lnTo>
                  <a:close/>
                </a:path>
              </a:pathLst>
            </a:custGeom>
            <a:solidFill>
              <a:srgbClr val="90B0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6997544" y="3737609"/>
              <a:ext cx="1182370" cy="22860"/>
            </a:xfrm>
            <a:custGeom>
              <a:avLst/>
              <a:gdLst/>
              <a:ahLst/>
              <a:cxnLst/>
              <a:rect l="l" t="t" r="r" b="b"/>
              <a:pathLst>
                <a:path w="1182370" h="22860">
                  <a:moveTo>
                    <a:pt x="1168479" y="0"/>
                  </a:moveTo>
                  <a:lnTo>
                    <a:pt x="12708" y="0"/>
                  </a:lnTo>
                  <a:lnTo>
                    <a:pt x="0" y="22859"/>
                  </a:lnTo>
                  <a:lnTo>
                    <a:pt x="1181786" y="22859"/>
                  </a:lnTo>
                  <a:lnTo>
                    <a:pt x="1168479" y="0"/>
                  </a:lnTo>
                  <a:close/>
                </a:path>
              </a:pathLst>
            </a:custGeom>
            <a:solidFill>
              <a:srgbClr val="8FAF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6985541" y="3759200"/>
              <a:ext cx="1205230" cy="22860"/>
            </a:xfrm>
            <a:custGeom>
              <a:avLst/>
              <a:gdLst/>
              <a:ahLst/>
              <a:cxnLst/>
              <a:rect l="l" t="t" r="r" b="b"/>
              <a:pathLst>
                <a:path w="1205229" h="22860">
                  <a:moveTo>
                    <a:pt x="1193049" y="0"/>
                  </a:moveTo>
                  <a:lnTo>
                    <a:pt x="12708" y="0"/>
                  </a:lnTo>
                  <a:lnTo>
                    <a:pt x="0" y="22860"/>
                  </a:lnTo>
                  <a:lnTo>
                    <a:pt x="1204961" y="22860"/>
                  </a:lnTo>
                  <a:lnTo>
                    <a:pt x="1194528" y="2539"/>
                  </a:lnTo>
                  <a:lnTo>
                    <a:pt x="1193049" y="0"/>
                  </a:lnTo>
                  <a:close/>
                </a:path>
              </a:pathLst>
            </a:custGeom>
            <a:solidFill>
              <a:srgbClr val="8FAE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6974244" y="3779519"/>
              <a:ext cx="1226820" cy="22860"/>
            </a:xfrm>
            <a:custGeom>
              <a:avLst/>
              <a:gdLst/>
              <a:ahLst/>
              <a:cxnLst/>
              <a:rect l="l" t="t" r="r" b="b"/>
              <a:pathLst>
                <a:path w="1226820" h="22860">
                  <a:moveTo>
                    <a:pt x="1214953" y="0"/>
                  </a:moveTo>
                  <a:lnTo>
                    <a:pt x="12708" y="0"/>
                  </a:lnTo>
                  <a:lnTo>
                    <a:pt x="0" y="22859"/>
                  </a:lnTo>
                  <a:lnTo>
                    <a:pt x="1226690" y="22859"/>
                  </a:lnTo>
                  <a:lnTo>
                    <a:pt x="1214953" y="0"/>
                  </a:lnTo>
                  <a:close/>
                </a:path>
              </a:pathLst>
            </a:custGeom>
            <a:solidFill>
              <a:srgbClr val="8FAD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6962948" y="3801109"/>
              <a:ext cx="1249045" cy="21590"/>
            </a:xfrm>
            <a:custGeom>
              <a:avLst/>
              <a:gdLst/>
              <a:ahLst/>
              <a:cxnLst/>
              <a:rect l="l" t="t" r="r" b="b"/>
              <a:pathLst>
                <a:path w="1249045" h="21589">
                  <a:moveTo>
                    <a:pt x="1237335" y="0"/>
                  </a:moveTo>
                  <a:lnTo>
                    <a:pt x="12002" y="0"/>
                  </a:lnTo>
                  <a:lnTo>
                    <a:pt x="0" y="21589"/>
                  </a:lnTo>
                  <a:lnTo>
                    <a:pt x="1248420" y="21589"/>
                  </a:lnTo>
                  <a:lnTo>
                    <a:pt x="1237335" y="0"/>
                  </a:lnTo>
                  <a:close/>
                </a:path>
              </a:pathLst>
            </a:custGeom>
            <a:solidFill>
              <a:srgbClr val="8EAC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6950945" y="3821429"/>
              <a:ext cx="1271905" cy="22860"/>
            </a:xfrm>
            <a:custGeom>
              <a:avLst/>
              <a:gdLst/>
              <a:ahLst/>
              <a:cxnLst/>
              <a:rect l="l" t="t" r="r" b="b"/>
              <a:pathLst>
                <a:path w="1271904" h="22860">
                  <a:moveTo>
                    <a:pt x="1259770" y="0"/>
                  </a:moveTo>
                  <a:lnTo>
                    <a:pt x="12708" y="0"/>
                  </a:lnTo>
                  <a:lnTo>
                    <a:pt x="0" y="22860"/>
                  </a:lnTo>
                  <a:lnTo>
                    <a:pt x="1271507" y="22860"/>
                  </a:lnTo>
                  <a:lnTo>
                    <a:pt x="1259770" y="0"/>
                  </a:lnTo>
                  <a:close/>
                </a:path>
              </a:pathLst>
            </a:custGeom>
            <a:solidFill>
              <a:srgbClr val="8EAB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6939648" y="3841750"/>
              <a:ext cx="1293495" cy="22860"/>
            </a:xfrm>
            <a:custGeom>
              <a:avLst/>
              <a:gdLst/>
              <a:ahLst/>
              <a:cxnLst/>
              <a:rect l="l" t="t" r="r" b="b"/>
              <a:pathLst>
                <a:path w="1293495" h="22860">
                  <a:moveTo>
                    <a:pt x="1281500" y="0"/>
                  </a:moveTo>
                  <a:lnTo>
                    <a:pt x="12708" y="0"/>
                  </a:lnTo>
                  <a:lnTo>
                    <a:pt x="0" y="22860"/>
                  </a:lnTo>
                  <a:lnTo>
                    <a:pt x="1293237" y="22860"/>
                  </a:lnTo>
                  <a:lnTo>
                    <a:pt x="1281500" y="0"/>
                  </a:lnTo>
                  <a:close/>
                </a:path>
              </a:pathLst>
            </a:custGeom>
            <a:solidFill>
              <a:srgbClr val="8EAA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6927645" y="3863339"/>
              <a:ext cx="1316355" cy="22860"/>
            </a:xfrm>
            <a:custGeom>
              <a:avLst/>
              <a:gdLst/>
              <a:ahLst/>
              <a:cxnLst/>
              <a:rect l="l" t="t" r="r" b="b"/>
              <a:pathLst>
                <a:path w="1316354" h="22860">
                  <a:moveTo>
                    <a:pt x="1304588" y="0"/>
                  </a:moveTo>
                  <a:lnTo>
                    <a:pt x="12708" y="0"/>
                  </a:lnTo>
                  <a:lnTo>
                    <a:pt x="0" y="22860"/>
                  </a:lnTo>
                  <a:lnTo>
                    <a:pt x="1316324" y="22860"/>
                  </a:lnTo>
                  <a:lnTo>
                    <a:pt x="1304588" y="0"/>
                  </a:lnTo>
                  <a:close/>
                </a:path>
              </a:pathLst>
            </a:custGeom>
            <a:solidFill>
              <a:srgbClr val="8DA9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6916348" y="3883659"/>
              <a:ext cx="1338580" cy="22860"/>
            </a:xfrm>
            <a:custGeom>
              <a:avLst/>
              <a:gdLst/>
              <a:ahLst/>
              <a:cxnLst/>
              <a:rect l="l" t="t" r="r" b="b"/>
              <a:pathLst>
                <a:path w="1338579" h="22860">
                  <a:moveTo>
                    <a:pt x="1326317" y="0"/>
                  </a:moveTo>
                  <a:lnTo>
                    <a:pt x="12708" y="0"/>
                  </a:lnTo>
                  <a:lnTo>
                    <a:pt x="0" y="22859"/>
                  </a:lnTo>
                  <a:lnTo>
                    <a:pt x="1338054" y="22859"/>
                  </a:lnTo>
                  <a:lnTo>
                    <a:pt x="1326317" y="0"/>
                  </a:lnTo>
                  <a:close/>
                </a:path>
              </a:pathLst>
            </a:custGeom>
            <a:solidFill>
              <a:srgbClr val="8DA8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6905051" y="3903979"/>
              <a:ext cx="1360170" cy="22860"/>
            </a:xfrm>
            <a:custGeom>
              <a:avLst/>
              <a:gdLst/>
              <a:ahLst/>
              <a:cxnLst/>
              <a:rect l="l" t="t" r="r" b="b"/>
              <a:pathLst>
                <a:path w="1360170" h="22860">
                  <a:moveTo>
                    <a:pt x="1348047" y="0"/>
                  </a:moveTo>
                  <a:lnTo>
                    <a:pt x="12708" y="0"/>
                  </a:lnTo>
                  <a:lnTo>
                    <a:pt x="0" y="22860"/>
                  </a:lnTo>
                  <a:lnTo>
                    <a:pt x="1359783" y="22860"/>
                  </a:lnTo>
                  <a:lnTo>
                    <a:pt x="1348047" y="0"/>
                  </a:lnTo>
                  <a:close/>
                </a:path>
              </a:pathLst>
            </a:custGeom>
            <a:solidFill>
              <a:srgbClr val="8DA7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6893049" y="3925569"/>
              <a:ext cx="1383030" cy="22860"/>
            </a:xfrm>
            <a:custGeom>
              <a:avLst/>
              <a:gdLst/>
              <a:ahLst/>
              <a:cxnLst/>
              <a:rect l="l" t="t" r="r" b="b"/>
              <a:pathLst>
                <a:path w="1383029" h="22860">
                  <a:moveTo>
                    <a:pt x="1371134" y="0"/>
                  </a:moveTo>
                  <a:lnTo>
                    <a:pt x="12708" y="0"/>
                  </a:lnTo>
                  <a:lnTo>
                    <a:pt x="0" y="22859"/>
                  </a:lnTo>
                  <a:lnTo>
                    <a:pt x="1382871" y="22859"/>
                  </a:lnTo>
                  <a:lnTo>
                    <a:pt x="1371134" y="0"/>
                  </a:lnTo>
                  <a:close/>
                </a:path>
              </a:pathLst>
            </a:custGeom>
            <a:solidFill>
              <a:srgbClr val="8DA6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6881752" y="3945889"/>
              <a:ext cx="1404620" cy="22860"/>
            </a:xfrm>
            <a:custGeom>
              <a:avLst/>
              <a:gdLst/>
              <a:ahLst/>
              <a:cxnLst/>
              <a:rect l="l" t="t" r="r" b="b"/>
              <a:pathLst>
                <a:path w="1404620" h="22860">
                  <a:moveTo>
                    <a:pt x="1392864" y="0"/>
                  </a:moveTo>
                  <a:lnTo>
                    <a:pt x="12708" y="0"/>
                  </a:lnTo>
                  <a:lnTo>
                    <a:pt x="0" y="22860"/>
                  </a:lnTo>
                  <a:lnTo>
                    <a:pt x="1404601" y="22860"/>
                  </a:lnTo>
                  <a:lnTo>
                    <a:pt x="1392864" y="0"/>
                  </a:lnTo>
                  <a:close/>
                </a:path>
              </a:pathLst>
            </a:custGeom>
            <a:solidFill>
              <a:srgbClr val="8CA5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6869749" y="3967480"/>
              <a:ext cx="1428115" cy="22860"/>
            </a:xfrm>
            <a:custGeom>
              <a:avLst/>
              <a:gdLst/>
              <a:ahLst/>
              <a:cxnLst/>
              <a:rect l="l" t="t" r="r" b="b"/>
              <a:pathLst>
                <a:path w="1428115" h="22860">
                  <a:moveTo>
                    <a:pt x="1415951" y="0"/>
                  </a:moveTo>
                  <a:lnTo>
                    <a:pt x="12708" y="0"/>
                  </a:lnTo>
                  <a:lnTo>
                    <a:pt x="0" y="22860"/>
                  </a:lnTo>
                  <a:lnTo>
                    <a:pt x="1427688" y="22860"/>
                  </a:lnTo>
                  <a:lnTo>
                    <a:pt x="1415951" y="0"/>
                  </a:lnTo>
                  <a:close/>
                </a:path>
              </a:pathLst>
            </a:custGeom>
            <a:solidFill>
              <a:srgbClr val="8CA4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6858452" y="3987800"/>
              <a:ext cx="1449705" cy="22860"/>
            </a:xfrm>
            <a:custGeom>
              <a:avLst/>
              <a:gdLst/>
              <a:ahLst/>
              <a:cxnLst/>
              <a:rect l="l" t="t" r="r" b="b"/>
              <a:pathLst>
                <a:path w="1449704" h="22860">
                  <a:moveTo>
                    <a:pt x="1437681" y="0"/>
                  </a:moveTo>
                  <a:lnTo>
                    <a:pt x="12708" y="0"/>
                  </a:lnTo>
                  <a:lnTo>
                    <a:pt x="0" y="22860"/>
                  </a:lnTo>
                  <a:lnTo>
                    <a:pt x="1449418" y="22860"/>
                  </a:lnTo>
                  <a:lnTo>
                    <a:pt x="1437681" y="0"/>
                  </a:lnTo>
                  <a:close/>
                </a:path>
              </a:pathLst>
            </a:custGeom>
            <a:solidFill>
              <a:srgbClr val="8CA3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6846449" y="4009389"/>
              <a:ext cx="1472565" cy="22860"/>
            </a:xfrm>
            <a:custGeom>
              <a:avLst/>
              <a:gdLst/>
              <a:ahLst/>
              <a:cxnLst/>
              <a:rect l="l" t="t" r="r" b="b"/>
              <a:pathLst>
                <a:path w="1472565" h="22860">
                  <a:moveTo>
                    <a:pt x="1460769" y="0"/>
                  </a:moveTo>
                  <a:lnTo>
                    <a:pt x="12708" y="0"/>
                  </a:lnTo>
                  <a:lnTo>
                    <a:pt x="0" y="22860"/>
                  </a:lnTo>
                  <a:lnTo>
                    <a:pt x="1472505" y="22860"/>
                  </a:lnTo>
                  <a:lnTo>
                    <a:pt x="1460769" y="0"/>
                  </a:lnTo>
                  <a:close/>
                </a:path>
              </a:pathLst>
            </a:custGeom>
            <a:solidFill>
              <a:srgbClr val="8BA2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6835153" y="4029709"/>
              <a:ext cx="1494790" cy="22860"/>
            </a:xfrm>
            <a:custGeom>
              <a:avLst/>
              <a:gdLst/>
              <a:ahLst/>
              <a:cxnLst/>
              <a:rect l="l" t="t" r="r" b="b"/>
              <a:pathLst>
                <a:path w="1494790" h="22860">
                  <a:moveTo>
                    <a:pt x="1482498" y="0"/>
                  </a:moveTo>
                  <a:lnTo>
                    <a:pt x="12708" y="0"/>
                  </a:lnTo>
                  <a:lnTo>
                    <a:pt x="0" y="22859"/>
                  </a:lnTo>
                  <a:lnTo>
                    <a:pt x="1494235" y="22859"/>
                  </a:lnTo>
                  <a:lnTo>
                    <a:pt x="1482498" y="0"/>
                  </a:lnTo>
                  <a:close/>
                </a:path>
              </a:pathLst>
            </a:custGeom>
            <a:solidFill>
              <a:srgbClr val="8BA1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6823856" y="4051300"/>
              <a:ext cx="1516380" cy="21590"/>
            </a:xfrm>
            <a:custGeom>
              <a:avLst/>
              <a:gdLst/>
              <a:ahLst/>
              <a:cxnLst/>
              <a:rect l="l" t="t" r="r" b="b"/>
              <a:pathLst>
                <a:path w="1516379" h="21589">
                  <a:moveTo>
                    <a:pt x="1504880" y="0"/>
                  </a:moveTo>
                  <a:lnTo>
                    <a:pt x="12002" y="0"/>
                  </a:lnTo>
                  <a:lnTo>
                    <a:pt x="0" y="21589"/>
                  </a:lnTo>
                  <a:lnTo>
                    <a:pt x="1515964" y="21589"/>
                  </a:lnTo>
                  <a:lnTo>
                    <a:pt x="1504880" y="0"/>
                  </a:lnTo>
                  <a:close/>
                </a:path>
              </a:pathLst>
            </a:custGeom>
            <a:solidFill>
              <a:srgbClr val="8BA0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6812320" y="4071619"/>
              <a:ext cx="1538605" cy="22860"/>
            </a:xfrm>
            <a:custGeom>
              <a:avLst/>
              <a:gdLst/>
              <a:ahLst/>
              <a:cxnLst/>
              <a:rect l="l" t="t" r="r" b="b"/>
              <a:pathLst>
                <a:path w="1538604" h="22860">
                  <a:moveTo>
                    <a:pt x="1526849" y="0"/>
                  </a:moveTo>
                  <a:lnTo>
                    <a:pt x="12242" y="0"/>
                  </a:lnTo>
                  <a:lnTo>
                    <a:pt x="3769" y="15239"/>
                  </a:lnTo>
                  <a:lnTo>
                    <a:pt x="0" y="22859"/>
                  </a:lnTo>
                  <a:lnTo>
                    <a:pt x="1538585" y="22859"/>
                  </a:lnTo>
                  <a:lnTo>
                    <a:pt x="1526849" y="0"/>
                  </a:lnTo>
                  <a:close/>
                </a:path>
              </a:pathLst>
            </a:custGeom>
            <a:solidFill>
              <a:srgbClr val="8A9F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6802267" y="4091939"/>
              <a:ext cx="1559560" cy="22860"/>
            </a:xfrm>
            <a:custGeom>
              <a:avLst/>
              <a:gdLst/>
              <a:ahLst/>
              <a:cxnLst/>
              <a:rect l="l" t="t" r="r" b="b"/>
              <a:pathLst>
                <a:path w="1559559" h="22860">
                  <a:moveTo>
                    <a:pt x="1547334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559070" y="22860"/>
                  </a:lnTo>
                  <a:lnTo>
                    <a:pt x="1547334" y="0"/>
                  </a:lnTo>
                  <a:close/>
                </a:path>
              </a:pathLst>
            </a:custGeom>
            <a:solidFill>
              <a:srgbClr val="8A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6791587" y="4113530"/>
              <a:ext cx="1581150" cy="22860"/>
            </a:xfrm>
            <a:custGeom>
              <a:avLst/>
              <a:gdLst/>
              <a:ahLst/>
              <a:cxnLst/>
              <a:rect l="l" t="t" r="r" b="b"/>
              <a:pathLst>
                <a:path w="1581150" h="22860">
                  <a:moveTo>
                    <a:pt x="1569099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580836" y="22860"/>
                  </a:lnTo>
                  <a:lnTo>
                    <a:pt x="1569099" y="0"/>
                  </a:lnTo>
                  <a:close/>
                </a:path>
              </a:pathLst>
            </a:custGeom>
            <a:solidFill>
              <a:srgbClr val="8A9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6781535" y="4133850"/>
              <a:ext cx="1600835" cy="22860"/>
            </a:xfrm>
            <a:custGeom>
              <a:avLst/>
              <a:gdLst/>
              <a:ahLst/>
              <a:cxnLst/>
              <a:rect l="l" t="t" r="r" b="b"/>
              <a:pathLst>
                <a:path w="1600834" h="22860">
                  <a:moveTo>
                    <a:pt x="1589584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600309" y="22860"/>
                  </a:lnTo>
                  <a:lnTo>
                    <a:pt x="1592844" y="6350"/>
                  </a:lnTo>
                  <a:lnTo>
                    <a:pt x="1589584" y="0"/>
                  </a:lnTo>
                  <a:close/>
                </a:path>
              </a:pathLst>
            </a:custGeom>
            <a:solidFill>
              <a:srgbClr val="899C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6770854" y="4155439"/>
              <a:ext cx="1621155" cy="22860"/>
            </a:xfrm>
            <a:custGeom>
              <a:avLst/>
              <a:gdLst/>
              <a:ahLst/>
              <a:cxnLst/>
              <a:rect l="l" t="t" r="r" b="b"/>
              <a:pathLst>
                <a:path w="1621154" h="22860">
                  <a:moveTo>
                    <a:pt x="1610416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620752" y="22860"/>
                  </a:lnTo>
                  <a:lnTo>
                    <a:pt x="1610416" y="0"/>
                  </a:lnTo>
                  <a:close/>
                </a:path>
              </a:pathLst>
            </a:custGeom>
            <a:solidFill>
              <a:srgbClr val="899B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6760802" y="4175759"/>
              <a:ext cx="1640205" cy="22860"/>
            </a:xfrm>
            <a:custGeom>
              <a:avLst/>
              <a:gdLst/>
              <a:ahLst/>
              <a:cxnLst/>
              <a:rect l="l" t="t" r="r" b="b"/>
              <a:pathLst>
                <a:path w="1640204" h="22860">
                  <a:moveTo>
                    <a:pt x="1629655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639991" y="22859"/>
                  </a:lnTo>
                  <a:lnTo>
                    <a:pt x="1629655" y="0"/>
                  </a:lnTo>
                  <a:close/>
                </a:path>
              </a:pathLst>
            </a:custGeom>
            <a:solidFill>
              <a:srgbClr val="899A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6750749" y="4197350"/>
              <a:ext cx="1659255" cy="21590"/>
            </a:xfrm>
            <a:custGeom>
              <a:avLst/>
              <a:gdLst/>
              <a:ahLst/>
              <a:cxnLst/>
              <a:rect l="l" t="t" r="r" b="b"/>
              <a:pathLst>
                <a:path w="1659254" h="21589">
                  <a:moveTo>
                    <a:pt x="1649470" y="0"/>
                  </a:moveTo>
                  <a:lnTo>
                    <a:pt x="10680" y="0"/>
                  </a:lnTo>
                  <a:lnTo>
                    <a:pt x="0" y="21589"/>
                  </a:lnTo>
                  <a:lnTo>
                    <a:pt x="1659231" y="21589"/>
                  </a:lnTo>
                  <a:lnTo>
                    <a:pt x="1649470" y="0"/>
                  </a:lnTo>
                  <a:close/>
                </a:path>
              </a:pathLst>
            </a:custGeom>
            <a:solidFill>
              <a:srgbClr val="8899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6740069" y="4217669"/>
              <a:ext cx="1680210" cy="22860"/>
            </a:xfrm>
            <a:custGeom>
              <a:avLst/>
              <a:gdLst/>
              <a:ahLst/>
              <a:cxnLst/>
              <a:rect l="l" t="t" r="r" b="b"/>
              <a:pathLst>
                <a:path w="1680209" h="22860">
                  <a:moveTo>
                    <a:pt x="1669338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679674" y="22859"/>
                  </a:lnTo>
                  <a:lnTo>
                    <a:pt x="1669338" y="0"/>
                  </a:lnTo>
                  <a:close/>
                </a:path>
              </a:pathLst>
            </a:custGeom>
            <a:solidFill>
              <a:srgbClr val="8899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6730017" y="4239259"/>
              <a:ext cx="1699260" cy="21590"/>
            </a:xfrm>
            <a:custGeom>
              <a:avLst/>
              <a:gdLst/>
              <a:ahLst/>
              <a:cxnLst/>
              <a:rect l="l" t="t" r="r" b="b"/>
              <a:pathLst>
                <a:path w="1699259" h="21589">
                  <a:moveTo>
                    <a:pt x="1689152" y="0"/>
                  </a:moveTo>
                  <a:lnTo>
                    <a:pt x="10680" y="0"/>
                  </a:lnTo>
                  <a:lnTo>
                    <a:pt x="0" y="21589"/>
                  </a:lnTo>
                  <a:lnTo>
                    <a:pt x="1698914" y="21589"/>
                  </a:lnTo>
                  <a:lnTo>
                    <a:pt x="1689152" y="0"/>
                  </a:lnTo>
                  <a:close/>
                </a:path>
              </a:pathLst>
            </a:custGeom>
            <a:solidFill>
              <a:srgbClr val="8897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6719336" y="4259580"/>
              <a:ext cx="1719580" cy="22860"/>
            </a:xfrm>
            <a:custGeom>
              <a:avLst/>
              <a:gdLst/>
              <a:ahLst/>
              <a:cxnLst/>
              <a:rect l="l" t="t" r="r" b="b"/>
              <a:pathLst>
                <a:path w="1719579" h="22860">
                  <a:moveTo>
                    <a:pt x="1709020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719356" y="22860"/>
                  </a:lnTo>
                  <a:lnTo>
                    <a:pt x="1709020" y="0"/>
                  </a:lnTo>
                  <a:close/>
                </a:path>
              </a:pathLst>
            </a:custGeom>
            <a:solidFill>
              <a:srgbClr val="8796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6709284" y="4279900"/>
              <a:ext cx="1738630" cy="22860"/>
            </a:xfrm>
            <a:custGeom>
              <a:avLst/>
              <a:gdLst/>
              <a:ahLst/>
              <a:cxnLst/>
              <a:rect l="l" t="t" r="r" b="b"/>
              <a:pathLst>
                <a:path w="1738629" h="22860">
                  <a:moveTo>
                    <a:pt x="1728260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738596" y="22860"/>
                  </a:lnTo>
                  <a:lnTo>
                    <a:pt x="1728260" y="0"/>
                  </a:lnTo>
                  <a:close/>
                </a:path>
              </a:pathLst>
            </a:custGeom>
            <a:solidFill>
              <a:srgbClr val="879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6698603" y="4301489"/>
              <a:ext cx="1759585" cy="22860"/>
            </a:xfrm>
            <a:custGeom>
              <a:avLst/>
              <a:gdLst/>
              <a:ahLst/>
              <a:cxnLst/>
              <a:rect l="l" t="t" r="r" b="b"/>
              <a:pathLst>
                <a:path w="1759584" h="22860">
                  <a:moveTo>
                    <a:pt x="1748702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759038" y="22860"/>
                  </a:lnTo>
                  <a:lnTo>
                    <a:pt x="1748702" y="0"/>
                  </a:lnTo>
                  <a:close/>
                </a:path>
              </a:pathLst>
            </a:custGeom>
            <a:solidFill>
              <a:srgbClr val="8794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6688551" y="4321809"/>
              <a:ext cx="1778635" cy="22860"/>
            </a:xfrm>
            <a:custGeom>
              <a:avLst/>
              <a:gdLst/>
              <a:ahLst/>
              <a:cxnLst/>
              <a:rect l="l" t="t" r="r" b="b"/>
              <a:pathLst>
                <a:path w="1778634" h="22860">
                  <a:moveTo>
                    <a:pt x="1767942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778278" y="22859"/>
                  </a:lnTo>
                  <a:lnTo>
                    <a:pt x="1767942" y="0"/>
                  </a:lnTo>
                  <a:close/>
                </a:path>
              </a:pathLst>
            </a:custGeom>
            <a:solidFill>
              <a:srgbClr val="8793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6677870" y="4343400"/>
              <a:ext cx="1798955" cy="22860"/>
            </a:xfrm>
            <a:custGeom>
              <a:avLst/>
              <a:gdLst/>
              <a:ahLst/>
              <a:cxnLst/>
              <a:rect l="l" t="t" r="r" b="b"/>
              <a:pathLst>
                <a:path w="1798954" h="22860">
                  <a:moveTo>
                    <a:pt x="1788384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798721" y="22860"/>
                  </a:lnTo>
                  <a:lnTo>
                    <a:pt x="1788384" y="0"/>
                  </a:lnTo>
                  <a:close/>
                </a:path>
              </a:pathLst>
            </a:custGeom>
            <a:solidFill>
              <a:srgbClr val="8692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6667818" y="4363719"/>
              <a:ext cx="1818005" cy="22860"/>
            </a:xfrm>
            <a:custGeom>
              <a:avLst/>
              <a:gdLst/>
              <a:ahLst/>
              <a:cxnLst/>
              <a:rect l="l" t="t" r="r" b="b"/>
              <a:pathLst>
                <a:path w="1818004" h="22860">
                  <a:moveTo>
                    <a:pt x="1807624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817960" y="22859"/>
                  </a:lnTo>
                  <a:lnTo>
                    <a:pt x="1807624" y="0"/>
                  </a:lnTo>
                  <a:close/>
                </a:path>
              </a:pathLst>
            </a:custGeom>
            <a:solidFill>
              <a:srgbClr val="8691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6657766" y="4385309"/>
              <a:ext cx="1837689" cy="21590"/>
            </a:xfrm>
            <a:custGeom>
              <a:avLst/>
              <a:gdLst/>
              <a:ahLst/>
              <a:cxnLst/>
              <a:rect l="l" t="t" r="r" b="b"/>
              <a:pathLst>
                <a:path w="1837690" h="21589">
                  <a:moveTo>
                    <a:pt x="1827438" y="0"/>
                  </a:moveTo>
                  <a:lnTo>
                    <a:pt x="10680" y="0"/>
                  </a:lnTo>
                  <a:lnTo>
                    <a:pt x="0" y="21589"/>
                  </a:lnTo>
                  <a:lnTo>
                    <a:pt x="1837200" y="21589"/>
                  </a:lnTo>
                  <a:lnTo>
                    <a:pt x="1827438" y="0"/>
                  </a:lnTo>
                  <a:close/>
                </a:path>
              </a:pathLst>
            </a:custGeom>
            <a:solidFill>
              <a:srgbClr val="8690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6647085" y="4405630"/>
              <a:ext cx="1858010" cy="22860"/>
            </a:xfrm>
            <a:custGeom>
              <a:avLst/>
              <a:gdLst/>
              <a:ahLst/>
              <a:cxnLst/>
              <a:rect l="l" t="t" r="r" b="b"/>
              <a:pathLst>
                <a:path w="1858009" h="22860">
                  <a:moveTo>
                    <a:pt x="1847307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857643" y="22860"/>
                  </a:lnTo>
                  <a:lnTo>
                    <a:pt x="1847307" y="0"/>
                  </a:lnTo>
                  <a:close/>
                </a:path>
              </a:pathLst>
            </a:custGeom>
            <a:solidFill>
              <a:srgbClr val="858F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6637033" y="4425950"/>
              <a:ext cx="1877060" cy="22860"/>
            </a:xfrm>
            <a:custGeom>
              <a:avLst/>
              <a:gdLst/>
              <a:ahLst/>
              <a:cxnLst/>
              <a:rect l="l" t="t" r="r" b="b"/>
              <a:pathLst>
                <a:path w="1877059" h="22860">
                  <a:moveTo>
                    <a:pt x="1866547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876883" y="22860"/>
                  </a:lnTo>
                  <a:lnTo>
                    <a:pt x="1866547" y="0"/>
                  </a:lnTo>
                  <a:close/>
                </a:path>
              </a:pathLst>
            </a:custGeom>
            <a:solidFill>
              <a:srgbClr val="858E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6626352" y="4447539"/>
              <a:ext cx="1897380" cy="22860"/>
            </a:xfrm>
            <a:custGeom>
              <a:avLst/>
              <a:gdLst/>
              <a:ahLst/>
              <a:cxnLst/>
              <a:rect l="l" t="t" r="r" b="b"/>
              <a:pathLst>
                <a:path w="1897379" h="22860">
                  <a:moveTo>
                    <a:pt x="1886989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897325" y="22860"/>
                  </a:lnTo>
                  <a:lnTo>
                    <a:pt x="1886989" y="0"/>
                  </a:lnTo>
                  <a:close/>
                </a:path>
              </a:pathLst>
            </a:custGeom>
            <a:solidFill>
              <a:srgbClr val="858D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6616300" y="4467859"/>
              <a:ext cx="1917064" cy="22860"/>
            </a:xfrm>
            <a:custGeom>
              <a:avLst/>
              <a:gdLst/>
              <a:ahLst/>
              <a:cxnLst/>
              <a:rect l="l" t="t" r="r" b="b"/>
              <a:pathLst>
                <a:path w="1917065" h="22860">
                  <a:moveTo>
                    <a:pt x="1906229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916565" y="22859"/>
                  </a:lnTo>
                  <a:lnTo>
                    <a:pt x="1906229" y="0"/>
                  </a:lnTo>
                  <a:close/>
                </a:path>
              </a:pathLst>
            </a:custGeom>
            <a:solidFill>
              <a:srgbClr val="848C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6605619" y="4489450"/>
              <a:ext cx="1937385" cy="22860"/>
            </a:xfrm>
            <a:custGeom>
              <a:avLst/>
              <a:gdLst/>
              <a:ahLst/>
              <a:cxnLst/>
              <a:rect l="l" t="t" r="r" b="b"/>
              <a:pathLst>
                <a:path w="1937384" h="22860">
                  <a:moveTo>
                    <a:pt x="1926671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937007" y="22860"/>
                  </a:lnTo>
                  <a:lnTo>
                    <a:pt x="1926671" y="0"/>
                  </a:lnTo>
                  <a:close/>
                </a:path>
              </a:pathLst>
            </a:custGeom>
            <a:solidFill>
              <a:srgbClr val="848B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6595567" y="4509769"/>
              <a:ext cx="1956435" cy="22860"/>
            </a:xfrm>
            <a:custGeom>
              <a:avLst/>
              <a:gdLst/>
              <a:ahLst/>
              <a:cxnLst/>
              <a:rect l="l" t="t" r="r" b="b"/>
              <a:pathLst>
                <a:path w="1956434" h="22860">
                  <a:moveTo>
                    <a:pt x="1945911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956247" y="22859"/>
                  </a:lnTo>
                  <a:lnTo>
                    <a:pt x="1945911" y="0"/>
                  </a:lnTo>
                  <a:close/>
                </a:path>
              </a:pathLst>
            </a:custGeom>
            <a:solidFill>
              <a:srgbClr val="848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6584887" y="4531359"/>
              <a:ext cx="1976755" cy="22860"/>
            </a:xfrm>
            <a:custGeom>
              <a:avLst/>
              <a:gdLst/>
              <a:ahLst/>
              <a:cxnLst/>
              <a:rect l="l" t="t" r="r" b="b"/>
              <a:pathLst>
                <a:path w="1976754" h="22860">
                  <a:moveTo>
                    <a:pt x="1966353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976689" y="22859"/>
                  </a:lnTo>
                  <a:lnTo>
                    <a:pt x="1966353" y="0"/>
                  </a:lnTo>
                  <a:close/>
                </a:path>
              </a:pathLst>
            </a:custGeom>
            <a:solidFill>
              <a:srgbClr val="8389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6574834" y="4551680"/>
              <a:ext cx="1996439" cy="22860"/>
            </a:xfrm>
            <a:custGeom>
              <a:avLst/>
              <a:gdLst/>
              <a:ahLst/>
              <a:cxnLst/>
              <a:rect l="l" t="t" r="r" b="b"/>
              <a:pathLst>
                <a:path w="1996440" h="22860">
                  <a:moveTo>
                    <a:pt x="1985593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995929" y="22860"/>
                  </a:lnTo>
                  <a:lnTo>
                    <a:pt x="1985593" y="0"/>
                  </a:lnTo>
                  <a:close/>
                </a:path>
              </a:pathLst>
            </a:custGeom>
            <a:solidFill>
              <a:srgbClr val="838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6564782" y="4573269"/>
              <a:ext cx="2015489" cy="21590"/>
            </a:xfrm>
            <a:custGeom>
              <a:avLst/>
              <a:gdLst/>
              <a:ahLst/>
              <a:cxnLst/>
              <a:rect l="l" t="t" r="r" b="b"/>
              <a:pathLst>
                <a:path w="2015490" h="21589">
                  <a:moveTo>
                    <a:pt x="2005407" y="0"/>
                  </a:moveTo>
                  <a:lnTo>
                    <a:pt x="10680" y="0"/>
                  </a:lnTo>
                  <a:lnTo>
                    <a:pt x="0" y="21589"/>
                  </a:lnTo>
                  <a:lnTo>
                    <a:pt x="2015169" y="21589"/>
                  </a:lnTo>
                  <a:lnTo>
                    <a:pt x="2005407" y="0"/>
                  </a:lnTo>
                  <a:close/>
                </a:path>
              </a:pathLst>
            </a:custGeom>
            <a:solidFill>
              <a:srgbClr val="8387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6554101" y="4593589"/>
              <a:ext cx="2035810" cy="22860"/>
            </a:xfrm>
            <a:custGeom>
              <a:avLst/>
              <a:gdLst/>
              <a:ahLst/>
              <a:cxnLst/>
              <a:rect l="l" t="t" r="r" b="b"/>
              <a:pathLst>
                <a:path w="2035809" h="22860">
                  <a:moveTo>
                    <a:pt x="2025276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035612" y="22860"/>
                  </a:lnTo>
                  <a:lnTo>
                    <a:pt x="2025276" y="0"/>
                  </a:lnTo>
                  <a:close/>
                </a:path>
              </a:pathLst>
            </a:custGeom>
            <a:solidFill>
              <a:srgbClr val="828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6544049" y="4613909"/>
              <a:ext cx="2054860" cy="22860"/>
            </a:xfrm>
            <a:custGeom>
              <a:avLst/>
              <a:gdLst/>
              <a:ahLst/>
              <a:cxnLst/>
              <a:rect l="l" t="t" r="r" b="b"/>
              <a:pathLst>
                <a:path w="2054859" h="22860">
                  <a:moveTo>
                    <a:pt x="2044515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054852" y="22859"/>
                  </a:lnTo>
                  <a:lnTo>
                    <a:pt x="2044515" y="0"/>
                  </a:lnTo>
                  <a:close/>
                </a:path>
              </a:pathLst>
            </a:custGeom>
            <a:solidFill>
              <a:srgbClr val="8285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6533368" y="4635500"/>
              <a:ext cx="2075814" cy="22860"/>
            </a:xfrm>
            <a:custGeom>
              <a:avLst/>
              <a:gdLst/>
              <a:ahLst/>
              <a:cxnLst/>
              <a:rect l="l" t="t" r="r" b="b"/>
              <a:pathLst>
                <a:path w="2075815" h="22860">
                  <a:moveTo>
                    <a:pt x="2064958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075294" y="22860"/>
                  </a:lnTo>
                  <a:lnTo>
                    <a:pt x="2064958" y="0"/>
                  </a:lnTo>
                  <a:close/>
                </a:path>
              </a:pathLst>
            </a:custGeom>
            <a:solidFill>
              <a:srgbClr val="8284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6523316" y="4655819"/>
              <a:ext cx="2094864" cy="22860"/>
            </a:xfrm>
            <a:custGeom>
              <a:avLst/>
              <a:gdLst/>
              <a:ahLst/>
              <a:cxnLst/>
              <a:rect l="l" t="t" r="r" b="b"/>
              <a:pathLst>
                <a:path w="2094865" h="22860">
                  <a:moveTo>
                    <a:pt x="2084198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094534" y="22859"/>
                  </a:lnTo>
                  <a:lnTo>
                    <a:pt x="2084198" y="0"/>
                  </a:lnTo>
                  <a:close/>
                </a:path>
              </a:pathLst>
            </a:custGeom>
            <a:solidFill>
              <a:srgbClr val="8183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6513264" y="4676139"/>
              <a:ext cx="2113915" cy="22860"/>
            </a:xfrm>
            <a:custGeom>
              <a:avLst/>
              <a:gdLst/>
              <a:ahLst/>
              <a:cxnLst/>
              <a:rect l="l" t="t" r="r" b="b"/>
              <a:pathLst>
                <a:path w="2113915" h="22860">
                  <a:moveTo>
                    <a:pt x="2103438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113774" y="22860"/>
                  </a:lnTo>
                  <a:lnTo>
                    <a:pt x="2103438" y="0"/>
                  </a:lnTo>
                  <a:close/>
                </a:path>
              </a:pathLst>
            </a:custGeom>
            <a:solidFill>
              <a:srgbClr val="8182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6502583" y="4697730"/>
              <a:ext cx="2134235" cy="22860"/>
            </a:xfrm>
            <a:custGeom>
              <a:avLst/>
              <a:gdLst/>
              <a:ahLst/>
              <a:cxnLst/>
              <a:rect l="l" t="t" r="r" b="b"/>
              <a:pathLst>
                <a:path w="2134234" h="22860">
                  <a:moveTo>
                    <a:pt x="2123880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134216" y="22860"/>
                  </a:lnTo>
                  <a:lnTo>
                    <a:pt x="2123880" y="0"/>
                  </a:lnTo>
                  <a:close/>
                </a:path>
              </a:pathLst>
            </a:custGeom>
            <a:solidFill>
              <a:srgbClr val="8181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6492531" y="4718050"/>
              <a:ext cx="2153920" cy="22860"/>
            </a:xfrm>
            <a:custGeom>
              <a:avLst/>
              <a:gdLst/>
              <a:ahLst/>
              <a:cxnLst/>
              <a:rect l="l" t="t" r="r" b="b"/>
              <a:pathLst>
                <a:path w="2153920" h="22860">
                  <a:moveTo>
                    <a:pt x="2143120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153456" y="22860"/>
                  </a:lnTo>
                  <a:lnTo>
                    <a:pt x="2143120" y="0"/>
                  </a:lnTo>
                  <a:close/>
                </a:path>
              </a:pathLst>
            </a:custGeom>
            <a:solidFill>
              <a:srgbClr val="818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6481850" y="4739639"/>
              <a:ext cx="2174240" cy="22860"/>
            </a:xfrm>
            <a:custGeom>
              <a:avLst/>
              <a:gdLst/>
              <a:ahLst/>
              <a:cxnLst/>
              <a:rect l="l" t="t" r="r" b="b"/>
              <a:pathLst>
                <a:path w="2174240" h="22860">
                  <a:moveTo>
                    <a:pt x="2163562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173898" y="22860"/>
                  </a:lnTo>
                  <a:lnTo>
                    <a:pt x="2163562" y="0"/>
                  </a:lnTo>
                  <a:close/>
                </a:path>
              </a:pathLst>
            </a:custGeom>
            <a:solidFill>
              <a:srgbClr val="807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6471798" y="4759960"/>
              <a:ext cx="2193290" cy="22860"/>
            </a:xfrm>
            <a:custGeom>
              <a:avLst/>
              <a:gdLst/>
              <a:ahLst/>
              <a:cxnLst/>
              <a:rect l="l" t="t" r="r" b="b"/>
              <a:pathLst>
                <a:path w="2193290" h="22860">
                  <a:moveTo>
                    <a:pt x="2182802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193138" y="22859"/>
                  </a:lnTo>
                  <a:lnTo>
                    <a:pt x="2182802" y="0"/>
                  </a:lnTo>
                  <a:close/>
                </a:path>
              </a:pathLst>
            </a:custGeom>
            <a:solidFill>
              <a:srgbClr val="807E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6461118" y="4781550"/>
              <a:ext cx="2213610" cy="22860"/>
            </a:xfrm>
            <a:custGeom>
              <a:avLst/>
              <a:gdLst/>
              <a:ahLst/>
              <a:cxnLst/>
              <a:rect l="l" t="t" r="r" b="b"/>
              <a:pathLst>
                <a:path w="2213609" h="22860">
                  <a:moveTo>
                    <a:pt x="2203245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213581" y="22860"/>
                  </a:lnTo>
                  <a:lnTo>
                    <a:pt x="2203245" y="0"/>
                  </a:lnTo>
                  <a:close/>
                </a:path>
              </a:pathLst>
            </a:custGeom>
            <a:solidFill>
              <a:srgbClr val="807D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6451065" y="4801869"/>
              <a:ext cx="2233295" cy="22860"/>
            </a:xfrm>
            <a:custGeom>
              <a:avLst/>
              <a:gdLst/>
              <a:ahLst/>
              <a:cxnLst/>
              <a:rect l="l" t="t" r="r" b="b"/>
              <a:pathLst>
                <a:path w="2233295" h="22860">
                  <a:moveTo>
                    <a:pt x="2222484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232820" y="22859"/>
                  </a:lnTo>
                  <a:lnTo>
                    <a:pt x="2222484" y="0"/>
                  </a:lnTo>
                  <a:close/>
                </a:path>
              </a:pathLst>
            </a:custGeom>
            <a:solidFill>
              <a:srgbClr val="7F7C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6441013" y="4823460"/>
              <a:ext cx="2252345" cy="21590"/>
            </a:xfrm>
            <a:custGeom>
              <a:avLst/>
              <a:gdLst/>
              <a:ahLst/>
              <a:cxnLst/>
              <a:rect l="l" t="t" r="r" b="b"/>
              <a:pathLst>
                <a:path w="2252345" h="21589">
                  <a:moveTo>
                    <a:pt x="2242299" y="0"/>
                  </a:moveTo>
                  <a:lnTo>
                    <a:pt x="10680" y="0"/>
                  </a:lnTo>
                  <a:lnTo>
                    <a:pt x="0" y="21589"/>
                  </a:lnTo>
                  <a:lnTo>
                    <a:pt x="2252060" y="21589"/>
                  </a:lnTo>
                  <a:lnTo>
                    <a:pt x="2242299" y="0"/>
                  </a:lnTo>
                  <a:close/>
                </a:path>
              </a:pathLst>
            </a:custGeom>
            <a:solidFill>
              <a:srgbClr val="7F7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6430332" y="4843779"/>
              <a:ext cx="2272665" cy="22860"/>
            </a:xfrm>
            <a:custGeom>
              <a:avLst/>
              <a:gdLst/>
              <a:ahLst/>
              <a:cxnLst/>
              <a:rect l="l" t="t" r="r" b="b"/>
              <a:pathLst>
                <a:path w="2272665" h="22860">
                  <a:moveTo>
                    <a:pt x="2262167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272503" y="22860"/>
                  </a:lnTo>
                  <a:lnTo>
                    <a:pt x="2262167" y="0"/>
                  </a:lnTo>
                  <a:close/>
                </a:path>
              </a:pathLst>
            </a:custGeom>
            <a:solidFill>
              <a:srgbClr val="7F7A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6420280" y="4864100"/>
              <a:ext cx="2292350" cy="22860"/>
            </a:xfrm>
            <a:custGeom>
              <a:avLst/>
              <a:gdLst/>
              <a:ahLst/>
              <a:cxnLst/>
              <a:rect l="l" t="t" r="r" b="b"/>
              <a:pathLst>
                <a:path w="2292350" h="22860">
                  <a:moveTo>
                    <a:pt x="2281407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291743" y="22860"/>
                  </a:lnTo>
                  <a:lnTo>
                    <a:pt x="2281407" y="0"/>
                  </a:lnTo>
                  <a:close/>
                </a:path>
              </a:pathLst>
            </a:custGeom>
            <a:solidFill>
              <a:srgbClr val="7E79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6409600" y="4885689"/>
              <a:ext cx="2312670" cy="22860"/>
            </a:xfrm>
            <a:custGeom>
              <a:avLst/>
              <a:gdLst/>
              <a:ahLst/>
              <a:cxnLst/>
              <a:rect l="l" t="t" r="r" b="b"/>
              <a:pathLst>
                <a:path w="2312670" h="22860">
                  <a:moveTo>
                    <a:pt x="2301849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312185" y="22860"/>
                  </a:lnTo>
                  <a:lnTo>
                    <a:pt x="2301849" y="0"/>
                  </a:lnTo>
                  <a:close/>
                </a:path>
              </a:pathLst>
            </a:custGeom>
            <a:solidFill>
              <a:srgbClr val="7E78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6399547" y="4906010"/>
              <a:ext cx="2331720" cy="22860"/>
            </a:xfrm>
            <a:custGeom>
              <a:avLst/>
              <a:gdLst/>
              <a:ahLst/>
              <a:cxnLst/>
              <a:rect l="l" t="t" r="r" b="b"/>
              <a:pathLst>
                <a:path w="2331720" h="22860">
                  <a:moveTo>
                    <a:pt x="2321089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331244" y="22859"/>
                  </a:lnTo>
                  <a:lnTo>
                    <a:pt x="2322812" y="3809"/>
                  </a:lnTo>
                  <a:lnTo>
                    <a:pt x="2321089" y="0"/>
                  </a:lnTo>
                  <a:close/>
                </a:path>
              </a:pathLst>
            </a:custGeom>
            <a:solidFill>
              <a:srgbClr val="7E77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6388867" y="4927600"/>
              <a:ext cx="2352040" cy="22860"/>
            </a:xfrm>
            <a:custGeom>
              <a:avLst/>
              <a:gdLst/>
              <a:ahLst/>
              <a:cxnLst/>
              <a:rect l="l" t="t" r="r" b="b"/>
              <a:pathLst>
                <a:path w="2352040" h="22860">
                  <a:moveTo>
                    <a:pt x="2341362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351480" y="22860"/>
                  </a:lnTo>
                  <a:lnTo>
                    <a:pt x="2341362" y="0"/>
                  </a:lnTo>
                  <a:close/>
                </a:path>
              </a:pathLst>
            </a:custGeom>
            <a:solidFill>
              <a:srgbClr val="7D76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6378814" y="4947919"/>
              <a:ext cx="2371090" cy="22860"/>
            </a:xfrm>
            <a:custGeom>
              <a:avLst/>
              <a:gdLst/>
              <a:ahLst/>
              <a:cxnLst/>
              <a:rect l="l" t="t" r="r" b="b"/>
              <a:pathLst>
                <a:path w="2371090" h="22860">
                  <a:moveTo>
                    <a:pt x="2360408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370527" y="22859"/>
                  </a:lnTo>
                  <a:lnTo>
                    <a:pt x="2360408" y="0"/>
                  </a:lnTo>
                  <a:close/>
                </a:path>
              </a:pathLst>
            </a:custGeom>
            <a:solidFill>
              <a:srgbClr val="7D7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6368134" y="4969510"/>
              <a:ext cx="2390775" cy="22860"/>
            </a:xfrm>
            <a:custGeom>
              <a:avLst/>
              <a:gdLst/>
              <a:ahLst/>
              <a:cxnLst/>
              <a:rect l="l" t="t" r="r" b="b"/>
              <a:pathLst>
                <a:path w="2390775" h="22860">
                  <a:moveTo>
                    <a:pt x="2380645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390764" y="22859"/>
                  </a:lnTo>
                  <a:lnTo>
                    <a:pt x="2380645" y="0"/>
                  </a:lnTo>
                  <a:close/>
                </a:path>
              </a:pathLst>
            </a:custGeom>
            <a:solidFill>
              <a:srgbClr val="7D74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6358082" y="4989829"/>
              <a:ext cx="2409825" cy="22860"/>
            </a:xfrm>
            <a:custGeom>
              <a:avLst/>
              <a:gdLst/>
              <a:ahLst/>
              <a:cxnLst/>
              <a:rect l="l" t="t" r="r" b="b"/>
              <a:pathLst>
                <a:path w="2409825" h="22860">
                  <a:moveTo>
                    <a:pt x="2399692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409810" y="22860"/>
                  </a:lnTo>
                  <a:lnTo>
                    <a:pt x="2399692" y="0"/>
                  </a:lnTo>
                  <a:close/>
                </a:path>
              </a:pathLst>
            </a:custGeom>
            <a:solidFill>
              <a:srgbClr val="7C73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6348029" y="5011419"/>
              <a:ext cx="2428875" cy="21590"/>
            </a:xfrm>
            <a:custGeom>
              <a:avLst/>
              <a:gdLst/>
              <a:ahLst/>
              <a:cxnLst/>
              <a:rect l="l" t="t" r="r" b="b"/>
              <a:pathLst>
                <a:path w="2428875" h="21589">
                  <a:moveTo>
                    <a:pt x="2419300" y="0"/>
                  </a:moveTo>
                  <a:lnTo>
                    <a:pt x="10680" y="0"/>
                  </a:lnTo>
                  <a:lnTo>
                    <a:pt x="0" y="21589"/>
                  </a:lnTo>
                  <a:lnTo>
                    <a:pt x="2428856" y="21589"/>
                  </a:lnTo>
                  <a:lnTo>
                    <a:pt x="2419300" y="0"/>
                  </a:lnTo>
                  <a:close/>
                </a:path>
              </a:pathLst>
            </a:custGeom>
            <a:solidFill>
              <a:srgbClr val="7C7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6337349" y="5031739"/>
              <a:ext cx="2449195" cy="22860"/>
            </a:xfrm>
            <a:custGeom>
              <a:avLst/>
              <a:gdLst/>
              <a:ahLst/>
              <a:cxnLst/>
              <a:rect l="l" t="t" r="r" b="b"/>
              <a:pathLst>
                <a:path w="2449195" h="22860">
                  <a:moveTo>
                    <a:pt x="2438975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449093" y="22860"/>
                  </a:lnTo>
                  <a:lnTo>
                    <a:pt x="2438975" y="0"/>
                  </a:lnTo>
                  <a:close/>
                </a:path>
              </a:pathLst>
            </a:custGeom>
            <a:solidFill>
              <a:srgbClr val="7C71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6327296" y="5052060"/>
              <a:ext cx="2468245" cy="22860"/>
            </a:xfrm>
            <a:custGeom>
              <a:avLst/>
              <a:gdLst/>
              <a:ahLst/>
              <a:cxnLst/>
              <a:rect l="l" t="t" r="r" b="b"/>
              <a:pathLst>
                <a:path w="2468245" h="22860">
                  <a:moveTo>
                    <a:pt x="2458021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468139" y="22859"/>
                  </a:lnTo>
                  <a:lnTo>
                    <a:pt x="2458021" y="0"/>
                  </a:lnTo>
                  <a:close/>
                </a:path>
              </a:pathLst>
            </a:custGeom>
            <a:solidFill>
              <a:srgbClr val="7B70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6316616" y="5073650"/>
              <a:ext cx="2488565" cy="22860"/>
            </a:xfrm>
            <a:custGeom>
              <a:avLst/>
              <a:gdLst/>
              <a:ahLst/>
              <a:cxnLst/>
              <a:rect l="l" t="t" r="r" b="b"/>
              <a:pathLst>
                <a:path w="2488565" h="22860">
                  <a:moveTo>
                    <a:pt x="2478258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488376" y="22860"/>
                  </a:lnTo>
                  <a:lnTo>
                    <a:pt x="2478258" y="0"/>
                  </a:lnTo>
                  <a:close/>
                </a:path>
              </a:pathLst>
            </a:custGeom>
            <a:solidFill>
              <a:srgbClr val="7B6F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6306564" y="5093969"/>
              <a:ext cx="2507615" cy="22860"/>
            </a:xfrm>
            <a:custGeom>
              <a:avLst/>
              <a:gdLst/>
              <a:ahLst/>
              <a:cxnLst/>
              <a:rect l="l" t="t" r="r" b="b"/>
              <a:pathLst>
                <a:path w="2507615" h="22860">
                  <a:moveTo>
                    <a:pt x="2497304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507423" y="22859"/>
                  </a:lnTo>
                  <a:lnTo>
                    <a:pt x="2497304" y="0"/>
                  </a:lnTo>
                  <a:close/>
                </a:path>
              </a:pathLst>
            </a:custGeom>
            <a:solidFill>
              <a:srgbClr val="7B6E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6295883" y="5115560"/>
              <a:ext cx="2527935" cy="22860"/>
            </a:xfrm>
            <a:custGeom>
              <a:avLst/>
              <a:gdLst/>
              <a:ahLst/>
              <a:cxnLst/>
              <a:rect l="l" t="t" r="r" b="b"/>
              <a:pathLst>
                <a:path w="2527934" h="22860">
                  <a:moveTo>
                    <a:pt x="2517541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527659" y="22859"/>
                  </a:lnTo>
                  <a:lnTo>
                    <a:pt x="2517541" y="0"/>
                  </a:lnTo>
                  <a:close/>
                </a:path>
              </a:pathLst>
            </a:custGeom>
            <a:solidFill>
              <a:srgbClr val="7B6D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6285831" y="5135879"/>
              <a:ext cx="2546985" cy="22860"/>
            </a:xfrm>
            <a:custGeom>
              <a:avLst/>
              <a:gdLst/>
              <a:ahLst/>
              <a:cxnLst/>
              <a:rect l="l" t="t" r="r" b="b"/>
              <a:pathLst>
                <a:path w="2546984" h="22860">
                  <a:moveTo>
                    <a:pt x="2536588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546706" y="22860"/>
                  </a:lnTo>
                  <a:lnTo>
                    <a:pt x="2536588" y="0"/>
                  </a:lnTo>
                  <a:close/>
                </a:path>
              </a:pathLst>
            </a:custGeom>
            <a:solidFill>
              <a:srgbClr val="7A6C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6274903" y="5157469"/>
              <a:ext cx="2566670" cy="21590"/>
            </a:xfrm>
            <a:custGeom>
              <a:avLst/>
              <a:gdLst/>
              <a:ahLst/>
              <a:cxnLst/>
              <a:rect l="l" t="t" r="r" b="b"/>
              <a:pathLst>
                <a:path w="2566670" h="21589">
                  <a:moveTo>
                    <a:pt x="2557072" y="0"/>
                  </a:moveTo>
                  <a:lnTo>
                    <a:pt x="11556" y="0"/>
                  </a:lnTo>
                  <a:lnTo>
                    <a:pt x="7786" y="7619"/>
                  </a:lnTo>
                  <a:lnTo>
                    <a:pt x="0" y="21589"/>
                  </a:lnTo>
                  <a:lnTo>
                    <a:pt x="2566628" y="21589"/>
                  </a:lnTo>
                  <a:lnTo>
                    <a:pt x="2557072" y="0"/>
                  </a:lnTo>
                  <a:close/>
                </a:path>
              </a:pathLst>
            </a:custGeom>
            <a:solidFill>
              <a:srgbClr val="7A6B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6262869" y="5177789"/>
              <a:ext cx="2588260" cy="22860"/>
            </a:xfrm>
            <a:custGeom>
              <a:avLst/>
              <a:gdLst/>
              <a:ahLst/>
              <a:cxnLst/>
              <a:rect l="l" t="t" r="r" b="b"/>
              <a:pathLst>
                <a:path w="2588259" h="22860">
                  <a:moveTo>
                    <a:pt x="2578100" y="0"/>
                  </a:moveTo>
                  <a:lnTo>
                    <a:pt x="12741" y="0"/>
                  </a:lnTo>
                  <a:lnTo>
                    <a:pt x="0" y="22860"/>
                  </a:lnTo>
                  <a:lnTo>
                    <a:pt x="2588218" y="22860"/>
                  </a:lnTo>
                  <a:lnTo>
                    <a:pt x="2578100" y="0"/>
                  </a:lnTo>
                  <a:close/>
                </a:path>
              </a:pathLst>
            </a:custGeom>
            <a:solidFill>
              <a:srgbClr val="7A6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6251543" y="5199379"/>
              <a:ext cx="2608580" cy="21590"/>
            </a:xfrm>
            <a:custGeom>
              <a:avLst/>
              <a:gdLst/>
              <a:ahLst/>
              <a:cxnLst/>
              <a:rect l="l" t="t" r="r" b="b"/>
              <a:pathLst>
                <a:path w="2608579" h="21589">
                  <a:moveTo>
                    <a:pt x="2598982" y="0"/>
                  </a:moveTo>
                  <a:lnTo>
                    <a:pt x="12033" y="0"/>
                  </a:lnTo>
                  <a:lnTo>
                    <a:pt x="0" y="21590"/>
                  </a:lnTo>
                  <a:lnTo>
                    <a:pt x="2608577" y="21590"/>
                  </a:lnTo>
                  <a:lnTo>
                    <a:pt x="2607976" y="20320"/>
                  </a:lnTo>
                  <a:lnTo>
                    <a:pt x="2598982" y="0"/>
                  </a:lnTo>
                  <a:close/>
                </a:path>
              </a:pathLst>
            </a:custGeom>
            <a:solidFill>
              <a:srgbClr val="7969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6239509" y="5219700"/>
              <a:ext cx="2631440" cy="22860"/>
            </a:xfrm>
            <a:custGeom>
              <a:avLst/>
              <a:gdLst/>
              <a:ahLst/>
              <a:cxnLst/>
              <a:rect l="l" t="t" r="r" b="b"/>
              <a:pathLst>
                <a:path w="2631440" h="22860">
                  <a:moveTo>
                    <a:pt x="2620010" y="0"/>
                  </a:moveTo>
                  <a:lnTo>
                    <a:pt x="12741" y="0"/>
                  </a:lnTo>
                  <a:lnTo>
                    <a:pt x="0" y="22859"/>
                  </a:lnTo>
                  <a:lnTo>
                    <a:pt x="2630838" y="22859"/>
                  </a:lnTo>
                  <a:lnTo>
                    <a:pt x="2620010" y="0"/>
                  </a:lnTo>
                  <a:close/>
                </a:path>
              </a:pathLst>
            </a:custGeom>
            <a:solidFill>
              <a:srgbClr val="7968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6228183" y="5240019"/>
              <a:ext cx="2652395" cy="22860"/>
            </a:xfrm>
            <a:custGeom>
              <a:avLst/>
              <a:gdLst/>
              <a:ahLst/>
              <a:cxnLst/>
              <a:rect l="l" t="t" r="r" b="b"/>
              <a:pathLst>
                <a:path w="2652395" h="22860">
                  <a:moveTo>
                    <a:pt x="2640961" y="0"/>
                  </a:moveTo>
                  <a:lnTo>
                    <a:pt x="12741" y="0"/>
                  </a:lnTo>
                  <a:lnTo>
                    <a:pt x="0" y="22859"/>
                  </a:lnTo>
                  <a:lnTo>
                    <a:pt x="2651789" y="22859"/>
                  </a:lnTo>
                  <a:lnTo>
                    <a:pt x="2640961" y="0"/>
                  </a:lnTo>
                  <a:close/>
                </a:path>
              </a:pathLst>
            </a:custGeom>
            <a:solidFill>
              <a:srgbClr val="7967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6204813" y="5261609"/>
              <a:ext cx="2695575" cy="43180"/>
            </a:xfrm>
            <a:custGeom>
              <a:avLst/>
              <a:gdLst/>
              <a:ahLst/>
              <a:cxnLst/>
              <a:rect l="l" t="t" r="r" b="b"/>
              <a:pathLst>
                <a:path w="2695575" h="43179">
                  <a:moveTo>
                    <a:pt x="2695003" y="43180"/>
                  </a:moveTo>
                  <a:lnTo>
                    <a:pt x="2685377" y="22860"/>
                  </a:lnTo>
                  <a:lnTo>
                    <a:pt x="2684183" y="20320"/>
                  </a:lnTo>
                  <a:lnTo>
                    <a:pt x="2674556" y="0"/>
                  </a:lnTo>
                  <a:lnTo>
                    <a:pt x="24066" y="0"/>
                  </a:lnTo>
                  <a:lnTo>
                    <a:pt x="12750" y="20320"/>
                  </a:lnTo>
                  <a:lnTo>
                    <a:pt x="11328" y="22860"/>
                  </a:lnTo>
                  <a:lnTo>
                    <a:pt x="0" y="43180"/>
                  </a:lnTo>
                  <a:lnTo>
                    <a:pt x="2695003" y="43180"/>
                  </a:lnTo>
                  <a:close/>
                </a:path>
              </a:pathLst>
            </a:custGeom>
            <a:solidFill>
              <a:srgbClr val="7866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6192790" y="5303519"/>
              <a:ext cx="2717800" cy="22860"/>
            </a:xfrm>
            <a:custGeom>
              <a:avLst/>
              <a:gdLst/>
              <a:ahLst/>
              <a:cxnLst/>
              <a:rect l="l" t="t" r="r" b="b"/>
              <a:pathLst>
                <a:path w="2717800" h="22860">
                  <a:moveTo>
                    <a:pt x="2706433" y="0"/>
                  </a:moveTo>
                  <a:lnTo>
                    <a:pt x="12741" y="0"/>
                  </a:lnTo>
                  <a:lnTo>
                    <a:pt x="0" y="22859"/>
                  </a:lnTo>
                  <a:lnTo>
                    <a:pt x="2717261" y="22859"/>
                  </a:lnTo>
                  <a:lnTo>
                    <a:pt x="2706433" y="0"/>
                  </a:lnTo>
                  <a:close/>
                </a:path>
              </a:pathLst>
            </a:custGeom>
            <a:solidFill>
              <a:srgbClr val="7864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6181464" y="5323839"/>
              <a:ext cx="2738755" cy="22860"/>
            </a:xfrm>
            <a:custGeom>
              <a:avLst/>
              <a:gdLst/>
              <a:ahLst/>
              <a:cxnLst/>
              <a:rect l="l" t="t" r="r" b="b"/>
              <a:pathLst>
                <a:path w="2738754" h="22860">
                  <a:moveTo>
                    <a:pt x="2727384" y="0"/>
                  </a:moveTo>
                  <a:lnTo>
                    <a:pt x="12741" y="0"/>
                  </a:lnTo>
                  <a:lnTo>
                    <a:pt x="0" y="22860"/>
                  </a:lnTo>
                  <a:lnTo>
                    <a:pt x="2738610" y="22860"/>
                  </a:lnTo>
                  <a:lnTo>
                    <a:pt x="2735205" y="16510"/>
                  </a:lnTo>
                  <a:lnTo>
                    <a:pt x="2727384" y="0"/>
                  </a:lnTo>
                  <a:close/>
                </a:path>
              </a:pathLst>
            </a:custGeom>
            <a:solidFill>
              <a:srgbClr val="7763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6170138" y="5345429"/>
              <a:ext cx="2760980" cy="21590"/>
            </a:xfrm>
            <a:custGeom>
              <a:avLst/>
              <a:gdLst/>
              <a:ahLst/>
              <a:cxnLst/>
              <a:rect l="l" t="t" r="r" b="b"/>
              <a:pathLst>
                <a:path w="2760979" h="21589">
                  <a:moveTo>
                    <a:pt x="2749255" y="0"/>
                  </a:moveTo>
                  <a:lnTo>
                    <a:pt x="12033" y="0"/>
                  </a:lnTo>
                  <a:lnTo>
                    <a:pt x="0" y="21590"/>
                  </a:lnTo>
                  <a:lnTo>
                    <a:pt x="2760832" y="21590"/>
                  </a:lnTo>
                  <a:lnTo>
                    <a:pt x="2749255" y="0"/>
                  </a:lnTo>
                  <a:close/>
                </a:path>
              </a:pathLst>
            </a:custGeom>
            <a:solidFill>
              <a:srgbClr val="7762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6158104" y="5365750"/>
              <a:ext cx="2784475" cy="22860"/>
            </a:xfrm>
            <a:custGeom>
              <a:avLst/>
              <a:gdLst/>
              <a:ahLst/>
              <a:cxnLst/>
              <a:rect l="l" t="t" r="r" b="b"/>
              <a:pathLst>
                <a:path w="2784475" h="22860">
                  <a:moveTo>
                    <a:pt x="2772185" y="0"/>
                  </a:moveTo>
                  <a:lnTo>
                    <a:pt x="12741" y="0"/>
                  </a:lnTo>
                  <a:lnTo>
                    <a:pt x="0" y="22859"/>
                  </a:lnTo>
                  <a:lnTo>
                    <a:pt x="2784443" y="22859"/>
                  </a:lnTo>
                  <a:lnTo>
                    <a:pt x="2772185" y="0"/>
                  </a:lnTo>
                  <a:close/>
                </a:path>
              </a:pathLst>
            </a:custGeom>
            <a:solidFill>
              <a:srgbClr val="7761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6153149" y="5386069"/>
              <a:ext cx="2800350" cy="22860"/>
            </a:xfrm>
            <a:custGeom>
              <a:avLst/>
              <a:gdLst/>
              <a:ahLst/>
              <a:cxnLst/>
              <a:rect l="l" t="t" r="r" b="b"/>
              <a:pathLst>
                <a:path w="2800350" h="22860">
                  <a:moveTo>
                    <a:pt x="2788036" y="0"/>
                  </a:moveTo>
                  <a:lnTo>
                    <a:pt x="6370" y="0"/>
                  </a:lnTo>
                  <a:lnTo>
                    <a:pt x="0" y="11429"/>
                  </a:lnTo>
                  <a:lnTo>
                    <a:pt x="1053941" y="22859"/>
                  </a:lnTo>
                  <a:lnTo>
                    <a:pt x="2800294" y="22859"/>
                  </a:lnTo>
                  <a:lnTo>
                    <a:pt x="2788036" y="0"/>
                  </a:lnTo>
                  <a:close/>
                </a:path>
              </a:pathLst>
            </a:custGeom>
            <a:solidFill>
              <a:srgbClr val="7660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7089986" y="5407660"/>
              <a:ext cx="1873885" cy="20320"/>
            </a:xfrm>
            <a:custGeom>
              <a:avLst/>
              <a:gdLst/>
              <a:ahLst/>
              <a:cxnLst/>
              <a:rect l="l" t="t" r="r" b="b"/>
              <a:pathLst>
                <a:path w="1873884" h="20320">
                  <a:moveTo>
                    <a:pt x="1862777" y="0"/>
                  </a:moveTo>
                  <a:lnTo>
                    <a:pt x="0" y="0"/>
                  </a:lnTo>
                  <a:lnTo>
                    <a:pt x="1873673" y="20319"/>
                  </a:lnTo>
                  <a:lnTo>
                    <a:pt x="1862777" y="0"/>
                  </a:lnTo>
                  <a:close/>
                </a:path>
              </a:pathLst>
            </a:custGeom>
            <a:solidFill>
              <a:srgbClr val="765F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6154419" y="3128009"/>
              <a:ext cx="2810510" cy="2299970"/>
            </a:xfrm>
            <a:custGeom>
              <a:avLst/>
              <a:gdLst/>
              <a:ahLst/>
              <a:cxnLst/>
              <a:rect l="l" t="t" r="r" b="b"/>
              <a:pathLst>
                <a:path w="2810509" h="2299970">
                  <a:moveTo>
                    <a:pt x="2810509" y="2299970"/>
                  </a:moveTo>
                  <a:lnTo>
                    <a:pt x="2785578" y="2255246"/>
                  </a:lnTo>
                  <a:lnTo>
                    <a:pt x="2757660" y="2200468"/>
                  </a:lnTo>
                  <a:lnTo>
                    <a:pt x="2726913" y="2136477"/>
                  </a:lnTo>
                  <a:lnTo>
                    <a:pt x="2710528" y="2101292"/>
                  </a:lnTo>
                  <a:lnTo>
                    <a:pt x="2693495" y="2064120"/>
                  </a:lnTo>
                  <a:lnTo>
                    <a:pt x="2675833" y="2025067"/>
                  </a:lnTo>
                  <a:lnTo>
                    <a:pt x="2657562" y="1984239"/>
                  </a:lnTo>
                  <a:lnTo>
                    <a:pt x="2638702" y="1941741"/>
                  </a:lnTo>
                  <a:lnTo>
                    <a:pt x="2619272" y="1897679"/>
                  </a:lnTo>
                  <a:lnTo>
                    <a:pt x="2599293" y="1852158"/>
                  </a:lnTo>
                  <a:lnTo>
                    <a:pt x="2578784" y="1805284"/>
                  </a:lnTo>
                  <a:lnTo>
                    <a:pt x="2557764" y="1757163"/>
                  </a:lnTo>
                  <a:lnTo>
                    <a:pt x="2536253" y="1707899"/>
                  </a:lnTo>
                  <a:lnTo>
                    <a:pt x="2514272" y="1657599"/>
                  </a:lnTo>
                  <a:lnTo>
                    <a:pt x="2491838" y="1606368"/>
                  </a:lnTo>
                  <a:lnTo>
                    <a:pt x="2468974" y="1554311"/>
                  </a:lnTo>
                  <a:lnTo>
                    <a:pt x="2445697" y="1501534"/>
                  </a:lnTo>
                  <a:lnTo>
                    <a:pt x="2422028" y="1448143"/>
                  </a:lnTo>
                  <a:lnTo>
                    <a:pt x="2397986" y="1394243"/>
                  </a:lnTo>
                  <a:lnTo>
                    <a:pt x="2373591" y="1339939"/>
                  </a:lnTo>
                  <a:lnTo>
                    <a:pt x="2348863" y="1285338"/>
                  </a:lnTo>
                  <a:lnTo>
                    <a:pt x="2323821" y="1230544"/>
                  </a:lnTo>
                  <a:lnTo>
                    <a:pt x="2298486" y="1175663"/>
                  </a:lnTo>
                  <a:lnTo>
                    <a:pt x="2272876" y="1120801"/>
                  </a:lnTo>
                  <a:lnTo>
                    <a:pt x="2247011" y="1066063"/>
                  </a:lnTo>
                  <a:lnTo>
                    <a:pt x="2220912" y="1011554"/>
                  </a:lnTo>
                  <a:lnTo>
                    <a:pt x="2194598" y="957382"/>
                  </a:lnTo>
                  <a:lnTo>
                    <a:pt x="2168088" y="903649"/>
                  </a:lnTo>
                  <a:lnTo>
                    <a:pt x="2141402" y="850463"/>
                  </a:lnTo>
                  <a:lnTo>
                    <a:pt x="2114560" y="797929"/>
                  </a:lnTo>
                  <a:lnTo>
                    <a:pt x="2087581" y="746153"/>
                  </a:lnTo>
                  <a:lnTo>
                    <a:pt x="2060486" y="695239"/>
                  </a:lnTo>
                  <a:lnTo>
                    <a:pt x="2033294" y="645293"/>
                  </a:lnTo>
                  <a:lnTo>
                    <a:pt x="2006024" y="596422"/>
                  </a:lnTo>
                  <a:lnTo>
                    <a:pt x="1978697" y="548729"/>
                  </a:lnTo>
                  <a:lnTo>
                    <a:pt x="1951331" y="502322"/>
                  </a:lnTo>
                  <a:lnTo>
                    <a:pt x="1923948" y="457306"/>
                  </a:lnTo>
                  <a:lnTo>
                    <a:pt x="1896565" y="413785"/>
                  </a:lnTo>
                  <a:lnTo>
                    <a:pt x="1869204" y="371866"/>
                  </a:lnTo>
                  <a:lnTo>
                    <a:pt x="1841883" y="331654"/>
                  </a:lnTo>
                  <a:lnTo>
                    <a:pt x="1814622" y="293255"/>
                  </a:lnTo>
                  <a:lnTo>
                    <a:pt x="1787442" y="256773"/>
                  </a:lnTo>
                  <a:lnTo>
                    <a:pt x="1760362" y="222316"/>
                  </a:lnTo>
                  <a:lnTo>
                    <a:pt x="1733400" y="189987"/>
                  </a:lnTo>
                  <a:lnTo>
                    <a:pt x="1706578" y="159893"/>
                  </a:lnTo>
                  <a:lnTo>
                    <a:pt x="1679915" y="132140"/>
                  </a:lnTo>
                  <a:lnTo>
                    <a:pt x="1627144" y="84075"/>
                  </a:lnTo>
                  <a:lnTo>
                    <a:pt x="1575244" y="46638"/>
                  </a:lnTo>
                  <a:lnTo>
                    <a:pt x="1524373" y="20673"/>
                  </a:lnTo>
                  <a:lnTo>
                    <a:pt x="1474688" y="7022"/>
                  </a:lnTo>
                  <a:lnTo>
                    <a:pt x="1450339" y="5079"/>
                  </a:lnTo>
                  <a:lnTo>
                    <a:pt x="1425914" y="6409"/>
                  </a:lnTo>
                  <a:lnTo>
                    <a:pt x="1376001" y="18332"/>
                  </a:lnTo>
                  <a:lnTo>
                    <a:pt x="1324793" y="41967"/>
                  </a:lnTo>
                  <a:lnTo>
                    <a:pt x="1272436" y="76542"/>
                  </a:lnTo>
                  <a:lnTo>
                    <a:pt x="1219075" y="121287"/>
                  </a:lnTo>
                  <a:lnTo>
                    <a:pt x="1164856" y="175433"/>
                  </a:lnTo>
                  <a:lnTo>
                    <a:pt x="1137471" y="205791"/>
                  </a:lnTo>
                  <a:lnTo>
                    <a:pt x="1109925" y="238210"/>
                  </a:lnTo>
                  <a:lnTo>
                    <a:pt x="1082238" y="272593"/>
                  </a:lnTo>
                  <a:lnTo>
                    <a:pt x="1054428" y="308846"/>
                  </a:lnTo>
                  <a:lnTo>
                    <a:pt x="1026512" y="346871"/>
                  </a:lnTo>
                  <a:lnTo>
                    <a:pt x="998509" y="386572"/>
                  </a:lnTo>
                  <a:lnTo>
                    <a:pt x="970437" y="427854"/>
                  </a:lnTo>
                  <a:lnTo>
                    <a:pt x="942314" y="470618"/>
                  </a:lnTo>
                  <a:lnTo>
                    <a:pt x="914159" y="514771"/>
                  </a:lnTo>
                  <a:lnTo>
                    <a:pt x="885990" y="560214"/>
                  </a:lnTo>
                  <a:lnTo>
                    <a:pt x="857825" y="606853"/>
                  </a:lnTo>
                  <a:lnTo>
                    <a:pt x="829681" y="654590"/>
                  </a:lnTo>
                  <a:lnTo>
                    <a:pt x="801578" y="703329"/>
                  </a:lnTo>
                  <a:lnTo>
                    <a:pt x="773534" y="752974"/>
                  </a:lnTo>
                  <a:lnTo>
                    <a:pt x="745566" y="803429"/>
                  </a:lnTo>
                  <a:lnTo>
                    <a:pt x="717693" y="854598"/>
                  </a:lnTo>
                  <a:lnTo>
                    <a:pt x="689933" y="906384"/>
                  </a:lnTo>
                  <a:lnTo>
                    <a:pt x="662304" y="958691"/>
                  </a:lnTo>
                  <a:lnTo>
                    <a:pt x="634825" y="1011422"/>
                  </a:lnTo>
                  <a:lnTo>
                    <a:pt x="607514" y="1064482"/>
                  </a:lnTo>
                  <a:lnTo>
                    <a:pt x="580389" y="1117775"/>
                  </a:lnTo>
                  <a:lnTo>
                    <a:pt x="553467" y="1171203"/>
                  </a:lnTo>
                  <a:lnTo>
                    <a:pt x="526768" y="1224671"/>
                  </a:lnTo>
                  <a:lnTo>
                    <a:pt x="500310" y="1278082"/>
                  </a:lnTo>
                  <a:lnTo>
                    <a:pt x="474110" y="1331340"/>
                  </a:lnTo>
                  <a:lnTo>
                    <a:pt x="448187" y="1384349"/>
                  </a:lnTo>
                  <a:lnTo>
                    <a:pt x="422559" y="1437013"/>
                  </a:lnTo>
                  <a:lnTo>
                    <a:pt x="397245" y="1489235"/>
                  </a:lnTo>
                  <a:lnTo>
                    <a:pt x="372262" y="1540919"/>
                  </a:lnTo>
                  <a:lnTo>
                    <a:pt x="347628" y="1591968"/>
                  </a:lnTo>
                  <a:lnTo>
                    <a:pt x="323363" y="1642288"/>
                  </a:lnTo>
                  <a:lnTo>
                    <a:pt x="299483" y="1691780"/>
                  </a:lnTo>
                  <a:lnTo>
                    <a:pt x="276008" y="1740350"/>
                  </a:lnTo>
                  <a:lnTo>
                    <a:pt x="252956" y="1787900"/>
                  </a:lnTo>
                  <a:lnTo>
                    <a:pt x="230344" y="1834334"/>
                  </a:lnTo>
                  <a:lnTo>
                    <a:pt x="208191" y="1879557"/>
                  </a:lnTo>
                  <a:lnTo>
                    <a:pt x="186515" y="1923471"/>
                  </a:lnTo>
                  <a:lnTo>
                    <a:pt x="165334" y="1965981"/>
                  </a:lnTo>
                  <a:lnTo>
                    <a:pt x="144667" y="2006991"/>
                  </a:lnTo>
                  <a:lnTo>
                    <a:pt x="124532" y="2046403"/>
                  </a:lnTo>
                  <a:lnTo>
                    <a:pt x="104946" y="2084122"/>
                  </a:lnTo>
                  <a:lnTo>
                    <a:pt x="85929" y="2120052"/>
                  </a:lnTo>
                  <a:lnTo>
                    <a:pt x="67497" y="2154096"/>
                  </a:lnTo>
                  <a:lnTo>
                    <a:pt x="32467" y="2216142"/>
                  </a:lnTo>
                  <a:lnTo>
                    <a:pt x="15904" y="2243951"/>
                  </a:lnTo>
                  <a:lnTo>
                    <a:pt x="0" y="2269490"/>
                  </a:lnTo>
                </a:path>
                <a:path w="2810509" h="2299970">
                  <a:moveTo>
                    <a:pt x="2810509" y="2299970"/>
                  </a:moveTo>
                  <a:lnTo>
                    <a:pt x="2810509" y="2299970"/>
                  </a:lnTo>
                </a:path>
                <a:path w="2810509" h="22999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7117079" y="3578859"/>
              <a:ext cx="958850" cy="2540"/>
            </a:xfrm>
            <a:custGeom>
              <a:avLst/>
              <a:gdLst/>
              <a:ahLst/>
              <a:cxnLst/>
              <a:rect l="l" t="t" r="r" b="b"/>
              <a:pathLst>
                <a:path w="958850" h="2539">
                  <a:moveTo>
                    <a:pt x="0" y="0"/>
                  </a:moveTo>
                  <a:lnTo>
                    <a:pt x="958850" y="2539"/>
                  </a:lnTo>
                </a:path>
              </a:pathLst>
            </a:custGeom>
            <a:ln w="9344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7117079" y="3578859"/>
              <a:ext cx="958850" cy="2540"/>
            </a:xfrm>
            <a:custGeom>
              <a:avLst/>
              <a:gdLst/>
              <a:ahLst/>
              <a:cxnLst/>
              <a:rect l="l" t="t" r="r" b="b"/>
              <a:pathLst>
                <a:path w="958850" h="2539">
                  <a:moveTo>
                    <a:pt x="0" y="0"/>
                  </a:moveTo>
                  <a:lnTo>
                    <a:pt x="958850" y="2539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1100" y="3878579"/>
            <a:ext cx="35274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it</a:t>
            </a:r>
            <a:r>
              <a:rPr dirty="0" sz="2800" spc="-2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7F7F7F"/>
                </a:solidFill>
                <a:latin typeface="Arial MT"/>
                <a:cs typeface="Arial MT"/>
              </a:rPr>
              <a:t>must</a:t>
            </a:r>
            <a:r>
              <a:rPr dirty="0" sz="2800" spc="-25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7F7F7F"/>
                </a:solidFill>
                <a:latin typeface="Arial MT"/>
                <a:cs typeface="Arial MT"/>
              </a:rPr>
              <a:t>also</a:t>
            </a:r>
            <a:r>
              <a:rPr dirty="0" sz="2800" spc="-15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undergo</a:t>
            </a:r>
            <a:r>
              <a:rPr dirty="0" sz="2800" spc="-15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7F7F7F"/>
                </a:solidFill>
                <a:latin typeface="Arial MT"/>
                <a:cs typeface="Arial MT"/>
              </a:rPr>
              <a:t>a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1100" y="4305300"/>
            <a:ext cx="339661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significant</a:t>
            </a: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	</a:t>
            </a:r>
            <a:r>
              <a:rPr dirty="0" sz="2800">
                <a:solidFill>
                  <a:srgbClr val="7F7F7F"/>
                </a:solidFill>
                <a:latin typeface="Arial MT"/>
                <a:cs typeface="Arial MT"/>
              </a:rPr>
              <a:t>change</a:t>
            </a:r>
            <a:r>
              <a:rPr dirty="0" sz="2800" spc="-95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in </a:t>
            </a:r>
            <a:r>
              <a:rPr dirty="0" sz="2800" spc="-765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7F7F7F"/>
                </a:solidFill>
                <a:latin typeface="Arial MT"/>
                <a:cs typeface="Arial MT"/>
              </a:rPr>
              <a:t>momentum.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9159" y="3318509"/>
            <a:ext cx="342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CB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6569" y="4747259"/>
            <a:ext cx="330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VB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53938" y="1125219"/>
            <a:ext cx="2341245" cy="5111750"/>
            <a:chOff x="6653938" y="1125219"/>
            <a:chExt cx="2341245" cy="5111750"/>
          </a:xfrm>
        </p:grpSpPr>
        <p:sp>
          <p:nvSpPr>
            <p:cNvPr id="7" name="object 7"/>
            <p:cNvSpPr/>
            <p:nvPr/>
          </p:nvSpPr>
          <p:spPr>
            <a:xfrm>
              <a:off x="7209790" y="2133599"/>
              <a:ext cx="1779270" cy="31750"/>
            </a:xfrm>
            <a:custGeom>
              <a:avLst/>
              <a:gdLst/>
              <a:ahLst/>
              <a:cxnLst/>
              <a:rect l="l" t="t" r="r" b="b"/>
              <a:pathLst>
                <a:path w="1779270" h="31750">
                  <a:moveTo>
                    <a:pt x="1779270" y="22860"/>
                  </a:moveTo>
                  <a:lnTo>
                    <a:pt x="1285011" y="16510"/>
                  </a:lnTo>
                  <a:lnTo>
                    <a:pt x="1087323" y="13970"/>
                  </a:lnTo>
                  <a:lnTo>
                    <a:pt x="0" y="0"/>
                  </a:lnTo>
                  <a:lnTo>
                    <a:pt x="6057" y="13970"/>
                  </a:lnTo>
                  <a:lnTo>
                    <a:pt x="7162" y="16510"/>
                  </a:lnTo>
                  <a:lnTo>
                    <a:pt x="13792" y="31750"/>
                  </a:lnTo>
                  <a:lnTo>
                    <a:pt x="1775104" y="31750"/>
                  </a:lnTo>
                  <a:lnTo>
                    <a:pt x="1779270" y="2286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23031" y="2164080"/>
              <a:ext cx="1762760" cy="16510"/>
            </a:xfrm>
            <a:custGeom>
              <a:avLst/>
              <a:gdLst/>
              <a:ahLst/>
              <a:cxnLst/>
              <a:rect l="l" t="t" r="r" b="b"/>
              <a:pathLst>
                <a:path w="1762759" h="16510">
                  <a:moveTo>
                    <a:pt x="1762468" y="0"/>
                  </a:moveTo>
                  <a:lnTo>
                    <a:pt x="0" y="0"/>
                  </a:lnTo>
                  <a:lnTo>
                    <a:pt x="7172" y="16510"/>
                  </a:lnTo>
                  <a:lnTo>
                    <a:pt x="1754756" y="16510"/>
                  </a:lnTo>
                  <a:lnTo>
                    <a:pt x="1762468" y="0"/>
                  </a:lnTo>
                  <a:close/>
                </a:path>
              </a:pathLst>
            </a:custGeom>
            <a:solidFill>
              <a:srgbClr val="99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29652" y="2179319"/>
              <a:ext cx="1748789" cy="16510"/>
            </a:xfrm>
            <a:custGeom>
              <a:avLst/>
              <a:gdLst/>
              <a:ahLst/>
              <a:cxnLst/>
              <a:rect l="l" t="t" r="r" b="b"/>
              <a:pathLst>
                <a:path w="1748790" h="16510">
                  <a:moveTo>
                    <a:pt x="1748728" y="0"/>
                  </a:moveTo>
                  <a:lnTo>
                    <a:pt x="0" y="0"/>
                  </a:lnTo>
                  <a:lnTo>
                    <a:pt x="7172" y="16509"/>
                  </a:lnTo>
                  <a:lnTo>
                    <a:pt x="1741016" y="16509"/>
                  </a:lnTo>
                  <a:lnTo>
                    <a:pt x="1748728" y="0"/>
                  </a:lnTo>
                  <a:close/>
                </a:path>
              </a:pathLst>
            </a:custGeom>
            <a:solidFill>
              <a:srgbClr val="99C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6272" y="2194559"/>
              <a:ext cx="1735455" cy="17780"/>
            </a:xfrm>
            <a:custGeom>
              <a:avLst/>
              <a:gdLst/>
              <a:ahLst/>
              <a:cxnLst/>
              <a:rect l="l" t="t" r="r" b="b"/>
              <a:pathLst>
                <a:path w="1735454" h="17780">
                  <a:moveTo>
                    <a:pt x="1734988" y="0"/>
                  </a:moveTo>
                  <a:lnTo>
                    <a:pt x="0" y="0"/>
                  </a:lnTo>
                  <a:lnTo>
                    <a:pt x="7724" y="17779"/>
                  </a:lnTo>
                  <a:lnTo>
                    <a:pt x="1726682" y="17779"/>
                  </a:lnTo>
                  <a:lnTo>
                    <a:pt x="1734988" y="0"/>
                  </a:lnTo>
                  <a:close/>
                </a:path>
              </a:pathLst>
            </a:custGeom>
            <a:solidFill>
              <a:srgbClr val="97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42893" y="2209800"/>
              <a:ext cx="1721485" cy="17780"/>
            </a:xfrm>
            <a:custGeom>
              <a:avLst/>
              <a:gdLst/>
              <a:ahLst/>
              <a:cxnLst/>
              <a:rect l="l" t="t" r="r" b="b"/>
              <a:pathLst>
                <a:path w="1721484" h="17780">
                  <a:moveTo>
                    <a:pt x="1721248" y="0"/>
                  </a:moveTo>
                  <a:lnTo>
                    <a:pt x="0" y="0"/>
                  </a:lnTo>
                  <a:lnTo>
                    <a:pt x="7724" y="17779"/>
                  </a:lnTo>
                  <a:lnTo>
                    <a:pt x="1712942" y="17779"/>
                  </a:lnTo>
                  <a:lnTo>
                    <a:pt x="1721248" y="0"/>
                  </a:lnTo>
                  <a:close/>
                </a:path>
              </a:pathLst>
            </a:custGeom>
            <a:solidFill>
              <a:srgbClr val="97C7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250066" y="2226309"/>
              <a:ext cx="1706880" cy="16510"/>
            </a:xfrm>
            <a:custGeom>
              <a:avLst/>
              <a:gdLst/>
              <a:ahLst/>
              <a:cxnLst/>
              <a:rect l="l" t="t" r="r" b="b"/>
              <a:pathLst>
                <a:path w="1706879" h="16510">
                  <a:moveTo>
                    <a:pt x="1706363" y="0"/>
                  </a:moveTo>
                  <a:lnTo>
                    <a:pt x="0" y="0"/>
                  </a:lnTo>
                  <a:lnTo>
                    <a:pt x="7172" y="16510"/>
                  </a:lnTo>
                  <a:lnTo>
                    <a:pt x="1698650" y="16510"/>
                  </a:lnTo>
                  <a:lnTo>
                    <a:pt x="1706363" y="0"/>
                  </a:lnTo>
                  <a:close/>
                </a:path>
              </a:pathLst>
            </a:custGeom>
            <a:solidFill>
              <a:srgbClr val="97C6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256686" y="2241550"/>
              <a:ext cx="1692910" cy="16510"/>
            </a:xfrm>
            <a:custGeom>
              <a:avLst/>
              <a:gdLst/>
              <a:ahLst/>
              <a:cxnLst/>
              <a:rect l="l" t="t" r="r" b="b"/>
              <a:pathLst>
                <a:path w="1692909" h="16510">
                  <a:moveTo>
                    <a:pt x="1692623" y="0"/>
                  </a:moveTo>
                  <a:lnTo>
                    <a:pt x="0" y="0"/>
                  </a:lnTo>
                  <a:lnTo>
                    <a:pt x="7172" y="16510"/>
                  </a:lnTo>
                  <a:lnTo>
                    <a:pt x="1684910" y="16510"/>
                  </a:lnTo>
                  <a:lnTo>
                    <a:pt x="1692623" y="0"/>
                  </a:lnTo>
                  <a:close/>
                </a:path>
              </a:pathLst>
            </a:custGeom>
            <a:solidFill>
              <a:srgbClr val="96C5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263307" y="2256789"/>
              <a:ext cx="1678939" cy="17780"/>
            </a:xfrm>
            <a:custGeom>
              <a:avLst/>
              <a:gdLst/>
              <a:ahLst/>
              <a:cxnLst/>
              <a:rect l="l" t="t" r="r" b="b"/>
              <a:pathLst>
                <a:path w="1678940" h="17780">
                  <a:moveTo>
                    <a:pt x="1678883" y="0"/>
                  </a:moveTo>
                  <a:lnTo>
                    <a:pt x="0" y="0"/>
                  </a:lnTo>
                  <a:lnTo>
                    <a:pt x="7724" y="17780"/>
                  </a:lnTo>
                  <a:lnTo>
                    <a:pt x="1670577" y="17780"/>
                  </a:lnTo>
                  <a:lnTo>
                    <a:pt x="1678883" y="0"/>
                  </a:lnTo>
                  <a:close/>
                </a:path>
              </a:pathLst>
            </a:custGeom>
            <a:solidFill>
              <a:srgbClr val="96C4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70479" y="2273300"/>
              <a:ext cx="1664335" cy="16510"/>
            </a:xfrm>
            <a:custGeom>
              <a:avLst/>
              <a:gdLst/>
              <a:ahLst/>
              <a:cxnLst/>
              <a:rect l="l" t="t" r="r" b="b"/>
              <a:pathLst>
                <a:path w="1664334" h="16510">
                  <a:moveTo>
                    <a:pt x="1663998" y="0"/>
                  </a:moveTo>
                  <a:lnTo>
                    <a:pt x="0" y="0"/>
                  </a:lnTo>
                  <a:lnTo>
                    <a:pt x="6620" y="15239"/>
                  </a:lnTo>
                  <a:lnTo>
                    <a:pt x="7085" y="16510"/>
                  </a:lnTo>
                  <a:lnTo>
                    <a:pt x="1656285" y="16510"/>
                  </a:lnTo>
                  <a:lnTo>
                    <a:pt x="1663998" y="0"/>
                  </a:lnTo>
                  <a:close/>
                </a:path>
              </a:pathLst>
            </a:custGeom>
            <a:solidFill>
              <a:srgbClr val="96C3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277100" y="2288539"/>
              <a:ext cx="1650364" cy="16510"/>
            </a:xfrm>
            <a:custGeom>
              <a:avLst/>
              <a:gdLst/>
              <a:ahLst/>
              <a:cxnLst/>
              <a:rect l="l" t="t" r="r" b="b"/>
              <a:pathLst>
                <a:path w="1650365" h="16510">
                  <a:moveTo>
                    <a:pt x="1650258" y="0"/>
                  </a:moveTo>
                  <a:lnTo>
                    <a:pt x="0" y="0"/>
                  </a:lnTo>
                  <a:lnTo>
                    <a:pt x="6044" y="16510"/>
                  </a:lnTo>
                  <a:lnTo>
                    <a:pt x="1642545" y="16510"/>
                  </a:lnTo>
                  <a:lnTo>
                    <a:pt x="1650258" y="0"/>
                  </a:lnTo>
                  <a:close/>
                </a:path>
              </a:pathLst>
            </a:custGeom>
            <a:solidFill>
              <a:srgbClr val="95C2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282680" y="2303780"/>
              <a:ext cx="1637664" cy="16510"/>
            </a:xfrm>
            <a:custGeom>
              <a:avLst/>
              <a:gdLst/>
              <a:ahLst/>
              <a:cxnLst/>
              <a:rect l="l" t="t" r="r" b="b"/>
              <a:pathLst>
                <a:path w="1637665" h="16510">
                  <a:moveTo>
                    <a:pt x="1637559" y="0"/>
                  </a:moveTo>
                  <a:lnTo>
                    <a:pt x="0" y="0"/>
                  </a:lnTo>
                  <a:lnTo>
                    <a:pt x="6044" y="16510"/>
                  </a:lnTo>
                  <a:lnTo>
                    <a:pt x="1629846" y="16510"/>
                  </a:lnTo>
                  <a:lnTo>
                    <a:pt x="1637559" y="0"/>
                  </a:lnTo>
                  <a:close/>
                </a:path>
              </a:pathLst>
            </a:custGeom>
            <a:solidFill>
              <a:srgbClr val="95C1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288259" y="2319019"/>
              <a:ext cx="1624965" cy="17780"/>
            </a:xfrm>
            <a:custGeom>
              <a:avLst/>
              <a:gdLst/>
              <a:ahLst/>
              <a:cxnLst/>
              <a:rect l="l" t="t" r="r" b="b"/>
              <a:pathLst>
                <a:path w="1624965" h="17780">
                  <a:moveTo>
                    <a:pt x="1624860" y="0"/>
                  </a:moveTo>
                  <a:lnTo>
                    <a:pt x="0" y="0"/>
                  </a:lnTo>
                  <a:lnTo>
                    <a:pt x="6509" y="17779"/>
                  </a:lnTo>
                  <a:lnTo>
                    <a:pt x="1616856" y="17779"/>
                  </a:lnTo>
                  <a:lnTo>
                    <a:pt x="1619520" y="11429"/>
                  </a:lnTo>
                  <a:lnTo>
                    <a:pt x="1624860" y="0"/>
                  </a:lnTo>
                  <a:close/>
                </a:path>
              </a:pathLst>
            </a:custGeom>
            <a:solidFill>
              <a:srgbClr val="95C0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94304" y="2335530"/>
              <a:ext cx="1611630" cy="16510"/>
            </a:xfrm>
            <a:custGeom>
              <a:avLst/>
              <a:gdLst/>
              <a:ahLst/>
              <a:cxnLst/>
              <a:rect l="l" t="t" r="r" b="b"/>
              <a:pathLst>
                <a:path w="1611629" h="16510">
                  <a:moveTo>
                    <a:pt x="1611344" y="0"/>
                  </a:moveTo>
                  <a:lnTo>
                    <a:pt x="0" y="0"/>
                  </a:lnTo>
                  <a:lnTo>
                    <a:pt x="6044" y="16510"/>
                  </a:lnTo>
                  <a:lnTo>
                    <a:pt x="1604417" y="16510"/>
                  </a:lnTo>
                  <a:lnTo>
                    <a:pt x="1611344" y="0"/>
                  </a:lnTo>
                  <a:close/>
                </a:path>
              </a:pathLst>
            </a:custGeom>
            <a:solidFill>
              <a:srgbClr val="94BF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299884" y="2350769"/>
              <a:ext cx="1599565" cy="16510"/>
            </a:xfrm>
            <a:custGeom>
              <a:avLst/>
              <a:gdLst/>
              <a:ahLst/>
              <a:cxnLst/>
              <a:rect l="l" t="t" r="r" b="b"/>
              <a:pathLst>
                <a:path w="1599565" h="16510">
                  <a:moveTo>
                    <a:pt x="1599370" y="0"/>
                  </a:moveTo>
                  <a:lnTo>
                    <a:pt x="0" y="0"/>
                  </a:lnTo>
                  <a:lnTo>
                    <a:pt x="6044" y="16509"/>
                  </a:lnTo>
                  <a:lnTo>
                    <a:pt x="1592444" y="16509"/>
                  </a:lnTo>
                  <a:lnTo>
                    <a:pt x="1599370" y="0"/>
                  </a:lnTo>
                  <a:close/>
                </a:path>
              </a:pathLst>
            </a:custGeom>
            <a:solidFill>
              <a:srgbClr val="94BE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305463" y="2366009"/>
              <a:ext cx="1587500" cy="17780"/>
            </a:xfrm>
            <a:custGeom>
              <a:avLst/>
              <a:gdLst/>
              <a:ahLst/>
              <a:cxnLst/>
              <a:rect l="l" t="t" r="r" b="b"/>
              <a:pathLst>
                <a:path w="1587500" h="17780">
                  <a:moveTo>
                    <a:pt x="1587397" y="0"/>
                  </a:moveTo>
                  <a:lnTo>
                    <a:pt x="0" y="0"/>
                  </a:lnTo>
                  <a:lnTo>
                    <a:pt x="6509" y="17779"/>
                  </a:lnTo>
                  <a:lnTo>
                    <a:pt x="1579937" y="17779"/>
                  </a:lnTo>
                  <a:lnTo>
                    <a:pt x="1587397" y="0"/>
                  </a:lnTo>
                  <a:close/>
                </a:path>
              </a:pathLst>
            </a:custGeom>
            <a:solidFill>
              <a:srgbClr val="94BD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311508" y="2382519"/>
              <a:ext cx="1574800" cy="16510"/>
            </a:xfrm>
            <a:custGeom>
              <a:avLst/>
              <a:gdLst/>
              <a:ahLst/>
              <a:cxnLst/>
              <a:rect l="l" t="t" r="r" b="b"/>
              <a:pathLst>
                <a:path w="1574800" h="16510">
                  <a:moveTo>
                    <a:pt x="1574425" y="0"/>
                  </a:moveTo>
                  <a:lnTo>
                    <a:pt x="0" y="0"/>
                  </a:lnTo>
                  <a:lnTo>
                    <a:pt x="6044" y="16509"/>
                  </a:lnTo>
                  <a:lnTo>
                    <a:pt x="1567498" y="16509"/>
                  </a:lnTo>
                  <a:lnTo>
                    <a:pt x="1574425" y="0"/>
                  </a:lnTo>
                  <a:close/>
                </a:path>
              </a:pathLst>
            </a:custGeom>
            <a:solidFill>
              <a:srgbClr val="93BC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317088" y="2397759"/>
              <a:ext cx="1562735" cy="16510"/>
            </a:xfrm>
            <a:custGeom>
              <a:avLst/>
              <a:gdLst/>
              <a:ahLst/>
              <a:cxnLst/>
              <a:rect l="l" t="t" r="r" b="b"/>
              <a:pathLst>
                <a:path w="1562734" h="16510">
                  <a:moveTo>
                    <a:pt x="1562451" y="0"/>
                  </a:moveTo>
                  <a:lnTo>
                    <a:pt x="0" y="0"/>
                  </a:lnTo>
                  <a:lnTo>
                    <a:pt x="6044" y="16510"/>
                  </a:lnTo>
                  <a:lnTo>
                    <a:pt x="1555524" y="16510"/>
                  </a:lnTo>
                  <a:lnTo>
                    <a:pt x="1562451" y="0"/>
                  </a:lnTo>
                  <a:close/>
                </a:path>
              </a:pathLst>
            </a:custGeom>
            <a:solidFill>
              <a:srgbClr val="93BB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322667" y="2413000"/>
              <a:ext cx="1550670" cy="17780"/>
            </a:xfrm>
            <a:custGeom>
              <a:avLst/>
              <a:gdLst/>
              <a:ahLst/>
              <a:cxnLst/>
              <a:rect l="l" t="t" r="r" b="b"/>
              <a:pathLst>
                <a:path w="1550670" h="17780">
                  <a:moveTo>
                    <a:pt x="1550478" y="0"/>
                  </a:moveTo>
                  <a:lnTo>
                    <a:pt x="0" y="0"/>
                  </a:lnTo>
                  <a:lnTo>
                    <a:pt x="6509" y="17779"/>
                  </a:lnTo>
                  <a:lnTo>
                    <a:pt x="1543018" y="17779"/>
                  </a:lnTo>
                  <a:lnTo>
                    <a:pt x="1550478" y="0"/>
                  </a:lnTo>
                  <a:close/>
                </a:path>
              </a:pathLst>
            </a:custGeom>
            <a:solidFill>
              <a:srgbClr val="93BA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328712" y="2429509"/>
              <a:ext cx="1537970" cy="16510"/>
            </a:xfrm>
            <a:custGeom>
              <a:avLst/>
              <a:gdLst/>
              <a:ahLst/>
              <a:cxnLst/>
              <a:rect l="l" t="t" r="r" b="b"/>
              <a:pathLst>
                <a:path w="1537970" h="16510">
                  <a:moveTo>
                    <a:pt x="1537506" y="0"/>
                  </a:moveTo>
                  <a:lnTo>
                    <a:pt x="0" y="0"/>
                  </a:lnTo>
                  <a:lnTo>
                    <a:pt x="6044" y="16510"/>
                  </a:lnTo>
                  <a:lnTo>
                    <a:pt x="1530579" y="16510"/>
                  </a:lnTo>
                  <a:lnTo>
                    <a:pt x="1537506" y="0"/>
                  </a:lnTo>
                  <a:close/>
                </a:path>
              </a:pathLst>
            </a:custGeom>
            <a:solidFill>
              <a:srgbClr val="93B9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334292" y="2444750"/>
              <a:ext cx="1525905" cy="16510"/>
            </a:xfrm>
            <a:custGeom>
              <a:avLst/>
              <a:gdLst/>
              <a:ahLst/>
              <a:cxnLst/>
              <a:rect l="l" t="t" r="r" b="b"/>
              <a:pathLst>
                <a:path w="1525904" h="16510">
                  <a:moveTo>
                    <a:pt x="1525532" y="0"/>
                  </a:moveTo>
                  <a:lnTo>
                    <a:pt x="0" y="0"/>
                  </a:lnTo>
                  <a:lnTo>
                    <a:pt x="6044" y="16510"/>
                  </a:lnTo>
                  <a:lnTo>
                    <a:pt x="1518605" y="16510"/>
                  </a:lnTo>
                  <a:lnTo>
                    <a:pt x="1525532" y="0"/>
                  </a:lnTo>
                  <a:close/>
                </a:path>
              </a:pathLst>
            </a:custGeom>
            <a:solidFill>
              <a:srgbClr val="92B8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339871" y="2459989"/>
              <a:ext cx="1513840" cy="17780"/>
            </a:xfrm>
            <a:custGeom>
              <a:avLst/>
              <a:gdLst/>
              <a:ahLst/>
              <a:cxnLst/>
              <a:rect l="l" t="t" r="r" b="b"/>
              <a:pathLst>
                <a:path w="1513840" h="17780">
                  <a:moveTo>
                    <a:pt x="1513559" y="0"/>
                  </a:moveTo>
                  <a:lnTo>
                    <a:pt x="0" y="0"/>
                  </a:lnTo>
                  <a:lnTo>
                    <a:pt x="6509" y="17780"/>
                  </a:lnTo>
                  <a:lnTo>
                    <a:pt x="1506099" y="17780"/>
                  </a:lnTo>
                  <a:lnTo>
                    <a:pt x="1513559" y="0"/>
                  </a:lnTo>
                  <a:close/>
                </a:path>
              </a:pathLst>
            </a:custGeom>
            <a:solidFill>
              <a:srgbClr val="92B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345451" y="2475230"/>
              <a:ext cx="1501775" cy="17780"/>
            </a:xfrm>
            <a:custGeom>
              <a:avLst/>
              <a:gdLst/>
              <a:ahLst/>
              <a:cxnLst/>
              <a:rect l="l" t="t" r="r" b="b"/>
              <a:pathLst>
                <a:path w="1501775" h="17780">
                  <a:moveTo>
                    <a:pt x="1501585" y="0"/>
                  </a:moveTo>
                  <a:lnTo>
                    <a:pt x="0" y="0"/>
                  </a:lnTo>
                  <a:lnTo>
                    <a:pt x="6509" y="17780"/>
                  </a:lnTo>
                  <a:lnTo>
                    <a:pt x="1494125" y="17780"/>
                  </a:lnTo>
                  <a:lnTo>
                    <a:pt x="1501585" y="0"/>
                  </a:lnTo>
                  <a:close/>
                </a:path>
              </a:pathLst>
            </a:custGeom>
            <a:solidFill>
              <a:srgbClr val="92B6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351495" y="2491739"/>
              <a:ext cx="1489075" cy="16510"/>
            </a:xfrm>
            <a:custGeom>
              <a:avLst/>
              <a:gdLst/>
              <a:ahLst/>
              <a:cxnLst/>
              <a:rect l="l" t="t" r="r" b="b"/>
              <a:pathLst>
                <a:path w="1489075" h="16510">
                  <a:moveTo>
                    <a:pt x="1488613" y="0"/>
                  </a:moveTo>
                  <a:lnTo>
                    <a:pt x="0" y="0"/>
                  </a:lnTo>
                  <a:lnTo>
                    <a:pt x="6044" y="16510"/>
                  </a:lnTo>
                  <a:lnTo>
                    <a:pt x="1481686" y="16510"/>
                  </a:lnTo>
                  <a:lnTo>
                    <a:pt x="1488613" y="0"/>
                  </a:lnTo>
                  <a:close/>
                </a:path>
              </a:pathLst>
            </a:custGeom>
            <a:solidFill>
              <a:srgbClr val="91B5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357075" y="2506980"/>
              <a:ext cx="1477010" cy="16510"/>
            </a:xfrm>
            <a:custGeom>
              <a:avLst/>
              <a:gdLst/>
              <a:ahLst/>
              <a:cxnLst/>
              <a:rect l="l" t="t" r="r" b="b"/>
              <a:pathLst>
                <a:path w="1477009" h="16510">
                  <a:moveTo>
                    <a:pt x="1476640" y="0"/>
                  </a:moveTo>
                  <a:lnTo>
                    <a:pt x="0" y="0"/>
                  </a:lnTo>
                  <a:lnTo>
                    <a:pt x="5114" y="13970"/>
                  </a:lnTo>
                  <a:lnTo>
                    <a:pt x="6090" y="16510"/>
                  </a:lnTo>
                  <a:lnTo>
                    <a:pt x="1469713" y="16510"/>
                  </a:lnTo>
                  <a:lnTo>
                    <a:pt x="1476640" y="0"/>
                  </a:lnTo>
                  <a:close/>
                </a:path>
              </a:pathLst>
            </a:custGeom>
            <a:solidFill>
              <a:srgbClr val="91B4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362678" y="2522219"/>
              <a:ext cx="1464945" cy="17780"/>
            </a:xfrm>
            <a:custGeom>
              <a:avLst/>
              <a:gdLst/>
              <a:ahLst/>
              <a:cxnLst/>
              <a:rect l="l" t="t" r="r" b="b"/>
              <a:pathLst>
                <a:path w="1464945" h="17780">
                  <a:moveTo>
                    <a:pt x="1464643" y="0"/>
                  </a:moveTo>
                  <a:lnTo>
                    <a:pt x="0" y="0"/>
                  </a:lnTo>
                  <a:lnTo>
                    <a:pt x="6829" y="17779"/>
                  </a:lnTo>
                  <a:lnTo>
                    <a:pt x="1457183" y="17779"/>
                  </a:lnTo>
                  <a:lnTo>
                    <a:pt x="1464643" y="0"/>
                  </a:lnTo>
                  <a:close/>
                </a:path>
              </a:pathLst>
            </a:custGeom>
            <a:solidFill>
              <a:srgbClr val="91B3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368531" y="2537459"/>
              <a:ext cx="1452880" cy="17780"/>
            </a:xfrm>
            <a:custGeom>
              <a:avLst/>
              <a:gdLst/>
              <a:ahLst/>
              <a:cxnLst/>
              <a:rect l="l" t="t" r="r" b="b"/>
              <a:pathLst>
                <a:path w="1452879" h="17780">
                  <a:moveTo>
                    <a:pt x="1452395" y="0"/>
                  </a:moveTo>
                  <a:lnTo>
                    <a:pt x="0" y="0"/>
                  </a:lnTo>
                  <a:lnTo>
                    <a:pt x="6829" y="17779"/>
                  </a:lnTo>
                  <a:lnTo>
                    <a:pt x="1444935" y="17779"/>
                  </a:lnTo>
                  <a:lnTo>
                    <a:pt x="1452395" y="0"/>
                  </a:lnTo>
                  <a:close/>
                </a:path>
              </a:pathLst>
            </a:custGeom>
            <a:solidFill>
              <a:srgbClr val="90B2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374873" y="2553969"/>
              <a:ext cx="1439545" cy="16510"/>
            </a:xfrm>
            <a:custGeom>
              <a:avLst/>
              <a:gdLst/>
              <a:ahLst/>
              <a:cxnLst/>
              <a:rect l="l" t="t" r="r" b="b"/>
              <a:pathLst>
                <a:path w="1439545" h="16510">
                  <a:moveTo>
                    <a:pt x="1439127" y="0"/>
                  </a:moveTo>
                  <a:lnTo>
                    <a:pt x="0" y="0"/>
                  </a:lnTo>
                  <a:lnTo>
                    <a:pt x="6341" y="16509"/>
                  </a:lnTo>
                  <a:lnTo>
                    <a:pt x="1432200" y="16509"/>
                  </a:lnTo>
                  <a:lnTo>
                    <a:pt x="1439127" y="0"/>
                  </a:lnTo>
                  <a:close/>
                </a:path>
              </a:pathLst>
            </a:custGeom>
            <a:solidFill>
              <a:srgbClr val="90B1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380727" y="2569209"/>
              <a:ext cx="1427480" cy="16510"/>
            </a:xfrm>
            <a:custGeom>
              <a:avLst/>
              <a:gdLst/>
              <a:ahLst/>
              <a:cxnLst/>
              <a:rect l="l" t="t" r="r" b="b"/>
              <a:pathLst>
                <a:path w="1427479" h="16510">
                  <a:moveTo>
                    <a:pt x="1426879" y="0"/>
                  </a:moveTo>
                  <a:lnTo>
                    <a:pt x="0" y="0"/>
                  </a:lnTo>
                  <a:lnTo>
                    <a:pt x="6341" y="16510"/>
                  </a:lnTo>
                  <a:lnTo>
                    <a:pt x="1419952" y="16510"/>
                  </a:lnTo>
                  <a:lnTo>
                    <a:pt x="1426879" y="0"/>
                  </a:lnTo>
                  <a:close/>
                </a:path>
              </a:pathLst>
            </a:custGeom>
            <a:solidFill>
              <a:srgbClr val="90B0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386581" y="2584450"/>
              <a:ext cx="1414780" cy="17780"/>
            </a:xfrm>
            <a:custGeom>
              <a:avLst/>
              <a:gdLst/>
              <a:ahLst/>
              <a:cxnLst/>
              <a:rect l="l" t="t" r="r" b="b"/>
              <a:pathLst>
                <a:path w="1414779" h="17780">
                  <a:moveTo>
                    <a:pt x="1414631" y="0"/>
                  </a:moveTo>
                  <a:lnTo>
                    <a:pt x="0" y="0"/>
                  </a:lnTo>
                  <a:lnTo>
                    <a:pt x="6829" y="17779"/>
                  </a:lnTo>
                  <a:lnTo>
                    <a:pt x="1407171" y="17779"/>
                  </a:lnTo>
                  <a:lnTo>
                    <a:pt x="1414631" y="0"/>
                  </a:lnTo>
                  <a:close/>
                </a:path>
              </a:pathLst>
            </a:custGeom>
            <a:solidFill>
              <a:srgbClr val="8FAF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392434" y="2599689"/>
              <a:ext cx="1402715" cy="17780"/>
            </a:xfrm>
            <a:custGeom>
              <a:avLst/>
              <a:gdLst/>
              <a:ahLst/>
              <a:cxnLst/>
              <a:rect l="l" t="t" r="r" b="b"/>
              <a:pathLst>
                <a:path w="1402715" h="17780">
                  <a:moveTo>
                    <a:pt x="1402383" y="0"/>
                  </a:moveTo>
                  <a:lnTo>
                    <a:pt x="0" y="0"/>
                  </a:lnTo>
                  <a:lnTo>
                    <a:pt x="6829" y="17780"/>
                  </a:lnTo>
                  <a:lnTo>
                    <a:pt x="1394923" y="17780"/>
                  </a:lnTo>
                  <a:lnTo>
                    <a:pt x="1402383" y="0"/>
                  </a:lnTo>
                  <a:close/>
                </a:path>
              </a:pathLst>
            </a:custGeom>
            <a:solidFill>
              <a:srgbClr val="8FAE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398776" y="2616200"/>
              <a:ext cx="1389380" cy="16510"/>
            </a:xfrm>
            <a:custGeom>
              <a:avLst/>
              <a:gdLst/>
              <a:ahLst/>
              <a:cxnLst/>
              <a:rect l="l" t="t" r="r" b="b"/>
              <a:pathLst>
                <a:path w="1389379" h="16510">
                  <a:moveTo>
                    <a:pt x="1389115" y="0"/>
                  </a:moveTo>
                  <a:lnTo>
                    <a:pt x="0" y="0"/>
                  </a:lnTo>
                  <a:lnTo>
                    <a:pt x="6341" y="16510"/>
                  </a:lnTo>
                  <a:lnTo>
                    <a:pt x="1382188" y="16510"/>
                  </a:lnTo>
                  <a:lnTo>
                    <a:pt x="1389115" y="0"/>
                  </a:lnTo>
                  <a:close/>
                </a:path>
              </a:pathLst>
            </a:custGeom>
            <a:solidFill>
              <a:srgbClr val="8FAD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404630" y="2631439"/>
              <a:ext cx="1377315" cy="16510"/>
            </a:xfrm>
            <a:custGeom>
              <a:avLst/>
              <a:gdLst/>
              <a:ahLst/>
              <a:cxnLst/>
              <a:rect l="l" t="t" r="r" b="b"/>
              <a:pathLst>
                <a:path w="1377315" h="16510">
                  <a:moveTo>
                    <a:pt x="1376867" y="0"/>
                  </a:moveTo>
                  <a:lnTo>
                    <a:pt x="0" y="0"/>
                  </a:lnTo>
                  <a:lnTo>
                    <a:pt x="6341" y="16510"/>
                  </a:lnTo>
                  <a:lnTo>
                    <a:pt x="1369940" y="16510"/>
                  </a:lnTo>
                  <a:lnTo>
                    <a:pt x="1376867" y="0"/>
                  </a:lnTo>
                  <a:close/>
                </a:path>
              </a:pathLst>
            </a:custGeom>
            <a:solidFill>
              <a:srgbClr val="8EAC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410484" y="2646680"/>
              <a:ext cx="1364615" cy="17780"/>
            </a:xfrm>
            <a:custGeom>
              <a:avLst/>
              <a:gdLst/>
              <a:ahLst/>
              <a:cxnLst/>
              <a:rect l="l" t="t" r="r" b="b"/>
              <a:pathLst>
                <a:path w="1364615" h="17780">
                  <a:moveTo>
                    <a:pt x="1364619" y="0"/>
                  </a:moveTo>
                  <a:lnTo>
                    <a:pt x="0" y="0"/>
                  </a:lnTo>
                  <a:lnTo>
                    <a:pt x="6829" y="17780"/>
                  </a:lnTo>
                  <a:lnTo>
                    <a:pt x="1357159" y="17780"/>
                  </a:lnTo>
                  <a:lnTo>
                    <a:pt x="1364619" y="0"/>
                  </a:lnTo>
                  <a:close/>
                </a:path>
              </a:pathLst>
            </a:custGeom>
            <a:solidFill>
              <a:srgbClr val="8EAB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416825" y="2663189"/>
              <a:ext cx="1351915" cy="16510"/>
            </a:xfrm>
            <a:custGeom>
              <a:avLst/>
              <a:gdLst/>
              <a:ahLst/>
              <a:cxnLst/>
              <a:rect l="l" t="t" r="r" b="b"/>
              <a:pathLst>
                <a:path w="1351915" h="16510">
                  <a:moveTo>
                    <a:pt x="1351350" y="0"/>
                  </a:moveTo>
                  <a:lnTo>
                    <a:pt x="0" y="0"/>
                  </a:lnTo>
                  <a:lnTo>
                    <a:pt x="6341" y="16510"/>
                  </a:lnTo>
                  <a:lnTo>
                    <a:pt x="1344424" y="16510"/>
                  </a:lnTo>
                  <a:lnTo>
                    <a:pt x="1351350" y="0"/>
                  </a:lnTo>
                  <a:close/>
                </a:path>
              </a:pathLst>
            </a:custGeom>
            <a:solidFill>
              <a:srgbClr val="8EAA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422679" y="2678430"/>
              <a:ext cx="1339215" cy="16510"/>
            </a:xfrm>
            <a:custGeom>
              <a:avLst/>
              <a:gdLst/>
              <a:ahLst/>
              <a:cxnLst/>
              <a:rect l="l" t="t" r="r" b="b"/>
              <a:pathLst>
                <a:path w="1339215" h="16510">
                  <a:moveTo>
                    <a:pt x="1339103" y="0"/>
                  </a:moveTo>
                  <a:lnTo>
                    <a:pt x="0" y="0"/>
                  </a:lnTo>
                  <a:lnTo>
                    <a:pt x="6341" y="16510"/>
                  </a:lnTo>
                  <a:lnTo>
                    <a:pt x="1332176" y="16510"/>
                  </a:lnTo>
                  <a:lnTo>
                    <a:pt x="1339103" y="0"/>
                  </a:lnTo>
                  <a:close/>
                </a:path>
              </a:pathLst>
            </a:custGeom>
            <a:solidFill>
              <a:srgbClr val="8DA9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428533" y="2693669"/>
              <a:ext cx="1327150" cy="17780"/>
            </a:xfrm>
            <a:custGeom>
              <a:avLst/>
              <a:gdLst/>
              <a:ahLst/>
              <a:cxnLst/>
              <a:rect l="l" t="t" r="r" b="b"/>
              <a:pathLst>
                <a:path w="1327150" h="17780">
                  <a:moveTo>
                    <a:pt x="1326855" y="0"/>
                  </a:moveTo>
                  <a:lnTo>
                    <a:pt x="0" y="0"/>
                  </a:lnTo>
                  <a:lnTo>
                    <a:pt x="6829" y="17779"/>
                  </a:lnTo>
                  <a:lnTo>
                    <a:pt x="1319395" y="17779"/>
                  </a:lnTo>
                  <a:lnTo>
                    <a:pt x="1326855" y="0"/>
                  </a:lnTo>
                  <a:close/>
                </a:path>
              </a:pathLst>
            </a:custGeom>
            <a:solidFill>
              <a:srgbClr val="8DA8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434874" y="2710180"/>
              <a:ext cx="1313815" cy="16510"/>
            </a:xfrm>
            <a:custGeom>
              <a:avLst/>
              <a:gdLst/>
              <a:ahLst/>
              <a:cxnLst/>
              <a:rect l="l" t="t" r="r" b="b"/>
              <a:pathLst>
                <a:path w="1313815" h="16510">
                  <a:moveTo>
                    <a:pt x="1313586" y="0"/>
                  </a:moveTo>
                  <a:lnTo>
                    <a:pt x="0" y="0"/>
                  </a:lnTo>
                  <a:lnTo>
                    <a:pt x="6341" y="16510"/>
                  </a:lnTo>
                  <a:lnTo>
                    <a:pt x="1306659" y="16510"/>
                  </a:lnTo>
                  <a:lnTo>
                    <a:pt x="1313586" y="0"/>
                  </a:lnTo>
                  <a:close/>
                </a:path>
              </a:pathLst>
            </a:custGeom>
            <a:solidFill>
              <a:srgbClr val="8DA7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440728" y="2725419"/>
              <a:ext cx="1301750" cy="16510"/>
            </a:xfrm>
            <a:custGeom>
              <a:avLst/>
              <a:gdLst/>
              <a:ahLst/>
              <a:cxnLst/>
              <a:rect l="l" t="t" r="r" b="b"/>
              <a:pathLst>
                <a:path w="1301750" h="16510">
                  <a:moveTo>
                    <a:pt x="1301338" y="0"/>
                  </a:moveTo>
                  <a:lnTo>
                    <a:pt x="0" y="0"/>
                  </a:lnTo>
                  <a:lnTo>
                    <a:pt x="6341" y="16509"/>
                  </a:lnTo>
                  <a:lnTo>
                    <a:pt x="1294411" y="16509"/>
                  </a:lnTo>
                  <a:lnTo>
                    <a:pt x="1301338" y="0"/>
                  </a:lnTo>
                  <a:close/>
                </a:path>
              </a:pathLst>
            </a:custGeom>
            <a:solidFill>
              <a:srgbClr val="8DA6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446582" y="2740659"/>
              <a:ext cx="1289685" cy="17780"/>
            </a:xfrm>
            <a:custGeom>
              <a:avLst/>
              <a:gdLst/>
              <a:ahLst/>
              <a:cxnLst/>
              <a:rect l="l" t="t" r="r" b="b"/>
              <a:pathLst>
                <a:path w="1289684" h="17780">
                  <a:moveTo>
                    <a:pt x="1289091" y="0"/>
                  </a:moveTo>
                  <a:lnTo>
                    <a:pt x="0" y="0"/>
                  </a:lnTo>
                  <a:lnTo>
                    <a:pt x="6829" y="17779"/>
                  </a:lnTo>
                  <a:lnTo>
                    <a:pt x="1281631" y="17779"/>
                  </a:lnTo>
                  <a:lnTo>
                    <a:pt x="1289091" y="0"/>
                  </a:lnTo>
                  <a:close/>
                </a:path>
              </a:pathLst>
            </a:custGeom>
            <a:solidFill>
              <a:srgbClr val="8CA5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452436" y="2755899"/>
              <a:ext cx="1276985" cy="17780"/>
            </a:xfrm>
            <a:custGeom>
              <a:avLst/>
              <a:gdLst/>
              <a:ahLst/>
              <a:cxnLst/>
              <a:rect l="l" t="t" r="r" b="b"/>
              <a:pathLst>
                <a:path w="1276984" h="17780">
                  <a:moveTo>
                    <a:pt x="1276843" y="0"/>
                  </a:moveTo>
                  <a:lnTo>
                    <a:pt x="0" y="0"/>
                  </a:lnTo>
                  <a:lnTo>
                    <a:pt x="6829" y="17779"/>
                  </a:lnTo>
                  <a:lnTo>
                    <a:pt x="1269383" y="17779"/>
                  </a:lnTo>
                  <a:lnTo>
                    <a:pt x="1276843" y="0"/>
                  </a:lnTo>
                  <a:close/>
                </a:path>
              </a:pathLst>
            </a:custGeom>
            <a:solidFill>
              <a:srgbClr val="8CA4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458777" y="2772409"/>
              <a:ext cx="1263650" cy="16510"/>
            </a:xfrm>
            <a:custGeom>
              <a:avLst/>
              <a:gdLst/>
              <a:ahLst/>
              <a:cxnLst/>
              <a:rect l="l" t="t" r="r" b="b"/>
              <a:pathLst>
                <a:path w="1263650" h="16510">
                  <a:moveTo>
                    <a:pt x="1263574" y="0"/>
                  </a:moveTo>
                  <a:lnTo>
                    <a:pt x="0" y="0"/>
                  </a:lnTo>
                  <a:lnTo>
                    <a:pt x="6341" y="16510"/>
                  </a:lnTo>
                  <a:lnTo>
                    <a:pt x="1256647" y="16510"/>
                  </a:lnTo>
                  <a:lnTo>
                    <a:pt x="1263574" y="0"/>
                  </a:lnTo>
                  <a:close/>
                </a:path>
              </a:pathLst>
            </a:custGeom>
            <a:solidFill>
              <a:srgbClr val="8CA3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464631" y="2787649"/>
              <a:ext cx="1251585" cy="16510"/>
            </a:xfrm>
            <a:custGeom>
              <a:avLst/>
              <a:gdLst/>
              <a:ahLst/>
              <a:cxnLst/>
              <a:rect l="l" t="t" r="r" b="b"/>
              <a:pathLst>
                <a:path w="1251584" h="16510">
                  <a:moveTo>
                    <a:pt x="1251326" y="0"/>
                  </a:moveTo>
                  <a:lnTo>
                    <a:pt x="0" y="0"/>
                  </a:lnTo>
                  <a:lnTo>
                    <a:pt x="6341" y="16510"/>
                  </a:lnTo>
                  <a:lnTo>
                    <a:pt x="1244399" y="16510"/>
                  </a:lnTo>
                  <a:lnTo>
                    <a:pt x="1251326" y="0"/>
                  </a:lnTo>
                  <a:close/>
                </a:path>
              </a:pathLst>
            </a:custGeom>
            <a:solidFill>
              <a:srgbClr val="8BA2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470485" y="2802890"/>
              <a:ext cx="1239520" cy="17780"/>
            </a:xfrm>
            <a:custGeom>
              <a:avLst/>
              <a:gdLst/>
              <a:ahLst/>
              <a:cxnLst/>
              <a:rect l="l" t="t" r="r" b="b"/>
              <a:pathLst>
                <a:path w="1239520" h="17780">
                  <a:moveTo>
                    <a:pt x="1239079" y="0"/>
                  </a:moveTo>
                  <a:lnTo>
                    <a:pt x="0" y="0"/>
                  </a:lnTo>
                  <a:lnTo>
                    <a:pt x="6829" y="17780"/>
                  </a:lnTo>
                  <a:lnTo>
                    <a:pt x="1231619" y="17780"/>
                  </a:lnTo>
                  <a:lnTo>
                    <a:pt x="1239079" y="0"/>
                  </a:lnTo>
                  <a:close/>
                </a:path>
              </a:pathLst>
            </a:custGeom>
            <a:solidFill>
              <a:srgbClr val="8BA1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476826" y="2819399"/>
              <a:ext cx="1226185" cy="16510"/>
            </a:xfrm>
            <a:custGeom>
              <a:avLst/>
              <a:gdLst/>
              <a:ahLst/>
              <a:cxnLst/>
              <a:rect l="l" t="t" r="r" b="b"/>
              <a:pathLst>
                <a:path w="1226184" h="16510">
                  <a:moveTo>
                    <a:pt x="1225810" y="0"/>
                  </a:moveTo>
                  <a:lnTo>
                    <a:pt x="0" y="0"/>
                  </a:lnTo>
                  <a:lnTo>
                    <a:pt x="6341" y="16510"/>
                  </a:lnTo>
                  <a:lnTo>
                    <a:pt x="1218883" y="16510"/>
                  </a:lnTo>
                  <a:lnTo>
                    <a:pt x="1225810" y="0"/>
                  </a:lnTo>
                  <a:close/>
                </a:path>
              </a:pathLst>
            </a:custGeom>
            <a:solidFill>
              <a:srgbClr val="8BA0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482680" y="2834640"/>
              <a:ext cx="1214120" cy="16510"/>
            </a:xfrm>
            <a:custGeom>
              <a:avLst/>
              <a:gdLst/>
              <a:ahLst/>
              <a:cxnLst/>
              <a:rect l="l" t="t" r="r" b="b"/>
              <a:pathLst>
                <a:path w="1214120" h="16510">
                  <a:moveTo>
                    <a:pt x="1213562" y="0"/>
                  </a:moveTo>
                  <a:lnTo>
                    <a:pt x="0" y="0"/>
                  </a:lnTo>
                  <a:lnTo>
                    <a:pt x="6341" y="16510"/>
                  </a:lnTo>
                  <a:lnTo>
                    <a:pt x="1206635" y="16510"/>
                  </a:lnTo>
                  <a:lnTo>
                    <a:pt x="1213562" y="0"/>
                  </a:lnTo>
                  <a:close/>
                </a:path>
              </a:pathLst>
            </a:custGeom>
            <a:solidFill>
              <a:srgbClr val="8A9F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488534" y="2849880"/>
              <a:ext cx="1201420" cy="17780"/>
            </a:xfrm>
            <a:custGeom>
              <a:avLst/>
              <a:gdLst/>
              <a:ahLst/>
              <a:cxnLst/>
              <a:rect l="l" t="t" r="r" b="b"/>
              <a:pathLst>
                <a:path w="1201420" h="17780">
                  <a:moveTo>
                    <a:pt x="1201314" y="0"/>
                  </a:moveTo>
                  <a:lnTo>
                    <a:pt x="0" y="0"/>
                  </a:lnTo>
                  <a:lnTo>
                    <a:pt x="6829" y="17780"/>
                  </a:lnTo>
                  <a:lnTo>
                    <a:pt x="1193855" y="17780"/>
                  </a:lnTo>
                  <a:lnTo>
                    <a:pt x="1201314" y="0"/>
                  </a:lnTo>
                  <a:close/>
                </a:path>
              </a:pathLst>
            </a:custGeom>
            <a:solidFill>
              <a:srgbClr val="8A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494388" y="2865119"/>
              <a:ext cx="1189355" cy="17780"/>
            </a:xfrm>
            <a:custGeom>
              <a:avLst/>
              <a:gdLst/>
              <a:ahLst/>
              <a:cxnLst/>
              <a:rect l="l" t="t" r="r" b="b"/>
              <a:pathLst>
                <a:path w="1189354" h="17780">
                  <a:moveTo>
                    <a:pt x="1189066" y="0"/>
                  </a:moveTo>
                  <a:lnTo>
                    <a:pt x="0" y="0"/>
                  </a:lnTo>
                  <a:lnTo>
                    <a:pt x="6829" y="17779"/>
                  </a:lnTo>
                  <a:lnTo>
                    <a:pt x="1181607" y="17779"/>
                  </a:lnTo>
                  <a:lnTo>
                    <a:pt x="1189066" y="0"/>
                  </a:lnTo>
                  <a:close/>
                </a:path>
              </a:pathLst>
            </a:custGeom>
            <a:solidFill>
              <a:srgbClr val="8A9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500729" y="2881630"/>
              <a:ext cx="1176020" cy="16510"/>
            </a:xfrm>
            <a:custGeom>
              <a:avLst/>
              <a:gdLst/>
              <a:ahLst/>
              <a:cxnLst/>
              <a:rect l="l" t="t" r="r" b="b"/>
              <a:pathLst>
                <a:path w="1176020" h="16510">
                  <a:moveTo>
                    <a:pt x="1175798" y="0"/>
                  </a:moveTo>
                  <a:lnTo>
                    <a:pt x="0" y="0"/>
                  </a:lnTo>
                  <a:lnTo>
                    <a:pt x="6341" y="16510"/>
                  </a:lnTo>
                  <a:lnTo>
                    <a:pt x="1168871" y="16510"/>
                  </a:lnTo>
                  <a:lnTo>
                    <a:pt x="1175798" y="0"/>
                  </a:lnTo>
                  <a:close/>
                </a:path>
              </a:pathLst>
            </a:custGeom>
            <a:solidFill>
              <a:srgbClr val="899C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506583" y="2896869"/>
              <a:ext cx="1163955" cy="16510"/>
            </a:xfrm>
            <a:custGeom>
              <a:avLst/>
              <a:gdLst/>
              <a:ahLst/>
              <a:cxnLst/>
              <a:rect l="l" t="t" r="r" b="b"/>
              <a:pathLst>
                <a:path w="1163954" h="16510">
                  <a:moveTo>
                    <a:pt x="1163550" y="0"/>
                  </a:moveTo>
                  <a:lnTo>
                    <a:pt x="0" y="0"/>
                  </a:lnTo>
                  <a:lnTo>
                    <a:pt x="6341" y="16509"/>
                  </a:lnTo>
                  <a:lnTo>
                    <a:pt x="1156623" y="16509"/>
                  </a:lnTo>
                  <a:lnTo>
                    <a:pt x="1163550" y="0"/>
                  </a:lnTo>
                  <a:close/>
                </a:path>
              </a:pathLst>
            </a:custGeom>
            <a:solidFill>
              <a:srgbClr val="899B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512437" y="2912109"/>
              <a:ext cx="1151890" cy="17780"/>
            </a:xfrm>
            <a:custGeom>
              <a:avLst/>
              <a:gdLst/>
              <a:ahLst/>
              <a:cxnLst/>
              <a:rect l="l" t="t" r="r" b="b"/>
              <a:pathLst>
                <a:path w="1151890" h="17780">
                  <a:moveTo>
                    <a:pt x="1151302" y="0"/>
                  </a:moveTo>
                  <a:lnTo>
                    <a:pt x="0" y="0"/>
                  </a:lnTo>
                  <a:lnTo>
                    <a:pt x="6829" y="17779"/>
                  </a:lnTo>
                  <a:lnTo>
                    <a:pt x="1143843" y="17779"/>
                  </a:lnTo>
                  <a:lnTo>
                    <a:pt x="1151302" y="0"/>
                  </a:lnTo>
                  <a:close/>
                </a:path>
              </a:pathLst>
            </a:custGeom>
            <a:solidFill>
              <a:srgbClr val="899A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518290" y="2927349"/>
              <a:ext cx="1139190" cy="17780"/>
            </a:xfrm>
            <a:custGeom>
              <a:avLst/>
              <a:gdLst/>
              <a:ahLst/>
              <a:cxnLst/>
              <a:rect l="l" t="t" r="r" b="b"/>
              <a:pathLst>
                <a:path w="1139190" h="17780">
                  <a:moveTo>
                    <a:pt x="1139054" y="0"/>
                  </a:moveTo>
                  <a:lnTo>
                    <a:pt x="0" y="0"/>
                  </a:lnTo>
                  <a:lnTo>
                    <a:pt x="6829" y="17779"/>
                  </a:lnTo>
                  <a:lnTo>
                    <a:pt x="1131595" y="17779"/>
                  </a:lnTo>
                  <a:lnTo>
                    <a:pt x="1139054" y="0"/>
                  </a:lnTo>
                  <a:close/>
                </a:path>
              </a:pathLst>
            </a:custGeom>
            <a:solidFill>
              <a:srgbClr val="8899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524632" y="2943859"/>
              <a:ext cx="1125855" cy="16510"/>
            </a:xfrm>
            <a:custGeom>
              <a:avLst/>
              <a:gdLst/>
              <a:ahLst/>
              <a:cxnLst/>
              <a:rect l="l" t="t" r="r" b="b"/>
              <a:pathLst>
                <a:path w="1125854" h="16510">
                  <a:moveTo>
                    <a:pt x="1125786" y="0"/>
                  </a:moveTo>
                  <a:lnTo>
                    <a:pt x="0" y="0"/>
                  </a:lnTo>
                  <a:lnTo>
                    <a:pt x="6341" y="16510"/>
                  </a:lnTo>
                  <a:lnTo>
                    <a:pt x="1118859" y="16510"/>
                  </a:lnTo>
                  <a:lnTo>
                    <a:pt x="1125786" y="0"/>
                  </a:lnTo>
                  <a:close/>
                </a:path>
              </a:pathLst>
            </a:custGeom>
            <a:solidFill>
              <a:srgbClr val="8899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530486" y="2959099"/>
              <a:ext cx="1113790" cy="16510"/>
            </a:xfrm>
            <a:custGeom>
              <a:avLst/>
              <a:gdLst/>
              <a:ahLst/>
              <a:cxnLst/>
              <a:rect l="l" t="t" r="r" b="b"/>
              <a:pathLst>
                <a:path w="1113790" h="16510">
                  <a:moveTo>
                    <a:pt x="1113538" y="0"/>
                  </a:moveTo>
                  <a:lnTo>
                    <a:pt x="0" y="0"/>
                  </a:lnTo>
                  <a:lnTo>
                    <a:pt x="6341" y="16510"/>
                  </a:lnTo>
                  <a:lnTo>
                    <a:pt x="1106611" y="16510"/>
                  </a:lnTo>
                  <a:lnTo>
                    <a:pt x="1113538" y="0"/>
                  </a:lnTo>
                  <a:close/>
                </a:path>
              </a:pathLst>
            </a:custGeom>
            <a:solidFill>
              <a:srgbClr val="8897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536340" y="2974340"/>
              <a:ext cx="1101725" cy="17780"/>
            </a:xfrm>
            <a:custGeom>
              <a:avLst/>
              <a:gdLst/>
              <a:ahLst/>
              <a:cxnLst/>
              <a:rect l="l" t="t" r="r" b="b"/>
              <a:pathLst>
                <a:path w="1101725" h="17780">
                  <a:moveTo>
                    <a:pt x="1101290" y="0"/>
                  </a:moveTo>
                  <a:lnTo>
                    <a:pt x="0" y="0"/>
                  </a:lnTo>
                  <a:lnTo>
                    <a:pt x="6829" y="17780"/>
                  </a:lnTo>
                  <a:lnTo>
                    <a:pt x="1093831" y="17780"/>
                  </a:lnTo>
                  <a:lnTo>
                    <a:pt x="1101290" y="0"/>
                  </a:lnTo>
                  <a:close/>
                </a:path>
              </a:pathLst>
            </a:custGeom>
            <a:solidFill>
              <a:srgbClr val="8796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542193" y="2989580"/>
              <a:ext cx="1089660" cy="17780"/>
            </a:xfrm>
            <a:custGeom>
              <a:avLst/>
              <a:gdLst/>
              <a:ahLst/>
              <a:cxnLst/>
              <a:rect l="l" t="t" r="r" b="b"/>
              <a:pathLst>
                <a:path w="1089659" h="17780">
                  <a:moveTo>
                    <a:pt x="1089042" y="0"/>
                  </a:moveTo>
                  <a:lnTo>
                    <a:pt x="0" y="0"/>
                  </a:lnTo>
                  <a:lnTo>
                    <a:pt x="6829" y="17780"/>
                  </a:lnTo>
                  <a:lnTo>
                    <a:pt x="1081583" y="17780"/>
                  </a:lnTo>
                  <a:lnTo>
                    <a:pt x="1089042" y="0"/>
                  </a:lnTo>
                  <a:close/>
                </a:path>
              </a:pathLst>
            </a:custGeom>
            <a:solidFill>
              <a:srgbClr val="879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548535" y="3006090"/>
              <a:ext cx="1076325" cy="16510"/>
            </a:xfrm>
            <a:custGeom>
              <a:avLst/>
              <a:gdLst/>
              <a:ahLst/>
              <a:cxnLst/>
              <a:rect l="l" t="t" r="r" b="b"/>
              <a:pathLst>
                <a:path w="1076325" h="16510">
                  <a:moveTo>
                    <a:pt x="1075774" y="0"/>
                  </a:moveTo>
                  <a:lnTo>
                    <a:pt x="0" y="0"/>
                  </a:lnTo>
                  <a:lnTo>
                    <a:pt x="6341" y="16510"/>
                  </a:lnTo>
                  <a:lnTo>
                    <a:pt x="1068847" y="16510"/>
                  </a:lnTo>
                  <a:lnTo>
                    <a:pt x="1075774" y="0"/>
                  </a:lnTo>
                  <a:close/>
                </a:path>
              </a:pathLst>
            </a:custGeom>
            <a:solidFill>
              <a:srgbClr val="8794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554389" y="3021330"/>
              <a:ext cx="1063625" cy="16510"/>
            </a:xfrm>
            <a:custGeom>
              <a:avLst/>
              <a:gdLst/>
              <a:ahLst/>
              <a:cxnLst/>
              <a:rect l="l" t="t" r="r" b="b"/>
              <a:pathLst>
                <a:path w="1063625" h="16510">
                  <a:moveTo>
                    <a:pt x="1063526" y="0"/>
                  </a:moveTo>
                  <a:lnTo>
                    <a:pt x="0" y="0"/>
                  </a:lnTo>
                  <a:lnTo>
                    <a:pt x="6341" y="16510"/>
                  </a:lnTo>
                  <a:lnTo>
                    <a:pt x="1056599" y="16510"/>
                  </a:lnTo>
                  <a:lnTo>
                    <a:pt x="1063526" y="0"/>
                  </a:lnTo>
                  <a:close/>
                </a:path>
              </a:pathLst>
            </a:custGeom>
            <a:solidFill>
              <a:srgbClr val="8793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560243" y="3036569"/>
              <a:ext cx="1051560" cy="17780"/>
            </a:xfrm>
            <a:custGeom>
              <a:avLst/>
              <a:gdLst/>
              <a:ahLst/>
              <a:cxnLst/>
              <a:rect l="l" t="t" r="r" b="b"/>
              <a:pathLst>
                <a:path w="1051559" h="17780">
                  <a:moveTo>
                    <a:pt x="1051278" y="0"/>
                  </a:moveTo>
                  <a:lnTo>
                    <a:pt x="0" y="0"/>
                  </a:lnTo>
                  <a:lnTo>
                    <a:pt x="6829" y="17779"/>
                  </a:lnTo>
                  <a:lnTo>
                    <a:pt x="1043818" y="17779"/>
                  </a:lnTo>
                  <a:lnTo>
                    <a:pt x="1051278" y="0"/>
                  </a:lnTo>
                  <a:close/>
                </a:path>
              </a:pathLst>
            </a:custGeom>
            <a:solidFill>
              <a:srgbClr val="8692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566584" y="3053080"/>
              <a:ext cx="1038225" cy="16510"/>
            </a:xfrm>
            <a:custGeom>
              <a:avLst/>
              <a:gdLst/>
              <a:ahLst/>
              <a:cxnLst/>
              <a:rect l="l" t="t" r="r" b="b"/>
              <a:pathLst>
                <a:path w="1038225" h="16510">
                  <a:moveTo>
                    <a:pt x="1038010" y="0"/>
                  </a:moveTo>
                  <a:lnTo>
                    <a:pt x="0" y="0"/>
                  </a:lnTo>
                  <a:lnTo>
                    <a:pt x="6341" y="16510"/>
                  </a:lnTo>
                  <a:lnTo>
                    <a:pt x="1031083" y="16510"/>
                  </a:lnTo>
                  <a:lnTo>
                    <a:pt x="1038010" y="0"/>
                  </a:lnTo>
                  <a:close/>
                </a:path>
              </a:pathLst>
            </a:custGeom>
            <a:solidFill>
              <a:srgbClr val="8691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572438" y="3068319"/>
              <a:ext cx="1026160" cy="16510"/>
            </a:xfrm>
            <a:custGeom>
              <a:avLst/>
              <a:gdLst/>
              <a:ahLst/>
              <a:cxnLst/>
              <a:rect l="l" t="t" r="r" b="b"/>
              <a:pathLst>
                <a:path w="1026159" h="16510">
                  <a:moveTo>
                    <a:pt x="1025762" y="0"/>
                  </a:moveTo>
                  <a:lnTo>
                    <a:pt x="0" y="0"/>
                  </a:lnTo>
                  <a:lnTo>
                    <a:pt x="6341" y="16509"/>
                  </a:lnTo>
                  <a:lnTo>
                    <a:pt x="1018835" y="16509"/>
                  </a:lnTo>
                  <a:lnTo>
                    <a:pt x="1025762" y="0"/>
                  </a:lnTo>
                  <a:close/>
                </a:path>
              </a:pathLst>
            </a:custGeom>
            <a:solidFill>
              <a:srgbClr val="8690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578292" y="3083559"/>
              <a:ext cx="1014094" cy="17780"/>
            </a:xfrm>
            <a:custGeom>
              <a:avLst/>
              <a:gdLst/>
              <a:ahLst/>
              <a:cxnLst/>
              <a:rect l="l" t="t" r="r" b="b"/>
              <a:pathLst>
                <a:path w="1014095" h="17780">
                  <a:moveTo>
                    <a:pt x="1013514" y="0"/>
                  </a:moveTo>
                  <a:lnTo>
                    <a:pt x="0" y="0"/>
                  </a:lnTo>
                  <a:lnTo>
                    <a:pt x="4878" y="12700"/>
                  </a:lnTo>
                  <a:lnTo>
                    <a:pt x="7097" y="17779"/>
                  </a:lnTo>
                  <a:lnTo>
                    <a:pt x="1006054" y="17779"/>
                  </a:lnTo>
                  <a:lnTo>
                    <a:pt x="1013514" y="0"/>
                  </a:lnTo>
                  <a:close/>
                </a:path>
              </a:pathLst>
            </a:custGeom>
            <a:solidFill>
              <a:srgbClr val="858F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7584835" y="3100069"/>
              <a:ext cx="1000125" cy="16510"/>
            </a:xfrm>
            <a:custGeom>
              <a:avLst/>
              <a:gdLst/>
              <a:ahLst/>
              <a:cxnLst/>
              <a:rect l="l" t="t" r="r" b="b"/>
              <a:pathLst>
                <a:path w="1000125" h="16510">
                  <a:moveTo>
                    <a:pt x="1000044" y="0"/>
                  </a:moveTo>
                  <a:lnTo>
                    <a:pt x="0" y="0"/>
                  </a:lnTo>
                  <a:lnTo>
                    <a:pt x="7213" y="16509"/>
                  </a:lnTo>
                  <a:lnTo>
                    <a:pt x="993117" y="16509"/>
                  </a:lnTo>
                  <a:lnTo>
                    <a:pt x="1000044" y="0"/>
                  </a:lnTo>
                  <a:close/>
                </a:path>
              </a:pathLst>
            </a:custGeom>
            <a:solidFill>
              <a:srgbClr val="858E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591493" y="3115309"/>
              <a:ext cx="987425" cy="16510"/>
            </a:xfrm>
            <a:custGeom>
              <a:avLst/>
              <a:gdLst/>
              <a:ahLst/>
              <a:cxnLst/>
              <a:rect l="l" t="t" r="r" b="b"/>
              <a:pathLst>
                <a:path w="987425" h="16510">
                  <a:moveTo>
                    <a:pt x="986991" y="0"/>
                  </a:moveTo>
                  <a:lnTo>
                    <a:pt x="0" y="0"/>
                  </a:lnTo>
                  <a:lnTo>
                    <a:pt x="7213" y="16510"/>
                  </a:lnTo>
                  <a:lnTo>
                    <a:pt x="980064" y="16510"/>
                  </a:lnTo>
                  <a:lnTo>
                    <a:pt x="986991" y="0"/>
                  </a:lnTo>
                  <a:close/>
                </a:path>
              </a:pathLst>
            </a:custGeom>
            <a:solidFill>
              <a:srgbClr val="858D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598152" y="3130549"/>
              <a:ext cx="974090" cy="17780"/>
            </a:xfrm>
            <a:custGeom>
              <a:avLst/>
              <a:gdLst/>
              <a:ahLst/>
              <a:cxnLst/>
              <a:rect l="l" t="t" r="r" b="b"/>
              <a:pathLst>
                <a:path w="974090" h="17780">
                  <a:moveTo>
                    <a:pt x="973938" y="0"/>
                  </a:moveTo>
                  <a:lnTo>
                    <a:pt x="0" y="0"/>
                  </a:lnTo>
                  <a:lnTo>
                    <a:pt x="7768" y="17779"/>
                  </a:lnTo>
                  <a:lnTo>
                    <a:pt x="965813" y="17779"/>
                  </a:lnTo>
                  <a:lnTo>
                    <a:pt x="971807" y="5079"/>
                  </a:lnTo>
                  <a:lnTo>
                    <a:pt x="973938" y="0"/>
                  </a:lnTo>
                  <a:close/>
                </a:path>
              </a:pathLst>
            </a:custGeom>
            <a:solidFill>
              <a:srgbClr val="848C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604811" y="3145790"/>
              <a:ext cx="960755" cy="17780"/>
            </a:xfrm>
            <a:custGeom>
              <a:avLst/>
              <a:gdLst/>
              <a:ahLst/>
              <a:cxnLst/>
              <a:rect l="l" t="t" r="r" b="b"/>
              <a:pathLst>
                <a:path w="960754" h="17780">
                  <a:moveTo>
                    <a:pt x="960353" y="0"/>
                  </a:moveTo>
                  <a:lnTo>
                    <a:pt x="0" y="0"/>
                  </a:lnTo>
                  <a:lnTo>
                    <a:pt x="7768" y="17780"/>
                  </a:lnTo>
                  <a:lnTo>
                    <a:pt x="951961" y="17780"/>
                  </a:lnTo>
                  <a:lnTo>
                    <a:pt x="960353" y="0"/>
                  </a:lnTo>
                  <a:close/>
                </a:path>
              </a:pathLst>
            </a:custGeom>
            <a:solidFill>
              <a:srgbClr val="848B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612025" y="3162299"/>
              <a:ext cx="945515" cy="16510"/>
            </a:xfrm>
            <a:custGeom>
              <a:avLst/>
              <a:gdLst/>
              <a:ahLst/>
              <a:cxnLst/>
              <a:rect l="l" t="t" r="r" b="b"/>
              <a:pathLst>
                <a:path w="945515" h="16510">
                  <a:moveTo>
                    <a:pt x="945347" y="0"/>
                  </a:moveTo>
                  <a:lnTo>
                    <a:pt x="0" y="0"/>
                  </a:lnTo>
                  <a:lnTo>
                    <a:pt x="7213" y="16510"/>
                  </a:lnTo>
                  <a:lnTo>
                    <a:pt x="937555" y="16510"/>
                  </a:lnTo>
                  <a:lnTo>
                    <a:pt x="945347" y="0"/>
                  </a:lnTo>
                  <a:close/>
                </a:path>
              </a:pathLst>
            </a:custGeom>
            <a:solidFill>
              <a:srgbClr val="848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618684" y="3177540"/>
              <a:ext cx="931544" cy="16510"/>
            </a:xfrm>
            <a:custGeom>
              <a:avLst/>
              <a:gdLst/>
              <a:ahLst/>
              <a:cxnLst/>
              <a:rect l="l" t="t" r="r" b="b"/>
              <a:pathLst>
                <a:path w="931545" h="16510">
                  <a:moveTo>
                    <a:pt x="931495" y="0"/>
                  </a:moveTo>
                  <a:lnTo>
                    <a:pt x="0" y="0"/>
                  </a:lnTo>
                  <a:lnTo>
                    <a:pt x="7213" y="16510"/>
                  </a:lnTo>
                  <a:lnTo>
                    <a:pt x="923703" y="16510"/>
                  </a:lnTo>
                  <a:lnTo>
                    <a:pt x="931495" y="0"/>
                  </a:lnTo>
                  <a:close/>
                </a:path>
              </a:pathLst>
            </a:custGeom>
            <a:solidFill>
              <a:srgbClr val="8389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625343" y="3192780"/>
              <a:ext cx="918210" cy="17780"/>
            </a:xfrm>
            <a:custGeom>
              <a:avLst/>
              <a:gdLst/>
              <a:ahLst/>
              <a:cxnLst/>
              <a:rect l="l" t="t" r="r" b="b"/>
              <a:pathLst>
                <a:path w="918209" h="17780">
                  <a:moveTo>
                    <a:pt x="917644" y="0"/>
                  </a:moveTo>
                  <a:lnTo>
                    <a:pt x="0" y="0"/>
                  </a:lnTo>
                  <a:lnTo>
                    <a:pt x="7768" y="17780"/>
                  </a:lnTo>
                  <a:lnTo>
                    <a:pt x="909252" y="17780"/>
                  </a:lnTo>
                  <a:lnTo>
                    <a:pt x="917644" y="0"/>
                  </a:lnTo>
                  <a:close/>
                </a:path>
              </a:pathLst>
            </a:custGeom>
            <a:solidFill>
              <a:srgbClr val="838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632557" y="3209290"/>
              <a:ext cx="902969" cy="16510"/>
            </a:xfrm>
            <a:custGeom>
              <a:avLst/>
              <a:gdLst/>
              <a:ahLst/>
              <a:cxnLst/>
              <a:rect l="l" t="t" r="r" b="b"/>
              <a:pathLst>
                <a:path w="902970" h="16510">
                  <a:moveTo>
                    <a:pt x="902638" y="0"/>
                  </a:moveTo>
                  <a:lnTo>
                    <a:pt x="0" y="0"/>
                  </a:lnTo>
                  <a:lnTo>
                    <a:pt x="7213" y="16510"/>
                  </a:lnTo>
                  <a:lnTo>
                    <a:pt x="894846" y="16510"/>
                  </a:lnTo>
                  <a:lnTo>
                    <a:pt x="902638" y="0"/>
                  </a:lnTo>
                  <a:close/>
                </a:path>
              </a:pathLst>
            </a:custGeom>
            <a:solidFill>
              <a:srgbClr val="8387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639216" y="3224530"/>
              <a:ext cx="889000" cy="16510"/>
            </a:xfrm>
            <a:custGeom>
              <a:avLst/>
              <a:gdLst/>
              <a:ahLst/>
              <a:cxnLst/>
              <a:rect l="l" t="t" r="r" b="b"/>
              <a:pathLst>
                <a:path w="889000" h="16510">
                  <a:moveTo>
                    <a:pt x="888786" y="0"/>
                  </a:moveTo>
                  <a:lnTo>
                    <a:pt x="0" y="0"/>
                  </a:lnTo>
                  <a:lnTo>
                    <a:pt x="7213" y="16510"/>
                  </a:lnTo>
                  <a:lnTo>
                    <a:pt x="880994" y="16510"/>
                  </a:lnTo>
                  <a:lnTo>
                    <a:pt x="888786" y="0"/>
                  </a:lnTo>
                  <a:close/>
                </a:path>
              </a:pathLst>
            </a:custGeom>
            <a:solidFill>
              <a:srgbClr val="828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645875" y="3239769"/>
              <a:ext cx="875030" cy="17780"/>
            </a:xfrm>
            <a:custGeom>
              <a:avLst/>
              <a:gdLst/>
              <a:ahLst/>
              <a:cxnLst/>
              <a:rect l="l" t="t" r="r" b="b"/>
              <a:pathLst>
                <a:path w="875029" h="17779">
                  <a:moveTo>
                    <a:pt x="874934" y="0"/>
                  </a:moveTo>
                  <a:lnTo>
                    <a:pt x="0" y="0"/>
                  </a:lnTo>
                  <a:lnTo>
                    <a:pt x="7768" y="17779"/>
                  </a:lnTo>
                  <a:lnTo>
                    <a:pt x="866543" y="17779"/>
                  </a:lnTo>
                  <a:lnTo>
                    <a:pt x="874934" y="0"/>
                  </a:lnTo>
                  <a:close/>
                </a:path>
              </a:pathLst>
            </a:custGeom>
            <a:solidFill>
              <a:srgbClr val="8285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652534" y="3255009"/>
              <a:ext cx="861694" cy="17780"/>
            </a:xfrm>
            <a:custGeom>
              <a:avLst/>
              <a:gdLst/>
              <a:ahLst/>
              <a:cxnLst/>
              <a:rect l="l" t="t" r="r" b="b"/>
              <a:pathLst>
                <a:path w="861695" h="17779">
                  <a:moveTo>
                    <a:pt x="861083" y="0"/>
                  </a:moveTo>
                  <a:lnTo>
                    <a:pt x="0" y="0"/>
                  </a:lnTo>
                  <a:lnTo>
                    <a:pt x="7768" y="17779"/>
                  </a:lnTo>
                  <a:lnTo>
                    <a:pt x="852691" y="17779"/>
                  </a:lnTo>
                  <a:lnTo>
                    <a:pt x="861083" y="0"/>
                  </a:lnTo>
                  <a:close/>
                </a:path>
              </a:pathLst>
            </a:custGeom>
            <a:solidFill>
              <a:srgbClr val="8284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659747" y="3271519"/>
              <a:ext cx="846455" cy="16510"/>
            </a:xfrm>
            <a:custGeom>
              <a:avLst/>
              <a:gdLst/>
              <a:ahLst/>
              <a:cxnLst/>
              <a:rect l="l" t="t" r="r" b="b"/>
              <a:pathLst>
                <a:path w="846454" h="16510">
                  <a:moveTo>
                    <a:pt x="846077" y="0"/>
                  </a:moveTo>
                  <a:lnTo>
                    <a:pt x="0" y="0"/>
                  </a:lnTo>
                  <a:lnTo>
                    <a:pt x="7213" y="16509"/>
                  </a:lnTo>
                  <a:lnTo>
                    <a:pt x="838285" y="16509"/>
                  </a:lnTo>
                  <a:lnTo>
                    <a:pt x="846077" y="0"/>
                  </a:lnTo>
                  <a:close/>
                </a:path>
              </a:pathLst>
            </a:custGeom>
            <a:solidFill>
              <a:srgbClr val="8183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666406" y="3286759"/>
              <a:ext cx="832485" cy="16510"/>
            </a:xfrm>
            <a:custGeom>
              <a:avLst/>
              <a:gdLst/>
              <a:ahLst/>
              <a:cxnLst/>
              <a:rect l="l" t="t" r="r" b="b"/>
              <a:pathLst>
                <a:path w="832484" h="16510">
                  <a:moveTo>
                    <a:pt x="832225" y="0"/>
                  </a:moveTo>
                  <a:lnTo>
                    <a:pt x="0" y="0"/>
                  </a:lnTo>
                  <a:lnTo>
                    <a:pt x="7213" y="16510"/>
                  </a:lnTo>
                  <a:lnTo>
                    <a:pt x="824433" y="16510"/>
                  </a:lnTo>
                  <a:lnTo>
                    <a:pt x="832225" y="0"/>
                  </a:lnTo>
                  <a:close/>
                </a:path>
              </a:pathLst>
            </a:custGeom>
            <a:solidFill>
              <a:srgbClr val="8182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673065" y="3301999"/>
              <a:ext cx="818515" cy="17780"/>
            </a:xfrm>
            <a:custGeom>
              <a:avLst/>
              <a:gdLst/>
              <a:ahLst/>
              <a:cxnLst/>
              <a:rect l="l" t="t" r="r" b="b"/>
              <a:pathLst>
                <a:path w="818515" h="17779">
                  <a:moveTo>
                    <a:pt x="818374" y="0"/>
                  </a:moveTo>
                  <a:lnTo>
                    <a:pt x="0" y="0"/>
                  </a:lnTo>
                  <a:lnTo>
                    <a:pt x="7768" y="17779"/>
                  </a:lnTo>
                  <a:lnTo>
                    <a:pt x="809982" y="17779"/>
                  </a:lnTo>
                  <a:lnTo>
                    <a:pt x="818374" y="0"/>
                  </a:lnTo>
                  <a:close/>
                </a:path>
              </a:pathLst>
            </a:custGeom>
            <a:solidFill>
              <a:srgbClr val="8181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679724" y="3317240"/>
              <a:ext cx="804545" cy="17780"/>
            </a:xfrm>
            <a:custGeom>
              <a:avLst/>
              <a:gdLst/>
              <a:ahLst/>
              <a:cxnLst/>
              <a:rect l="l" t="t" r="r" b="b"/>
              <a:pathLst>
                <a:path w="804545" h="17779">
                  <a:moveTo>
                    <a:pt x="804522" y="0"/>
                  </a:moveTo>
                  <a:lnTo>
                    <a:pt x="0" y="0"/>
                  </a:lnTo>
                  <a:lnTo>
                    <a:pt x="7768" y="17780"/>
                  </a:lnTo>
                  <a:lnTo>
                    <a:pt x="796131" y="17780"/>
                  </a:lnTo>
                  <a:lnTo>
                    <a:pt x="804522" y="0"/>
                  </a:lnTo>
                  <a:close/>
                </a:path>
              </a:pathLst>
            </a:custGeom>
            <a:solidFill>
              <a:srgbClr val="818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686938" y="3333749"/>
              <a:ext cx="789940" cy="16510"/>
            </a:xfrm>
            <a:custGeom>
              <a:avLst/>
              <a:gdLst/>
              <a:ahLst/>
              <a:cxnLst/>
              <a:rect l="l" t="t" r="r" b="b"/>
              <a:pathLst>
                <a:path w="789940" h="16510">
                  <a:moveTo>
                    <a:pt x="789516" y="0"/>
                  </a:moveTo>
                  <a:lnTo>
                    <a:pt x="0" y="0"/>
                  </a:lnTo>
                  <a:lnTo>
                    <a:pt x="7213" y="16510"/>
                  </a:lnTo>
                  <a:lnTo>
                    <a:pt x="781724" y="16510"/>
                  </a:lnTo>
                  <a:lnTo>
                    <a:pt x="789516" y="0"/>
                  </a:lnTo>
                  <a:close/>
                </a:path>
              </a:pathLst>
            </a:custGeom>
            <a:solidFill>
              <a:srgbClr val="807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693597" y="3348990"/>
              <a:ext cx="775970" cy="16510"/>
            </a:xfrm>
            <a:custGeom>
              <a:avLst/>
              <a:gdLst/>
              <a:ahLst/>
              <a:cxnLst/>
              <a:rect l="l" t="t" r="r" b="b"/>
              <a:pathLst>
                <a:path w="775970" h="16510">
                  <a:moveTo>
                    <a:pt x="775664" y="0"/>
                  </a:moveTo>
                  <a:lnTo>
                    <a:pt x="0" y="0"/>
                  </a:lnTo>
                  <a:lnTo>
                    <a:pt x="7213" y="16510"/>
                  </a:lnTo>
                  <a:lnTo>
                    <a:pt x="767872" y="16510"/>
                  </a:lnTo>
                  <a:lnTo>
                    <a:pt x="775664" y="0"/>
                  </a:lnTo>
                  <a:close/>
                </a:path>
              </a:pathLst>
            </a:custGeom>
            <a:solidFill>
              <a:srgbClr val="807E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700256" y="3364230"/>
              <a:ext cx="762000" cy="17780"/>
            </a:xfrm>
            <a:custGeom>
              <a:avLst/>
              <a:gdLst/>
              <a:ahLst/>
              <a:cxnLst/>
              <a:rect l="l" t="t" r="r" b="b"/>
              <a:pathLst>
                <a:path w="762000" h="17779">
                  <a:moveTo>
                    <a:pt x="761813" y="0"/>
                  </a:moveTo>
                  <a:lnTo>
                    <a:pt x="0" y="0"/>
                  </a:lnTo>
                  <a:lnTo>
                    <a:pt x="6104" y="13970"/>
                  </a:lnTo>
                  <a:lnTo>
                    <a:pt x="7970" y="17780"/>
                  </a:lnTo>
                  <a:lnTo>
                    <a:pt x="753421" y="17780"/>
                  </a:lnTo>
                  <a:lnTo>
                    <a:pt x="761813" y="0"/>
                  </a:lnTo>
                  <a:close/>
                </a:path>
              </a:pathLst>
            </a:custGeom>
            <a:solidFill>
              <a:srgbClr val="807D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707604" y="3380740"/>
              <a:ext cx="746760" cy="16510"/>
            </a:xfrm>
            <a:custGeom>
              <a:avLst/>
              <a:gdLst/>
              <a:ahLst/>
              <a:cxnLst/>
              <a:rect l="l" t="t" r="r" b="b"/>
              <a:pathLst>
                <a:path w="746759" h="16510">
                  <a:moveTo>
                    <a:pt x="746672" y="0"/>
                  </a:moveTo>
                  <a:lnTo>
                    <a:pt x="0" y="0"/>
                  </a:lnTo>
                  <a:lnTo>
                    <a:pt x="8089" y="16510"/>
                  </a:lnTo>
                  <a:lnTo>
                    <a:pt x="738880" y="16510"/>
                  </a:lnTo>
                  <a:lnTo>
                    <a:pt x="746672" y="0"/>
                  </a:lnTo>
                  <a:close/>
                </a:path>
              </a:pathLst>
            </a:custGeom>
            <a:solidFill>
              <a:srgbClr val="7F7C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715072" y="3395980"/>
              <a:ext cx="732155" cy="16510"/>
            </a:xfrm>
            <a:custGeom>
              <a:avLst/>
              <a:gdLst/>
              <a:ahLst/>
              <a:cxnLst/>
              <a:rect l="l" t="t" r="r" b="b"/>
              <a:pathLst>
                <a:path w="732154" h="16510">
                  <a:moveTo>
                    <a:pt x="732012" y="0"/>
                  </a:moveTo>
                  <a:lnTo>
                    <a:pt x="0" y="0"/>
                  </a:lnTo>
                  <a:lnTo>
                    <a:pt x="8089" y="16510"/>
                  </a:lnTo>
                  <a:lnTo>
                    <a:pt x="723890" y="16510"/>
                  </a:lnTo>
                  <a:lnTo>
                    <a:pt x="726617" y="11430"/>
                  </a:lnTo>
                  <a:lnTo>
                    <a:pt x="732012" y="0"/>
                  </a:lnTo>
                  <a:close/>
                </a:path>
              </a:pathLst>
            </a:custGeom>
            <a:solidFill>
              <a:srgbClr val="7F7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722540" y="3411219"/>
              <a:ext cx="717550" cy="17780"/>
            </a:xfrm>
            <a:custGeom>
              <a:avLst/>
              <a:gdLst/>
              <a:ahLst/>
              <a:cxnLst/>
              <a:rect l="l" t="t" r="r" b="b"/>
              <a:pathLst>
                <a:path w="717550" h="17779">
                  <a:moveTo>
                    <a:pt x="717104" y="0"/>
                  </a:moveTo>
                  <a:lnTo>
                    <a:pt x="0" y="0"/>
                  </a:lnTo>
                  <a:lnTo>
                    <a:pt x="8712" y="17779"/>
                  </a:lnTo>
                  <a:lnTo>
                    <a:pt x="707559" y="17779"/>
                  </a:lnTo>
                  <a:lnTo>
                    <a:pt x="717104" y="0"/>
                  </a:lnTo>
                  <a:close/>
                </a:path>
              </a:pathLst>
            </a:custGeom>
            <a:solidFill>
              <a:srgbClr val="7F7A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730630" y="3427730"/>
              <a:ext cx="700405" cy="16510"/>
            </a:xfrm>
            <a:custGeom>
              <a:avLst/>
              <a:gdLst/>
              <a:ahLst/>
              <a:cxnLst/>
              <a:rect l="l" t="t" r="r" b="b"/>
              <a:pathLst>
                <a:path w="700404" h="16510">
                  <a:moveTo>
                    <a:pt x="700151" y="0"/>
                  </a:moveTo>
                  <a:lnTo>
                    <a:pt x="0" y="0"/>
                  </a:lnTo>
                  <a:lnTo>
                    <a:pt x="8089" y="16510"/>
                  </a:lnTo>
                  <a:lnTo>
                    <a:pt x="691288" y="16510"/>
                  </a:lnTo>
                  <a:lnTo>
                    <a:pt x="700151" y="0"/>
                  </a:lnTo>
                  <a:close/>
                </a:path>
              </a:pathLst>
            </a:custGeom>
            <a:solidFill>
              <a:srgbClr val="7E79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738097" y="3442969"/>
              <a:ext cx="684530" cy="16510"/>
            </a:xfrm>
            <a:custGeom>
              <a:avLst/>
              <a:gdLst/>
              <a:ahLst/>
              <a:cxnLst/>
              <a:rect l="l" t="t" r="r" b="b"/>
              <a:pathLst>
                <a:path w="684529" h="16510">
                  <a:moveTo>
                    <a:pt x="684502" y="0"/>
                  </a:moveTo>
                  <a:lnTo>
                    <a:pt x="0" y="0"/>
                  </a:lnTo>
                  <a:lnTo>
                    <a:pt x="8089" y="16509"/>
                  </a:lnTo>
                  <a:lnTo>
                    <a:pt x="675639" y="16509"/>
                  </a:lnTo>
                  <a:lnTo>
                    <a:pt x="684502" y="0"/>
                  </a:lnTo>
                  <a:close/>
                </a:path>
              </a:pathLst>
            </a:custGeom>
            <a:solidFill>
              <a:srgbClr val="7E78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745565" y="3458209"/>
              <a:ext cx="669290" cy="17780"/>
            </a:xfrm>
            <a:custGeom>
              <a:avLst/>
              <a:gdLst/>
              <a:ahLst/>
              <a:cxnLst/>
              <a:rect l="l" t="t" r="r" b="b"/>
              <a:pathLst>
                <a:path w="669290" h="17779">
                  <a:moveTo>
                    <a:pt x="668853" y="0"/>
                  </a:moveTo>
                  <a:lnTo>
                    <a:pt x="0" y="0"/>
                  </a:lnTo>
                  <a:lnTo>
                    <a:pt x="8712" y="17779"/>
                  </a:lnTo>
                  <a:lnTo>
                    <a:pt x="659308" y="17779"/>
                  </a:lnTo>
                  <a:lnTo>
                    <a:pt x="668853" y="0"/>
                  </a:lnTo>
                  <a:close/>
                </a:path>
              </a:pathLst>
            </a:custGeom>
            <a:solidFill>
              <a:srgbClr val="7E77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7753032" y="3473449"/>
              <a:ext cx="653415" cy="17780"/>
            </a:xfrm>
            <a:custGeom>
              <a:avLst/>
              <a:gdLst/>
              <a:ahLst/>
              <a:cxnLst/>
              <a:rect l="l" t="t" r="r" b="b"/>
              <a:pathLst>
                <a:path w="653415" h="17779">
                  <a:moveTo>
                    <a:pt x="653204" y="0"/>
                  </a:moveTo>
                  <a:lnTo>
                    <a:pt x="0" y="0"/>
                  </a:lnTo>
                  <a:lnTo>
                    <a:pt x="8712" y="17779"/>
                  </a:lnTo>
                  <a:lnTo>
                    <a:pt x="643659" y="17779"/>
                  </a:lnTo>
                  <a:lnTo>
                    <a:pt x="653204" y="0"/>
                  </a:lnTo>
                  <a:close/>
                </a:path>
              </a:pathLst>
            </a:custGeom>
            <a:solidFill>
              <a:srgbClr val="7D76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761122" y="3489959"/>
              <a:ext cx="636270" cy="16510"/>
            </a:xfrm>
            <a:custGeom>
              <a:avLst/>
              <a:gdLst/>
              <a:ahLst/>
              <a:cxnLst/>
              <a:rect l="l" t="t" r="r" b="b"/>
              <a:pathLst>
                <a:path w="636270" h="16510">
                  <a:moveTo>
                    <a:pt x="636251" y="0"/>
                  </a:moveTo>
                  <a:lnTo>
                    <a:pt x="0" y="0"/>
                  </a:lnTo>
                  <a:lnTo>
                    <a:pt x="7467" y="15239"/>
                  </a:lnTo>
                  <a:lnTo>
                    <a:pt x="8166" y="16510"/>
                  </a:lnTo>
                  <a:lnTo>
                    <a:pt x="627388" y="16510"/>
                  </a:lnTo>
                  <a:lnTo>
                    <a:pt x="636251" y="0"/>
                  </a:lnTo>
                  <a:close/>
                </a:path>
              </a:pathLst>
            </a:custGeom>
            <a:solidFill>
              <a:srgbClr val="7D7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7768590" y="3505199"/>
              <a:ext cx="621030" cy="16510"/>
            </a:xfrm>
            <a:custGeom>
              <a:avLst/>
              <a:gdLst/>
              <a:ahLst/>
              <a:cxnLst/>
              <a:rect l="l" t="t" r="r" b="b"/>
              <a:pathLst>
                <a:path w="621029" h="16510">
                  <a:moveTo>
                    <a:pt x="620602" y="0"/>
                  </a:moveTo>
                  <a:lnTo>
                    <a:pt x="0" y="0"/>
                  </a:lnTo>
                  <a:lnTo>
                    <a:pt x="9089" y="16510"/>
                  </a:lnTo>
                  <a:lnTo>
                    <a:pt x="611738" y="16510"/>
                  </a:lnTo>
                  <a:lnTo>
                    <a:pt x="620602" y="0"/>
                  </a:lnTo>
                  <a:close/>
                </a:path>
              </a:pathLst>
            </a:custGeom>
            <a:solidFill>
              <a:srgbClr val="7D74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776980" y="3520440"/>
              <a:ext cx="604520" cy="17780"/>
            </a:xfrm>
            <a:custGeom>
              <a:avLst/>
              <a:gdLst/>
              <a:ahLst/>
              <a:cxnLst/>
              <a:rect l="l" t="t" r="r" b="b"/>
              <a:pathLst>
                <a:path w="604520" h="17779">
                  <a:moveTo>
                    <a:pt x="604030" y="0"/>
                  </a:moveTo>
                  <a:lnTo>
                    <a:pt x="0" y="0"/>
                  </a:lnTo>
                  <a:lnTo>
                    <a:pt x="9788" y="17780"/>
                  </a:lnTo>
                  <a:lnTo>
                    <a:pt x="593891" y="17780"/>
                  </a:lnTo>
                  <a:lnTo>
                    <a:pt x="599939" y="7620"/>
                  </a:lnTo>
                  <a:lnTo>
                    <a:pt x="604030" y="0"/>
                  </a:lnTo>
                  <a:close/>
                </a:path>
              </a:pathLst>
            </a:custGeom>
            <a:solidFill>
              <a:srgbClr val="7C73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7785371" y="3535680"/>
              <a:ext cx="587375" cy="17780"/>
            </a:xfrm>
            <a:custGeom>
              <a:avLst/>
              <a:gdLst/>
              <a:ahLst/>
              <a:cxnLst/>
              <a:rect l="l" t="t" r="r" b="b"/>
              <a:pathLst>
                <a:path w="587375" h="17779">
                  <a:moveTo>
                    <a:pt x="587013" y="0"/>
                  </a:moveTo>
                  <a:lnTo>
                    <a:pt x="0" y="0"/>
                  </a:lnTo>
                  <a:lnTo>
                    <a:pt x="9788" y="17780"/>
                  </a:lnTo>
                  <a:lnTo>
                    <a:pt x="576429" y="17780"/>
                  </a:lnTo>
                  <a:lnTo>
                    <a:pt x="587013" y="0"/>
                  </a:lnTo>
                  <a:close/>
                </a:path>
              </a:pathLst>
            </a:custGeom>
            <a:solidFill>
              <a:srgbClr val="7C7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7794461" y="3552190"/>
              <a:ext cx="568325" cy="16510"/>
            </a:xfrm>
            <a:custGeom>
              <a:avLst/>
              <a:gdLst/>
              <a:ahLst/>
              <a:cxnLst/>
              <a:rect l="l" t="t" r="r" b="b"/>
              <a:pathLst>
                <a:path w="568325" h="16510">
                  <a:moveTo>
                    <a:pt x="568096" y="0"/>
                  </a:moveTo>
                  <a:lnTo>
                    <a:pt x="0" y="0"/>
                  </a:lnTo>
                  <a:lnTo>
                    <a:pt x="9089" y="16510"/>
                  </a:lnTo>
                  <a:lnTo>
                    <a:pt x="558268" y="16510"/>
                  </a:lnTo>
                  <a:lnTo>
                    <a:pt x="568096" y="0"/>
                  </a:lnTo>
                  <a:close/>
                </a:path>
              </a:pathLst>
            </a:custGeom>
            <a:solidFill>
              <a:srgbClr val="7C71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7802851" y="3567430"/>
              <a:ext cx="551180" cy="16510"/>
            </a:xfrm>
            <a:custGeom>
              <a:avLst/>
              <a:gdLst/>
              <a:ahLst/>
              <a:cxnLst/>
              <a:rect l="l" t="t" r="r" b="b"/>
              <a:pathLst>
                <a:path w="551179" h="16510">
                  <a:moveTo>
                    <a:pt x="550634" y="0"/>
                  </a:moveTo>
                  <a:lnTo>
                    <a:pt x="0" y="0"/>
                  </a:lnTo>
                  <a:lnTo>
                    <a:pt x="9089" y="16510"/>
                  </a:lnTo>
                  <a:lnTo>
                    <a:pt x="540806" y="16510"/>
                  </a:lnTo>
                  <a:lnTo>
                    <a:pt x="550634" y="0"/>
                  </a:lnTo>
                  <a:close/>
                </a:path>
              </a:pathLst>
            </a:custGeom>
            <a:solidFill>
              <a:srgbClr val="7B70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7811242" y="3582669"/>
              <a:ext cx="533400" cy="17780"/>
            </a:xfrm>
            <a:custGeom>
              <a:avLst/>
              <a:gdLst/>
              <a:ahLst/>
              <a:cxnLst/>
              <a:rect l="l" t="t" r="r" b="b"/>
              <a:pathLst>
                <a:path w="533400" h="17779">
                  <a:moveTo>
                    <a:pt x="533172" y="0"/>
                  </a:moveTo>
                  <a:lnTo>
                    <a:pt x="0" y="0"/>
                  </a:lnTo>
                  <a:lnTo>
                    <a:pt x="9788" y="17779"/>
                  </a:lnTo>
                  <a:lnTo>
                    <a:pt x="522588" y="17779"/>
                  </a:lnTo>
                  <a:lnTo>
                    <a:pt x="533172" y="0"/>
                  </a:lnTo>
                  <a:close/>
                </a:path>
              </a:pathLst>
            </a:custGeom>
            <a:solidFill>
              <a:srgbClr val="7B6F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7820332" y="3599180"/>
              <a:ext cx="514350" cy="16510"/>
            </a:xfrm>
            <a:custGeom>
              <a:avLst/>
              <a:gdLst/>
              <a:ahLst/>
              <a:cxnLst/>
              <a:rect l="l" t="t" r="r" b="b"/>
              <a:pathLst>
                <a:path w="514350" h="16510">
                  <a:moveTo>
                    <a:pt x="514254" y="0"/>
                  </a:moveTo>
                  <a:lnTo>
                    <a:pt x="0" y="0"/>
                  </a:lnTo>
                  <a:lnTo>
                    <a:pt x="9089" y="16510"/>
                  </a:lnTo>
                  <a:lnTo>
                    <a:pt x="504427" y="16510"/>
                  </a:lnTo>
                  <a:lnTo>
                    <a:pt x="514254" y="0"/>
                  </a:lnTo>
                  <a:close/>
                </a:path>
              </a:pathLst>
            </a:custGeom>
            <a:solidFill>
              <a:srgbClr val="7B6E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7828722" y="3614419"/>
              <a:ext cx="497205" cy="16510"/>
            </a:xfrm>
            <a:custGeom>
              <a:avLst/>
              <a:gdLst/>
              <a:ahLst/>
              <a:cxnLst/>
              <a:rect l="l" t="t" r="r" b="b"/>
              <a:pathLst>
                <a:path w="497204" h="16510">
                  <a:moveTo>
                    <a:pt x="496792" y="0"/>
                  </a:moveTo>
                  <a:lnTo>
                    <a:pt x="0" y="0"/>
                  </a:lnTo>
                  <a:lnTo>
                    <a:pt x="2097" y="3809"/>
                  </a:lnTo>
                  <a:lnTo>
                    <a:pt x="10507" y="16509"/>
                  </a:lnTo>
                  <a:lnTo>
                    <a:pt x="486965" y="16509"/>
                  </a:lnTo>
                  <a:lnTo>
                    <a:pt x="496792" y="0"/>
                  </a:lnTo>
                  <a:close/>
                </a:path>
              </a:pathLst>
            </a:custGeom>
            <a:solidFill>
              <a:srgbClr val="7B6D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7838388" y="3629659"/>
              <a:ext cx="478155" cy="16510"/>
            </a:xfrm>
            <a:custGeom>
              <a:avLst/>
              <a:gdLst/>
              <a:ahLst/>
              <a:cxnLst/>
              <a:rect l="l" t="t" r="r" b="b"/>
              <a:pathLst>
                <a:path w="478154" h="16510">
                  <a:moveTo>
                    <a:pt x="478055" y="0"/>
                  </a:moveTo>
                  <a:lnTo>
                    <a:pt x="0" y="0"/>
                  </a:lnTo>
                  <a:lnTo>
                    <a:pt x="10932" y="16509"/>
                  </a:lnTo>
                  <a:lnTo>
                    <a:pt x="466867" y="16509"/>
                  </a:lnTo>
                  <a:lnTo>
                    <a:pt x="475031" y="5079"/>
                  </a:lnTo>
                  <a:lnTo>
                    <a:pt x="478055" y="0"/>
                  </a:lnTo>
                  <a:close/>
                </a:path>
              </a:pathLst>
            </a:custGeom>
            <a:solidFill>
              <a:srgbClr val="7A6C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7848480" y="3644899"/>
              <a:ext cx="457834" cy="17780"/>
            </a:xfrm>
            <a:custGeom>
              <a:avLst/>
              <a:gdLst/>
              <a:ahLst/>
              <a:cxnLst/>
              <a:rect l="l" t="t" r="r" b="b"/>
              <a:pathLst>
                <a:path w="457834" h="17779">
                  <a:moveTo>
                    <a:pt x="457682" y="0"/>
                  </a:moveTo>
                  <a:lnTo>
                    <a:pt x="0" y="0"/>
                  </a:lnTo>
                  <a:lnTo>
                    <a:pt x="11773" y="17780"/>
                  </a:lnTo>
                  <a:lnTo>
                    <a:pt x="444982" y="17780"/>
                  </a:lnTo>
                  <a:lnTo>
                    <a:pt x="457682" y="0"/>
                  </a:lnTo>
                  <a:close/>
                </a:path>
              </a:pathLst>
            </a:custGeom>
            <a:solidFill>
              <a:srgbClr val="7A6B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7859412" y="3661409"/>
              <a:ext cx="434975" cy="16510"/>
            </a:xfrm>
            <a:custGeom>
              <a:avLst/>
              <a:gdLst/>
              <a:ahLst/>
              <a:cxnLst/>
              <a:rect l="l" t="t" r="r" b="b"/>
              <a:pathLst>
                <a:path w="434975" h="16510">
                  <a:moveTo>
                    <a:pt x="434957" y="0"/>
                  </a:moveTo>
                  <a:lnTo>
                    <a:pt x="0" y="0"/>
                  </a:lnTo>
                  <a:lnTo>
                    <a:pt x="10932" y="16509"/>
                  </a:lnTo>
                  <a:lnTo>
                    <a:pt x="423164" y="16509"/>
                  </a:lnTo>
                  <a:lnTo>
                    <a:pt x="434957" y="0"/>
                  </a:lnTo>
                  <a:close/>
                </a:path>
              </a:pathLst>
            </a:custGeom>
            <a:solidFill>
              <a:srgbClr val="7A6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7869503" y="3676649"/>
              <a:ext cx="414020" cy="16510"/>
            </a:xfrm>
            <a:custGeom>
              <a:avLst/>
              <a:gdLst/>
              <a:ahLst/>
              <a:cxnLst/>
              <a:rect l="l" t="t" r="r" b="b"/>
              <a:pathLst>
                <a:path w="414020" h="16510">
                  <a:moveTo>
                    <a:pt x="413980" y="0"/>
                  </a:moveTo>
                  <a:lnTo>
                    <a:pt x="0" y="0"/>
                  </a:lnTo>
                  <a:lnTo>
                    <a:pt x="10932" y="16510"/>
                  </a:lnTo>
                  <a:lnTo>
                    <a:pt x="402187" y="16510"/>
                  </a:lnTo>
                  <a:lnTo>
                    <a:pt x="413980" y="0"/>
                  </a:lnTo>
                  <a:close/>
                </a:path>
              </a:pathLst>
            </a:custGeom>
            <a:solidFill>
              <a:srgbClr val="7969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7879595" y="3691890"/>
              <a:ext cx="393065" cy="17780"/>
            </a:xfrm>
            <a:custGeom>
              <a:avLst/>
              <a:gdLst/>
              <a:ahLst/>
              <a:cxnLst/>
              <a:rect l="l" t="t" r="r" b="b"/>
              <a:pathLst>
                <a:path w="393065" h="17779">
                  <a:moveTo>
                    <a:pt x="393003" y="0"/>
                  </a:moveTo>
                  <a:lnTo>
                    <a:pt x="0" y="0"/>
                  </a:lnTo>
                  <a:lnTo>
                    <a:pt x="11773" y="17780"/>
                  </a:lnTo>
                  <a:lnTo>
                    <a:pt x="380303" y="17780"/>
                  </a:lnTo>
                  <a:lnTo>
                    <a:pt x="393003" y="0"/>
                  </a:lnTo>
                  <a:close/>
                </a:path>
              </a:pathLst>
            </a:custGeom>
            <a:solidFill>
              <a:srgbClr val="7968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7890527" y="3708399"/>
              <a:ext cx="370840" cy="16510"/>
            </a:xfrm>
            <a:custGeom>
              <a:avLst/>
              <a:gdLst/>
              <a:ahLst/>
              <a:cxnLst/>
              <a:rect l="l" t="t" r="r" b="b"/>
              <a:pathLst>
                <a:path w="370840" h="16510">
                  <a:moveTo>
                    <a:pt x="370278" y="0"/>
                  </a:moveTo>
                  <a:lnTo>
                    <a:pt x="0" y="0"/>
                  </a:lnTo>
                  <a:lnTo>
                    <a:pt x="2522" y="3810"/>
                  </a:lnTo>
                  <a:lnTo>
                    <a:pt x="13217" y="16510"/>
                  </a:lnTo>
                  <a:lnTo>
                    <a:pt x="358218" y="16510"/>
                  </a:lnTo>
                  <a:lnTo>
                    <a:pt x="359392" y="15239"/>
                  </a:lnTo>
                  <a:lnTo>
                    <a:pt x="370278" y="0"/>
                  </a:lnTo>
                  <a:close/>
                </a:path>
              </a:pathLst>
            </a:custGeom>
            <a:solidFill>
              <a:srgbClr val="7967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7902664" y="3723639"/>
              <a:ext cx="347345" cy="33020"/>
            </a:xfrm>
            <a:custGeom>
              <a:avLst/>
              <a:gdLst/>
              <a:ahLst/>
              <a:cxnLst/>
              <a:rect l="l" t="t" r="r" b="b"/>
              <a:pathLst>
                <a:path w="347345" h="33020">
                  <a:moveTo>
                    <a:pt x="347256" y="0"/>
                  </a:moveTo>
                  <a:lnTo>
                    <a:pt x="0" y="0"/>
                  </a:lnTo>
                  <a:lnTo>
                    <a:pt x="13906" y="16510"/>
                  </a:lnTo>
                  <a:lnTo>
                    <a:pt x="27813" y="33020"/>
                  </a:lnTo>
                  <a:lnTo>
                    <a:pt x="316725" y="33020"/>
                  </a:lnTo>
                  <a:lnTo>
                    <a:pt x="331978" y="16510"/>
                  </a:lnTo>
                  <a:lnTo>
                    <a:pt x="333159" y="15240"/>
                  </a:lnTo>
                  <a:lnTo>
                    <a:pt x="347256" y="0"/>
                  </a:lnTo>
                  <a:close/>
                </a:path>
              </a:pathLst>
            </a:custGeom>
            <a:solidFill>
              <a:srgbClr val="7866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7929412" y="3755390"/>
              <a:ext cx="291465" cy="16510"/>
            </a:xfrm>
            <a:custGeom>
              <a:avLst/>
              <a:gdLst/>
              <a:ahLst/>
              <a:cxnLst/>
              <a:rect l="l" t="t" r="r" b="b"/>
              <a:pathLst>
                <a:path w="291465" h="16510">
                  <a:moveTo>
                    <a:pt x="291154" y="0"/>
                  </a:moveTo>
                  <a:lnTo>
                    <a:pt x="0" y="0"/>
                  </a:lnTo>
                  <a:lnTo>
                    <a:pt x="13903" y="16510"/>
                  </a:lnTo>
                  <a:lnTo>
                    <a:pt x="275890" y="16510"/>
                  </a:lnTo>
                  <a:lnTo>
                    <a:pt x="291154" y="0"/>
                  </a:lnTo>
                  <a:close/>
                </a:path>
              </a:pathLst>
            </a:custGeom>
            <a:solidFill>
              <a:srgbClr val="7864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7942246" y="3770630"/>
              <a:ext cx="264795" cy="16510"/>
            </a:xfrm>
            <a:custGeom>
              <a:avLst/>
              <a:gdLst/>
              <a:ahLst/>
              <a:cxnLst/>
              <a:rect l="l" t="t" r="r" b="b"/>
              <a:pathLst>
                <a:path w="264795" h="16510">
                  <a:moveTo>
                    <a:pt x="264230" y="0"/>
                  </a:moveTo>
                  <a:lnTo>
                    <a:pt x="0" y="0"/>
                  </a:lnTo>
                  <a:lnTo>
                    <a:pt x="11764" y="13970"/>
                  </a:lnTo>
                  <a:lnTo>
                    <a:pt x="14812" y="16510"/>
                  </a:lnTo>
                  <a:lnTo>
                    <a:pt x="248966" y="16510"/>
                  </a:lnTo>
                  <a:lnTo>
                    <a:pt x="264230" y="0"/>
                  </a:lnTo>
                  <a:close/>
                </a:path>
              </a:pathLst>
            </a:custGeom>
            <a:solidFill>
              <a:srgbClr val="7763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7955534" y="3785869"/>
              <a:ext cx="236854" cy="17780"/>
            </a:xfrm>
            <a:custGeom>
              <a:avLst/>
              <a:gdLst/>
              <a:ahLst/>
              <a:cxnLst/>
              <a:rect l="l" t="t" r="r" b="b"/>
              <a:pathLst>
                <a:path w="236854" h="17779">
                  <a:moveTo>
                    <a:pt x="236852" y="0"/>
                  </a:moveTo>
                  <a:lnTo>
                    <a:pt x="0" y="0"/>
                  </a:lnTo>
                  <a:lnTo>
                    <a:pt x="21336" y="17779"/>
                  </a:lnTo>
                  <a:lnTo>
                    <a:pt x="216113" y="17779"/>
                  </a:lnTo>
                  <a:lnTo>
                    <a:pt x="232156" y="5079"/>
                  </a:lnTo>
                  <a:lnTo>
                    <a:pt x="236852" y="0"/>
                  </a:lnTo>
                  <a:close/>
                </a:path>
              </a:pathLst>
            </a:custGeom>
            <a:solidFill>
              <a:srgbClr val="7762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7973822" y="3801109"/>
              <a:ext cx="201295" cy="17780"/>
            </a:xfrm>
            <a:custGeom>
              <a:avLst/>
              <a:gdLst/>
              <a:ahLst/>
              <a:cxnLst/>
              <a:rect l="l" t="t" r="r" b="b"/>
              <a:pathLst>
                <a:path w="201295" h="17779">
                  <a:moveTo>
                    <a:pt x="201034" y="0"/>
                  </a:moveTo>
                  <a:lnTo>
                    <a:pt x="0" y="0"/>
                  </a:lnTo>
                  <a:lnTo>
                    <a:pt x="10668" y="8889"/>
                  </a:lnTo>
                  <a:lnTo>
                    <a:pt x="22695" y="17779"/>
                  </a:lnTo>
                  <a:lnTo>
                    <a:pt x="177546" y="17779"/>
                  </a:lnTo>
                  <a:lnTo>
                    <a:pt x="183387" y="13969"/>
                  </a:lnTo>
                  <a:lnTo>
                    <a:pt x="201034" y="0"/>
                  </a:lnTo>
                  <a:close/>
                </a:path>
              </a:pathLst>
            </a:custGeom>
            <a:solidFill>
              <a:srgbClr val="7761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7994799" y="3817619"/>
              <a:ext cx="158750" cy="16510"/>
            </a:xfrm>
            <a:custGeom>
              <a:avLst/>
              <a:gdLst/>
              <a:ahLst/>
              <a:cxnLst/>
              <a:rect l="l" t="t" r="r" b="b"/>
              <a:pathLst>
                <a:path w="158750" h="16510">
                  <a:moveTo>
                    <a:pt x="158515" y="0"/>
                  </a:moveTo>
                  <a:lnTo>
                    <a:pt x="0" y="0"/>
                  </a:lnTo>
                  <a:lnTo>
                    <a:pt x="18900" y="13969"/>
                  </a:lnTo>
                  <a:lnTo>
                    <a:pt x="25391" y="16509"/>
                  </a:lnTo>
                  <a:lnTo>
                    <a:pt x="133200" y="16509"/>
                  </a:lnTo>
                  <a:lnTo>
                    <a:pt x="158515" y="0"/>
                  </a:lnTo>
                  <a:close/>
                </a:path>
              </a:pathLst>
            </a:custGeom>
            <a:solidFill>
              <a:srgbClr val="7660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8016945" y="3832859"/>
              <a:ext cx="113030" cy="15240"/>
            </a:xfrm>
            <a:custGeom>
              <a:avLst/>
              <a:gdLst/>
              <a:ahLst/>
              <a:cxnLst/>
              <a:rect l="l" t="t" r="r" b="b"/>
              <a:pathLst>
                <a:path w="113029" h="15239">
                  <a:moveTo>
                    <a:pt x="113001" y="0"/>
                  </a:moveTo>
                  <a:lnTo>
                    <a:pt x="0" y="0"/>
                  </a:lnTo>
                  <a:lnTo>
                    <a:pt x="25964" y="10159"/>
                  </a:lnTo>
                  <a:lnTo>
                    <a:pt x="39934" y="13969"/>
                  </a:lnTo>
                  <a:lnTo>
                    <a:pt x="53904" y="15239"/>
                  </a:lnTo>
                  <a:lnTo>
                    <a:pt x="67874" y="13969"/>
                  </a:lnTo>
                  <a:lnTo>
                    <a:pt x="81844" y="11429"/>
                  </a:lnTo>
                  <a:lnTo>
                    <a:pt x="111054" y="1269"/>
                  </a:lnTo>
                  <a:lnTo>
                    <a:pt x="113001" y="0"/>
                  </a:lnTo>
                  <a:close/>
                </a:path>
              </a:pathLst>
            </a:custGeom>
            <a:solidFill>
              <a:srgbClr val="765F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7209790" y="2133600"/>
              <a:ext cx="1780539" cy="1718310"/>
            </a:xfrm>
            <a:custGeom>
              <a:avLst/>
              <a:gdLst/>
              <a:ahLst/>
              <a:cxnLst/>
              <a:rect l="l" t="t" r="r" b="b"/>
              <a:pathLst>
                <a:path w="1780540" h="1718310">
                  <a:moveTo>
                    <a:pt x="0" y="0"/>
                  </a:moveTo>
                  <a:lnTo>
                    <a:pt x="22940" y="49315"/>
                  </a:lnTo>
                  <a:lnTo>
                    <a:pt x="49570" y="113178"/>
                  </a:lnTo>
                  <a:lnTo>
                    <a:pt x="64182" y="150006"/>
                  </a:lnTo>
                  <a:lnTo>
                    <a:pt x="79611" y="189800"/>
                  </a:lnTo>
                  <a:lnTo>
                    <a:pt x="95823" y="232336"/>
                  </a:lnTo>
                  <a:lnTo>
                    <a:pt x="112782" y="277391"/>
                  </a:lnTo>
                  <a:lnTo>
                    <a:pt x="130453" y="324740"/>
                  </a:lnTo>
                  <a:lnTo>
                    <a:pt x="148802" y="374161"/>
                  </a:lnTo>
                  <a:lnTo>
                    <a:pt x="167793" y="425429"/>
                  </a:lnTo>
                  <a:lnTo>
                    <a:pt x="187391" y="478322"/>
                  </a:lnTo>
                  <a:lnTo>
                    <a:pt x="207561" y="532614"/>
                  </a:lnTo>
                  <a:lnTo>
                    <a:pt x="228269" y="588084"/>
                  </a:lnTo>
                  <a:lnTo>
                    <a:pt x="249478" y="644506"/>
                  </a:lnTo>
                  <a:lnTo>
                    <a:pt x="271155" y="701657"/>
                  </a:lnTo>
                  <a:lnTo>
                    <a:pt x="293263" y="759314"/>
                  </a:lnTo>
                  <a:lnTo>
                    <a:pt x="315768" y="817253"/>
                  </a:lnTo>
                  <a:lnTo>
                    <a:pt x="338636" y="875250"/>
                  </a:lnTo>
                  <a:lnTo>
                    <a:pt x="361830" y="933082"/>
                  </a:lnTo>
                  <a:lnTo>
                    <a:pt x="385315" y="990524"/>
                  </a:lnTo>
                  <a:lnTo>
                    <a:pt x="409058" y="1047354"/>
                  </a:lnTo>
                  <a:lnTo>
                    <a:pt x="433022" y="1103348"/>
                  </a:lnTo>
                  <a:lnTo>
                    <a:pt x="457173" y="1158282"/>
                  </a:lnTo>
                  <a:lnTo>
                    <a:pt x="481475" y="1211931"/>
                  </a:lnTo>
                  <a:lnTo>
                    <a:pt x="505894" y="1264074"/>
                  </a:lnTo>
                  <a:lnTo>
                    <a:pt x="530395" y="1314485"/>
                  </a:lnTo>
                  <a:lnTo>
                    <a:pt x="554942" y="1362942"/>
                  </a:lnTo>
                  <a:lnTo>
                    <a:pt x="579500" y="1409220"/>
                  </a:lnTo>
                  <a:lnTo>
                    <a:pt x="604034" y="1453096"/>
                  </a:lnTo>
                  <a:lnTo>
                    <a:pt x="628510" y="1494346"/>
                  </a:lnTo>
                  <a:lnTo>
                    <a:pt x="652892" y="1532747"/>
                  </a:lnTo>
                  <a:lnTo>
                    <a:pt x="677146" y="1568075"/>
                  </a:lnTo>
                  <a:lnTo>
                    <a:pt x="701235" y="1600107"/>
                  </a:lnTo>
                  <a:lnTo>
                    <a:pt x="748782" y="1653384"/>
                  </a:lnTo>
                  <a:lnTo>
                    <a:pt x="795254" y="1690791"/>
                  </a:lnTo>
                  <a:lnTo>
                    <a:pt x="840368" y="1710538"/>
                  </a:lnTo>
                  <a:lnTo>
                    <a:pt x="862329" y="1713230"/>
                  </a:lnTo>
                  <a:lnTo>
                    <a:pt x="883690" y="1711330"/>
                  </a:lnTo>
                  <a:lnTo>
                    <a:pt x="927663" y="1694527"/>
                  </a:lnTo>
                  <a:lnTo>
                    <a:pt x="973105" y="1661646"/>
                  </a:lnTo>
                  <a:lnTo>
                    <a:pt x="1019774" y="1614205"/>
                  </a:lnTo>
                  <a:lnTo>
                    <a:pt x="1067428" y="1553718"/>
                  </a:lnTo>
                  <a:lnTo>
                    <a:pt x="1091549" y="1519056"/>
                  </a:lnTo>
                  <a:lnTo>
                    <a:pt x="1115825" y="1481701"/>
                  </a:lnTo>
                  <a:lnTo>
                    <a:pt x="1140226" y="1441842"/>
                  </a:lnTo>
                  <a:lnTo>
                    <a:pt x="1164723" y="1399669"/>
                  </a:lnTo>
                  <a:lnTo>
                    <a:pt x="1189284" y="1355372"/>
                  </a:lnTo>
                  <a:lnTo>
                    <a:pt x="1213880" y="1309139"/>
                  </a:lnTo>
                  <a:lnTo>
                    <a:pt x="1238480" y="1261161"/>
                  </a:lnTo>
                  <a:lnTo>
                    <a:pt x="1263054" y="1211626"/>
                  </a:lnTo>
                  <a:lnTo>
                    <a:pt x="1287572" y="1160724"/>
                  </a:lnTo>
                  <a:lnTo>
                    <a:pt x="1312004" y="1108645"/>
                  </a:lnTo>
                  <a:lnTo>
                    <a:pt x="1336319" y="1055578"/>
                  </a:lnTo>
                  <a:lnTo>
                    <a:pt x="1360487" y="1001712"/>
                  </a:lnTo>
                  <a:lnTo>
                    <a:pt x="1384478" y="947237"/>
                  </a:lnTo>
                  <a:lnTo>
                    <a:pt x="1408262" y="892343"/>
                  </a:lnTo>
                  <a:lnTo>
                    <a:pt x="1431808" y="837218"/>
                  </a:lnTo>
                  <a:lnTo>
                    <a:pt x="1455086" y="782053"/>
                  </a:lnTo>
                  <a:lnTo>
                    <a:pt x="1478066" y="727036"/>
                  </a:lnTo>
                  <a:lnTo>
                    <a:pt x="1500718" y="672358"/>
                  </a:lnTo>
                  <a:lnTo>
                    <a:pt x="1523012" y="618207"/>
                  </a:lnTo>
                  <a:lnTo>
                    <a:pt x="1544916" y="564774"/>
                  </a:lnTo>
                  <a:lnTo>
                    <a:pt x="1566402" y="512246"/>
                  </a:lnTo>
                  <a:lnTo>
                    <a:pt x="1587438" y="460815"/>
                  </a:lnTo>
                  <a:lnTo>
                    <a:pt x="1607995" y="410669"/>
                  </a:lnTo>
                  <a:lnTo>
                    <a:pt x="1628042" y="361999"/>
                  </a:lnTo>
                  <a:lnTo>
                    <a:pt x="1647549" y="314992"/>
                  </a:lnTo>
                  <a:lnTo>
                    <a:pt x="1666486" y="269839"/>
                  </a:lnTo>
                  <a:lnTo>
                    <a:pt x="1684823" y="226730"/>
                  </a:lnTo>
                  <a:lnTo>
                    <a:pt x="1702529" y="185853"/>
                  </a:lnTo>
                  <a:lnTo>
                    <a:pt x="1719574" y="147398"/>
                  </a:lnTo>
                  <a:lnTo>
                    <a:pt x="1735928" y="111555"/>
                  </a:lnTo>
                  <a:lnTo>
                    <a:pt x="1766441" y="48461"/>
                  </a:lnTo>
                  <a:lnTo>
                    <a:pt x="1780539" y="21589"/>
                  </a:lnTo>
                </a:path>
                <a:path w="1780540" h="1718310">
                  <a:moveTo>
                    <a:pt x="0" y="0"/>
                  </a:moveTo>
                  <a:lnTo>
                    <a:pt x="0" y="0"/>
                  </a:lnTo>
                </a:path>
                <a:path w="1780540" h="1718310">
                  <a:moveTo>
                    <a:pt x="1780539" y="1718310"/>
                  </a:moveTo>
                  <a:lnTo>
                    <a:pt x="1780539" y="171831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568" y="3369717"/>
              <a:ext cx="132534" cy="178254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7773670" y="3460749"/>
              <a:ext cx="608330" cy="1270"/>
            </a:xfrm>
            <a:custGeom>
              <a:avLst/>
              <a:gdLst/>
              <a:ahLst/>
              <a:cxnLst/>
              <a:rect l="l" t="t" r="r" b="b"/>
              <a:pathLst>
                <a:path w="608329" h="1270">
                  <a:moveTo>
                    <a:pt x="0" y="0"/>
                  </a:moveTo>
                  <a:lnTo>
                    <a:pt x="608329" y="1270"/>
                  </a:lnTo>
                </a:path>
              </a:pathLst>
            </a:custGeom>
            <a:ln w="9344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8" name="object 1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4448" y="3369717"/>
              <a:ext cx="132534" cy="178254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29958" y="3369717"/>
              <a:ext cx="131264" cy="178254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7773670" y="3460749"/>
              <a:ext cx="608330" cy="1270"/>
            </a:xfrm>
            <a:custGeom>
              <a:avLst/>
              <a:gdLst/>
              <a:ahLst/>
              <a:cxnLst/>
              <a:rect l="l" t="t" r="r" b="b"/>
              <a:pathLst>
                <a:path w="608329" h="1270">
                  <a:moveTo>
                    <a:pt x="0" y="0"/>
                  </a:moveTo>
                  <a:lnTo>
                    <a:pt x="608329" y="127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1" name="object 1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3225" y="3353434"/>
              <a:ext cx="130810" cy="176530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7492543" y="4390389"/>
              <a:ext cx="163195" cy="30480"/>
            </a:xfrm>
            <a:custGeom>
              <a:avLst/>
              <a:gdLst/>
              <a:ahLst/>
              <a:cxnLst/>
              <a:rect l="l" t="t" r="r" b="b"/>
              <a:pathLst>
                <a:path w="163195" h="30479">
                  <a:moveTo>
                    <a:pt x="162839" y="30480"/>
                  </a:moveTo>
                  <a:lnTo>
                    <a:pt x="141427" y="16510"/>
                  </a:lnTo>
                  <a:lnTo>
                    <a:pt x="138506" y="15240"/>
                  </a:lnTo>
                  <a:lnTo>
                    <a:pt x="135585" y="13970"/>
                  </a:lnTo>
                  <a:lnTo>
                    <a:pt x="112217" y="3810"/>
                  </a:lnTo>
                  <a:lnTo>
                    <a:pt x="98247" y="1270"/>
                  </a:lnTo>
                  <a:lnTo>
                    <a:pt x="84277" y="0"/>
                  </a:lnTo>
                  <a:lnTo>
                    <a:pt x="70307" y="0"/>
                  </a:lnTo>
                  <a:lnTo>
                    <a:pt x="56337" y="3810"/>
                  </a:lnTo>
                  <a:lnTo>
                    <a:pt x="27127" y="13970"/>
                  </a:lnTo>
                  <a:lnTo>
                    <a:pt x="25031" y="15240"/>
                  </a:lnTo>
                  <a:lnTo>
                    <a:pt x="0" y="30480"/>
                  </a:lnTo>
                  <a:lnTo>
                    <a:pt x="162839" y="3048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7473696" y="4419599"/>
              <a:ext cx="200660" cy="16510"/>
            </a:xfrm>
            <a:custGeom>
              <a:avLst/>
              <a:gdLst/>
              <a:ahLst/>
              <a:cxnLst/>
              <a:rect l="l" t="t" r="r" b="b"/>
              <a:pathLst>
                <a:path w="200659" h="16510">
                  <a:moveTo>
                    <a:pt x="179747" y="0"/>
                  </a:moveTo>
                  <a:lnTo>
                    <a:pt x="20936" y="0"/>
                  </a:lnTo>
                  <a:lnTo>
                    <a:pt x="16764" y="2539"/>
                  </a:lnTo>
                  <a:lnTo>
                    <a:pt x="0" y="16510"/>
                  </a:lnTo>
                  <a:lnTo>
                    <a:pt x="200611" y="16510"/>
                  </a:lnTo>
                  <a:lnTo>
                    <a:pt x="189484" y="6350"/>
                  </a:lnTo>
                  <a:lnTo>
                    <a:pt x="179747" y="0"/>
                  </a:lnTo>
                  <a:close/>
                </a:path>
              </a:pathLst>
            </a:custGeom>
            <a:solidFill>
              <a:srgbClr val="99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7455283" y="4434840"/>
              <a:ext cx="237490" cy="17780"/>
            </a:xfrm>
            <a:custGeom>
              <a:avLst/>
              <a:gdLst/>
              <a:ahLst/>
              <a:cxnLst/>
              <a:rect l="l" t="t" r="r" b="b"/>
              <a:pathLst>
                <a:path w="237490" h="17779">
                  <a:moveTo>
                    <a:pt x="217633" y="0"/>
                  </a:moveTo>
                  <a:lnTo>
                    <a:pt x="19936" y="0"/>
                  </a:lnTo>
                  <a:lnTo>
                    <a:pt x="4696" y="12700"/>
                  </a:lnTo>
                  <a:lnTo>
                    <a:pt x="0" y="17780"/>
                  </a:lnTo>
                  <a:lnTo>
                    <a:pt x="237106" y="17780"/>
                  </a:lnTo>
                  <a:lnTo>
                    <a:pt x="217633" y="0"/>
                  </a:lnTo>
                  <a:close/>
                </a:path>
              </a:pathLst>
            </a:custGeom>
            <a:solidFill>
              <a:srgbClr val="99C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7441193" y="4451349"/>
              <a:ext cx="264795" cy="16510"/>
            </a:xfrm>
            <a:custGeom>
              <a:avLst/>
              <a:gdLst/>
              <a:ahLst/>
              <a:cxnLst/>
              <a:rect l="l" t="t" r="r" b="b"/>
              <a:pathLst>
                <a:path w="264795" h="16510">
                  <a:moveTo>
                    <a:pt x="249805" y="0"/>
                  </a:moveTo>
                  <a:lnTo>
                    <a:pt x="15263" y="0"/>
                  </a:lnTo>
                  <a:lnTo>
                    <a:pt x="0" y="16510"/>
                  </a:lnTo>
                  <a:lnTo>
                    <a:pt x="264297" y="16510"/>
                  </a:lnTo>
                  <a:lnTo>
                    <a:pt x="251196" y="1269"/>
                  </a:lnTo>
                  <a:lnTo>
                    <a:pt x="249805" y="0"/>
                  </a:lnTo>
                  <a:close/>
                </a:path>
              </a:pathLst>
            </a:custGeom>
            <a:solidFill>
              <a:srgbClr val="97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7427104" y="4466590"/>
              <a:ext cx="292100" cy="16510"/>
            </a:xfrm>
            <a:custGeom>
              <a:avLst/>
              <a:gdLst/>
              <a:ahLst/>
              <a:cxnLst/>
              <a:rect l="l" t="t" r="r" b="b"/>
              <a:pathLst>
                <a:path w="292100" h="16510">
                  <a:moveTo>
                    <a:pt x="277295" y="0"/>
                  </a:moveTo>
                  <a:lnTo>
                    <a:pt x="15263" y="0"/>
                  </a:lnTo>
                  <a:lnTo>
                    <a:pt x="0" y="16510"/>
                  </a:lnTo>
                  <a:lnTo>
                    <a:pt x="291488" y="16510"/>
                  </a:lnTo>
                  <a:lnTo>
                    <a:pt x="277295" y="0"/>
                  </a:lnTo>
                  <a:close/>
                </a:path>
              </a:pathLst>
            </a:custGeom>
            <a:solidFill>
              <a:srgbClr val="97C7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7411840" y="4481829"/>
              <a:ext cx="321310" cy="17780"/>
            </a:xfrm>
            <a:custGeom>
              <a:avLst/>
              <a:gdLst/>
              <a:ahLst/>
              <a:cxnLst/>
              <a:rect l="l" t="t" r="r" b="b"/>
              <a:pathLst>
                <a:path w="321309" h="17779">
                  <a:moveTo>
                    <a:pt x="305660" y="0"/>
                  </a:moveTo>
                  <a:lnTo>
                    <a:pt x="16438" y="0"/>
                  </a:lnTo>
                  <a:lnTo>
                    <a:pt x="0" y="17780"/>
                  </a:lnTo>
                  <a:lnTo>
                    <a:pt x="320945" y="17780"/>
                  </a:lnTo>
                  <a:lnTo>
                    <a:pt x="305660" y="0"/>
                  </a:lnTo>
                  <a:close/>
                </a:path>
              </a:pathLst>
            </a:custGeom>
            <a:solidFill>
              <a:srgbClr val="97C6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7397750" y="4498340"/>
              <a:ext cx="348615" cy="16510"/>
            </a:xfrm>
            <a:custGeom>
              <a:avLst/>
              <a:gdLst/>
              <a:ahLst/>
              <a:cxnLst/>
              <a:rect l="l" t="t" r="r" b="b"/>
              <a:pathLst>
                <a:path w="348615" h="16510">
                  <a:moveTo>
                    <a:pt x="333943" y="0"/>
                  </a:moveTo>
                  <a:lnTo>
                    <a:pt x="15263" y="0"/>
                  </a:lnTo>
                  <a:lnTo>
                    <a:pt x="0" y="16510"/>
                  </a:lnTo>
                  <a:lnTo>
                    <a:pt x="348135" y="16510"/>
                  </a:lnTo>
                  <a:lnTo>
                    <a:pt x="333943" y="0"/>
                  </a:lnTo>
                  <a:close/>
                </a:path>
              </a:pathLst>
            </a:custGeom>
            <a:solidFill>
              <a:srgbClr val="96C5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7386864" y="4513579"/>
              <a:ext cx="371475" cy="16510"/>
            </a:xfrm>
            <a:custGeom>
              <a:avLst/>
              <a:gdLst/>
              <a:ahLst/>
              <a:cxnLst/>
              <a:rect l="l" t="t" r="r" b="b"/>
              <a:pathLst>
                <a:path w="371475" h="16510">
                  <a:moveTo>
                    <a:pt x="357929" y="0"/>
                  </a:moveTo>
                  <a:lnTo>
                    <a:pt x="12059" y="0"/>
                  </a:lnTo>
                  <a:lnTo>
                    <a:pt x="10885" y="1270"/>
                  </a:lnTo>
                  <a:lnTo>
                    <a:pt x="0" y="16510"/>
                  </a:lnTo>
                  <a:lnTo>
                    <a:pt x="371119" y="16510"/>
                  </a:lnTo>
                  <a:lnTo>
                    <a:pt x="367755" y="11430"/>
                  </a:lnTo>
                  <a:lnTo>
                    <a:pt x="357929" y="0"/>
                  </a:lnTo>
                  <a:close/>
                </a:path>
              </a:pathLst>
            </a:custGeom>
            <a:solidFill>
              <a:srgbClr val="96C4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7375071" y="4528819"/>
              <a:ext cx="394335" cy="17780"/>
            </a:xfrm>
            <a:custGeom>
              <a:avLst/>
              <a:gdLst/>
              <a:ahLst/>
              <a:cxnLst/>
              <a:rect l="l" t="t" r="r" b="b"/>
              <a:pathLst>
                <a:path w="394334" h="17779">
                  <a:moveTo>
                    <a:pt x="382071" y="0"/>
                  </a:moveTo>
                  <a:lnTo>
                    <a:pt x="12700" y="0"/>
                  </a:lnTo>
                  <a:lnTo>
                    <a:pt x="0" y="17779"/>
                  </a:lnTo>
                  <a:lnTo>
                    <a:pt x="393844" y="17779"/>
                  </a:lnTo>
                  <a:lnTo>
                    <a:pt x="382071" y="0"/>
                  </a:lnTo>
                  <a:close/>
                </a:path>
              </a:pathLst>
            </a:custGeom>
            <a:solidFill>
              <a:srgbClr val="96C3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7364186" y="4544060"/>
              <a:ext cx="415290" cy="17780"/>
            </a:xfrm>
            <a:custGeom>
              <a:avLst/>
              <a:gdLst/>
              <a:ahLst/>
              <a:cxnLst/>
              <a:rect l="l" t="t" r="r" b="b"/>
              <a:pathLst>
                <a:path w="415290" h="17779">
                  <a:moveTo>
                    <a:pt x="403048" y="0"/>
                  </a:moveTo>
                  <a:lnTo>
                    <a:pt x="12700" y="0"/>
                  </a:lnTo>
                  <a:lnTo>
                    <a:pt x="0" y="17779"/>
                  </a:lnTo>
                  <a:lnTo>
                    <a:pt x="414821" y="17779"/>
                  </a:lnTo>
                  <a:lnTo>
                    <a:pt x="403048" y="0"/>
                  </a:lnTo>
                  <a:close/>
                </a:path>
              </a:pathLst>
            </a:custGeom>
            <a:solidFill>
              <a:srgbClr val="95C2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7353300" y="4560569"/>
              <a:ext cx="436245" cy="16510"/>
            </a:xfrm>
            <a:custGeom>
              <a:avLst/>
              <a:gdLst/>
              <a:ahLst/>
              <a:cxnLst/>
              <a:rect l="l" t="t" r="r" b="b"/>
              <a:pathLst>
                <a:path w="436245" h="16510">
                  <a:moveTo>
                    <a:pt x="424866" y="0"/>
                  </a:moveTo>
                  <a:lnTo>
                    <a:pt x="11792" y="0"/>
                  </a:lnTo>
                  <a:lnTo>
                    <a:pt x="0" y="16509"/>
                  </a:lnTo>
                  <a:lnTo>
                    <a:pt x="435798" y="16509"/>
                  </a:lnTo>
                  <a:lnTo>
                    <a:pt x="424866" y="0"/>
                  </a:lnTo>
                  <a:close/>
                </a:path>
              </a:pathLst>
            </a:custGeom>
            <a:solidFill>
              <a:srgbClr val="95C1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7342414" y="4575810"/>
              <a:ext cx="457200" cy="16510"/>
            </a:xfrm>
            <a:custGeom>
              <a:avLst/>
              <a:gdLst/>
              <a:ahLst/>
              <a:cxnLst/>
              <a:rect l="l" t="t" r="r" b="b"/>
              <a:pathLst>
                <a:path w="457200" h="16510">
                  <a:moveTo>
                    <a:pt x="445843" y="0"/>
                  </a:moveTo>
                  <a:lnTo>
                    <a:pt x="11792" y="0"/>
                  </a:lnTo>
                  <a:lnTo>
                    <a:pt x="0" y="16509"/>
                  </a:lnTo>
                  <a:lnTo>
                    <a:pt x="456775" y="16509"/>
                  </a:lnTo>
                  <a:lnTo>
                    <a:pt x="445843" y="0"/>
                  </a:lnTo>
                  <a:close/>
                </a:path>
              </a:pathLst>
            </a:custGeom>
            <a:solidFill>
              <a:srgbClr val="95C0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7331226" y="4591049"/>
              <a:ext cx="479425" cy="17780"/>
            </a:xfrm>
            <a:custGeom>
              <a:avLst/>
              <a:gdLst/>
              <a:ahLst/>
              <a:cxnLst/>
              <a:rect l="l" t="t" r="r" b="b"/>
              <a:pathLst>
                <a:path w="479425" h="17779">
                  <a:moveTo>
                    <a:pt x="467122" y="0"/>
                  </a:moveTo>
                  <a:lnTo>
                    <a:pt x="12095" y="0"/>
                  </a:lnTo>
                  <a:lnTo>
                    <a:pt x="3023" y="12700"/>
                  </a:lnTo>
                  <a:lnTo>
                    <a:pt x="0" y="17780"/>
                  </a:lnTo>
                  <a:lnTo>
                    <a:pt x="478896" y="17780"/>
                  </a:lnTo>
                  <a:lnTo>
                    <a:pt x="467122" y="0"/>
                  </a:lnTo>
                  <a:close/>
                </a:path>
              </a:pathLst>
            </a:custGeom>
            <a:solidFill>
              <a:srgbClr val="94BF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7322155" y="4606290"/>
              <a:ext cx="497840" cy="17780"/>
            </a:xfrm>
            <a:custGeom>
              <a:avLst/>
              <a:gdLst/>
              <a:ahLst/>
              <a:cxnLst/>
              <a:rect l="l" t="t" r="r" b="b"/>
              <a:pathLst>
                <a:path w="497840" h="17779">
                  <a:moveTo>
                    <a:pt x="486285" y="0"/>
                  </a:moveTo>
                  <a:lnTo>
                    <a:pt x="10583" y="0"/>
                  </a:lnTo>
                  <a:lnTo>
                    <a:pt x="0" y="17780"/>
                  </a:lnTo>
                  <a:lnTo>
                    <a:pt x="497492" y="17780"/>
                  </a:lnTo>
                  <a:lnTo>
                    <a:pt x="494695" y="12700"/>
                  </a:lnTo>
                  <a:lnTo>
                    <a:pt x="486285" y="0"/>
                  </a:lnTo>
                  <a:close/>
                </a:path>
              </a:pathLst>
            </a:custGeom>
            <a:solidFill>
              <a:srgbClr val="94BE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7313083" y="4622799"/>
              <a:ext cx="514984" cy="16510"/>
            </a:xfrm>
            <a:custGeom>
              <a:avLst/>
              <a:gdLst/>
              <a:ahLst/>
              <a:cxnLst/>
              <a:rect l="l" t="t" r="r" b="b"/>
              <a:pathLst>
                <a:path w="514984" h="16510">
                  <a:moveTo>
                    <a:pt x="505864" y="0"/>
                  </a:moveTo>
                  <a:lnTo>
                    <a:pt x="9827" y="0"/>
                  </a:lnTo>
                  <a:lnTo>
                    <a:pt x="0" y="16510"/>
                  </a:lnTo>
                  <a:lnTo>
                    <a:pt x="514954" y="16510"/>
                  </a:lnTo>
                  <a:lnTo>
                    <a:pt x="505864" y="0"/>
                  </a:lnTo>
                  <a:close/>
                </a:path>
              </a:pathLst>
            </a:custGeom>
            <a:solidFill>
              <a:srgbClr val="94BD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7304012" y="4638040"/>
              <a:ext cx="532765" cy="16510"/>
            </a:xfrm>
            <a:custGeom>
              <a:avLst/>
              <a:gdLst/>
              <a:ahLst/>
              <a:cxnLst/>
              <a:rect l="l" t="t" r="r" b="b"/>
              <a:pathLst>
                <a:path w="532765" h="16510">
                  <a:moveTo>
                    <a:pt x="523326" y="0"/>
                  </a:moveTo>
                  <a:lnTo>
                    <a:pt x="9827" y="0"/>
                  </a:lnTo>
                  <a:lnTo>
                    <a:pt x="0" y="16510"/>
                  </a:lnTo>
                  <a:lnTo>
                    <a:pt x="532416" y="16510"/>
                  </a:lnTo>
                  <a:lnTo>
                    <a:pt x="523326" y="0"/>
                  </a:lnTo>
                  <a:close/>
                </a:path>
              </a:pathLst>
            </a:custGeom>
            <a:solidFill>
              <a:srgbClr val="93BC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7294184" y="4653279"/>
              <a:ext cx="551815" cy="17780"/>
            </a:xfrm>
            <a:custGeom>
              <a:avLst/>
              <a:gdLst/>
              <a:ahLst/>
              <a:cxnLst/>
              <a:rect l="l" t="t" r="r" b="b"/>
              <a:pathLst>
                <a:path w="551815" h="17779">
                  <a:moveTo>
                    <a:pt x="541544" y="0"/>
                  </a:moveTo>
                  <a:lnTo>
                    <a:pt x="10583" y="0"/>
                  </a:lnTo>
                  <a:lnTo>
                    <a:pt x="0" y="17780"/>
                  </a:lnTo>
                  <a:lnTo>
                    <a:pt x="551333" y="17780"/>
                  </a:lnTo>
                  <a:lnTo>
                    <a:pt x="541544" y="0"/>
                  </a:lnTo>
                  <a:close/>
                </a:path>
              </a:pathLst>
            </a:custGeom>
            <a:solidFill>
              <a:srgbClr val="93BB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7285113" y="4669790"/>
              <a:ext cx="568960" cy="16510"/>
            </a:xfrm>
            <a:custGeom>
              <a:avLst/>
              <a:gdLst/>
              <a:ahLst/>
              <a:cxnLst/>
              <a:rect l="l" t="t" r="r" b="b"/>
              <a:pathLst>
                <a:path w="568959" h="16510">
                  <a:moveTo>
                    <a:pt x="559705" y="0"/>
                  </a:moveTo>
                  <a:lnTo>
                    <a:pt x="9827" y="0"/>
                  </a:lnTo>
                  <a:lnTo>
                    <a:pt x="0" y="16510"/>
                  </a:lnTo>
                  <a:lnTo>
                    <a:pt x="568795" y="16510"/>
                  </a:lnTo>
                  <a:lnTo>
                    <a:pt x="559705" y="0"/>
                  </a:lnTo>
                  <a:close/>
                </a:path>
              </a:pathLst>
            </a:custGeom>
            <a:solidFill>
              <a:srgbClr val="93BA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7276042" y="4685029"/>
              <a:ext cx="586740" cy="16510"/>
            </a:xfrm>
            <a:custGeom>
              <a:avLst/>
              <a:gdLst/>
              <a:ahLst/>
              <a:cxnLst/>
              <a:rect l="l" t="t" r="r" b="b"/>
              <a:pathLst>
                <a:path w="586740" h="16510">
                  <a:moveTo>
                    <a:pt x="577167" y="0"/>
                  </a:moveTo>
                  <a:lnTo>
                    <a:pt x="9827" y="0"/>
                  </a:lnTo>
                  <a:lnTo>
                    <a:pt x="0" y="16510"/>
                  </a:lnTo>
                  <a:lnTo>
                    <a:pt x="586257" y="16510"/>
                  </a:lnTo>
                  <a:lnTo>
                    <a:pt x="577167" y="0"/>
                  </a:lnTo>
                  <a:close/>
                </a:path>
              </a:pathLst>
            </a:custGeom>
            <a:solidFill>
              <a:srgbClr val="93B9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7266659" y="4700269"/>
              <a:ext cx="605155" cy="17780"/>
            </a:xfrm>
            <a:custGeom>
              <a:avLst/>
              <a:gdLst/>
              <a:ahLst/>
              <a:cxnLst/>
              <a:rect l="l" t="t" r="r" b="b"/>
              <a:pathLst>
                <a:path w="605154" h="17779">
                  <a:moveTo>
                    <a:pt x="594940" y="0"/>
                  </a:moveTo>
                  <a:lnTo>
                    <a:pt x="10138" y="0"/>
                  </a:lnTo>
                  <a:lnTo>
                    <a:pt x="4090" y="10159"/>
                  </a:lnTo>
                  <a:lnTo>
                    <a:pt x="0" y="17779"/>
                  </a:lnTo>
                  <a:lnTo>
                    <a:pt x="604729" y="17779"/>
                  </a:lnTo>
                  <a:lnTo>
                    <a:pt x="594940" y="0"/>
                  </a:lnTo>
                  <a:close/>
                </a:path>
              </a:pathLst>
            </a:custGeom>
            <a:solidFill>
              <a:srgbClr val="92B8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7258478" y="4715510"/>
              <a:ext cx="621665" cy="17780"/>
            </a:xfrm>
            <a:custGeom>
              <a:avLst/>
              <a:gdLst/>
              <a:ahLst/>
              <a:cxnLst/>
              <a:rect l="l" t="t" r="r" b="b"/>
              <a:pathLst>
                <a:path w="621665" h="17779">
                  <a:moveTo>
                    <a:pt x="611512" y="0"/>
                  </a:moveTo>
                  <a:lnTo>
                    <a:pt x="9545" y="0"/>
                  </a:lnTo>
                  <a:lnTo>
                    <a:pt x="0" y="17779"/>
                  </a:lnTo>
                  <a:lnTo>
                    <a:pt x="621224" y="17779"/>
                  </a:lnTo>
                  <a:lnTo>
                    <a:pt x="620602" y="16509"/>
                  </a:lnTo>
                  <a:lnTo>
                    <a:pt x="611512" y="0"/>
                  </a:lnTo>
                  <a:close/>
                </a:path>
              </a:pathLst>
            </a:custGeom>
            <a:solidFill>
              <a:srgbClr val="92B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7250296" y="4732019"/>
              <a:ext cx="636905" cy="16510"/>
            </a:xfrm>
            <a:custGeom>
              <a:avLst/>
              <a:gdLst/>
              <a:ahLst/>
              <a:cxnLst/>
              <a:rect l="l" t="t" r="r" b="b"/>
              <a:pathLst>
                <a:path w="636904" h="16510">
                  <a:moveTo>
                    <a:pt x="628783" y="0"/>
                  </a:moveTo>
                  <a:lnTo>
                    <a:pt x="8863" y="0"/>
                  </a:lnTo>
                  <a:lnTo>
                    <a:pt x="0" y="16509"/>
                  </a:lnTo>
                  <a:lnTo>
                    <a:pt x="636873" y="16509"/>
                  </a:lnTo>
                  <a:lnTo>
                    <a:pt x="628783" y="0"/>
                  </a:lnTo>
                  <a:close/>
                </a:path>
              </a:pathLst>
            </a:custGeom>
            <a:solidFill>
              <a:srgbClr val="92B6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7242115" y="4747260"/>
              <a:ext cx="652780" cy="16510"/>
            </a:xfrm>
            <a:custGeom>
              <a:avLst/>
              <a:gdLst/>
              <a:ahLst/>
              <a:cxnLst/>
              <a:rect l="l" t="t" r="r" b="b"/>
              <a:pathLst>
                <a:path w="652779" h="16510">
                  <a:moveTo>
                    <a:pt x="644432" y="0"/>
                  </a:moveTo>
                  <a:lnTo>
                    <a:pt x="8863" y="0"/>
                  </a:lnTo>
                  <a:lnTo>
                    <a:pt x="0" y="16509"/>
                  </a:lnTo>
                  <a:lnTo>
                    <a:pt x="652522" y="16509"/>
                  </a:lnTo>
                  <a:lnTo>
                    <a:pt x="644432" y="0"/>
                  </a:lnTo>
                  <a:close/>
                </a:path>
              </a:pathLst>
            </a:custGeom>
            <a:solidFill>
              <a:srgbClr val="91B5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7233251" y="4762499"/>
              <a:ext cx="669925" cy="17780"/>
            </a:xfrm>
            <a:custGeom>
              <a:avLst/>
              <a:gdLst/>
              <a:ahLst/>
              <a:cxnLst/>
              <a:rect l="l" t="t" r="r" b="b"/>
              <a:pathLst>
                <a:path w="669925" h="17779">
                  <a:moveTo>
                    <a:pt x="660763" y="0"/>
                  </a:moveTo>
                  <a:lnTo>
                    <a:pt x="9545" y="0"/>
                  </a:lnTo>
                  <a:lnTo>
                    <a:pt x="0" y="17780"/>
                  </a:lnTo>
                  <a:lnTo>
                    <a:pt x="669475" y="17780"/>
                  </a:lnTo>
                  <a:lnTo>
                    <a:pt x="660763" y="0"/>
                  </a:lnTo>
                  <a:close/>
                </a:path>
              </a:pathLst>
            </a:custGeom>
            <a:solidFill>
              <a:srgbClr val="91B4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7225070" y="4779010"/>
              <a:ext cx="685165" cy="16510"/>
            </a:xfrm>
            <a:custGeom>
              <a:avLst/>
              <a:gdLst/>
              <a:ahLst/>
              <a:cxnLst/>
              <a:rect l="l" t="t" r="r" b="b"/>
              <a:pathLst>
                <a:path w="685165" h="16510">
                  <a:moveTo>
                    <a:pt x="677034" y="0"/>
                  </a:moveTo>
                  <a:lnTo>
                    <a:pt x="8863" y="0"/>
                  </a:lnTo>
                  <a:lnTo>
                    <a:pt x="0" y="16509"/>
                  </a:lnTo>
                  <a:lnTo>
                    <a:pt x="685124" y="16509"/>
                  </a:lnTo>
                  <a:lnTo>
                    <a:pt x="677034" y="0"/>
                  </a:lnTo>
                  <a:close/>
                </a:path>
              </a:pathLst>
            </a:custGeom>
            <a:solidFill>
              <a:srgbClr val="91B3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7216888" y="4794249"/>
              <a:ext cx="701040" cy="16510"/>
            </a:xfrm>
            <a:custGeom>
              <a:avLst/>
              <a:gdLst/>
              <a:ahLst/>
              <a:cxnLst/>
              <a:rect l="l" t="t" r="r" b="b"/>
              <a:pathLst>
                <a:path w="701040" h="16510">
                  <a:moveTo>
                    <a:pt x="692684" y="0"/>
                  </a:moveTo>
                  <a:lnTo>
                    <a:pt x="8863" y="0"/>
                  </a:lnTo>
                  <a:lnTo>
                    <a:pt x="0" y="16510"/>
                  </a:lnTo>
                  <a:lnTo>
                    <a:pt x="700773" y="16510"/>
                  </a:lnTo>
                  <a:lnTo>
                    <a:pt x="692684" y="0"/>
                  </a:lnTo>
                  <a:close/>
                </a:path>
              </a:pathLst>
            </a:custGeom>
            <a:solidFill>
              <a:srgbClr val="90B2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7208025" y="4809490"/>
              <a:ext cx="718185" cy="17780"/>
            </a:xfrm>
            <a:custGeom>
              <a:avLst/>
              <a:gdLst/>
              <a:ahLst/>
              <a:cxnLst/>
              <a:rect l="l" t="t" r="r" b="b"/>
              <a:pathLst>
                <a:path w="718184" h="17779">
                  <a:moveTo>
                    <a:pt x="709014" y="0"/>
                  </a:moveTo>
                  <a:lnTo>
                    <a:pt x="9545" y="0"/>
                  </a:lnTo>
                  <a:lnTo>
                    <a:pt x="0" y="17780"/>
                  </a:lnTo>
                  <a:lnTo>
                    <a:pt x="717727" y="17780"/>
                  </a:lnTo>
                  <a:lnTo>
                    <a:pt x="709014" y="0"/>
                  </a:lnTo>
                  <a:close/>
                </a:path>
              </a:pathLst>
            </a:custGeom>
            <a:solidFill>
              <a:srgbClr val="90B1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7200585" y="4825999"/>
              <a:ext cx="732790" cy="16510"/>
            </a:xfrm>
            <a:custGeom>
              <a:avLst/>
              <a:gdLst/>
              <a:ahLst/>
              <a:cxnLst/>
              <a:rect l="l" t="t" r="r" b="b"/>
              <a:pathLst>
                <a:path w="732790" h="16510">
                  <a:moveTo>
                    <a:pt x="724544" y="0"/>
                  </a:moveTo>
                  <a:lnTo>
                    <a:pt x="8121" y="0"/>
                  </a:lnTo>
                  <a:lnTo>
                    <a:pt x="5394" y="5080"/>
                  </a:lnTo>
                  <a:lnTo>
                    <a:pt x="0" y="16510"/>
                  </a:lnTo>
                  <a:lnTo>
                    <a:pt x="732634" y="16510"/>
                  </a:lnTo>
                  <a:lnTo>
                    <a:pt x="724544" y="0"/>
                  </a:lnTo>
                  <a:close/>
                </a:path>
              </a:pathLst>
            </a:custGeom>
            <a:solidFill>
              <a:srgbClr val="90B0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7193393" y="4841240"/>
              <a:ext cx="747395" cy="16510"/>
            </a:xfrm>
            <a:custGeom>
              <a:avLst/>
              <a:gdLst/>
              <a:ahLst/>
              <a:cxnLst/>
              <a:rect l="l" t="t" r="r" b="b"/>
              <a:pathLst>
                <a:path w="747395" h="16510">
                  <a:moveTo>
                    <a:pt x="739205" y="0"/>
                  </a:moveTo>
                  <a:lnTo>
                    <a:pt x="7792" y="0"/>
                  </a:lnTo>
                  <a:lnTo>
                    <a:pt x="0" y="16510"/>
                  </a:lnTo>
                  <a:lnTo>
                    <a:pt x="747294" y="16510"/>
                  </a:lnTo>
                  <a:lnTo>
                    <a:pt x="739205" y="0"/>
                  </a:lnTo>
                  <a:close/>
                </a:path>
              </a:pathLst>
            </a:custGeom>
            <a:solidFill>
              <a:srgbClr val="8FAF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7185601" y="4856479"/>
              <a:ext cx="762635" cy="17780"/>
            </a:xfrm>
            <a:custGeom>
              <a:avLst/>
              <a:gdLst/>
              <a:ahLst/>
              <a:cxnLst/>
              <a:rect l="l" t="t" r="r" b="b"/>
              <a:pathLst>
                <a:path w="762634" h="17779">
                  <a:moveTo>
                    <a:pt x="754464" y="0"/>
                  </a:moveTo>
                  <a:lnTo>
                    <a:pt x="8391" y="0"/>
                  </a:lnTo>
                  <a:lnTo>
                    <a:pt x="0" y="17780"/>
                  </a:lnTo>
                  <a:lnTo>
                    <a:pt x="762338" y="17780"/>
                  </a:lnTo>
                  <a:lnTo>
                    <a:pt x="755709" y="2540"/>
                  </a:lnTo>
                  <a:lnTo>
                    <a:pt x="754464" y="0"/>
                  </a:lnTo>
                  <a:close/>
                </a:path>
              </a:pathLst>
            </a:custGeom>
            <a:solidFill>
              <a:srgbClr val="8FAE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7178408" y="4871719"/>
              <a:ext cx="776605" cy="17780"/>
            </a:xfrm>
            <a:custGeom>
              <a:avLst/>
              <a:gdLst/>
              <a:ahLst/>
              <a:cxnLst/>
              <a:rect l="l" t="t" r="r" b="b"/>
              <a:pathLst>
                <a:path w="776604" h="17779">
                  <a:moveTo>
                    <a:pt x="768426" y="0"/>
                  </a:moveTo>
                  <a:lnTo>
                    <a:pt x="8391" y="0"/>
                  </a:lnTo>
                  <a:lnTo>
                    <a:pt x="0" y="17779"/>
                  </a:lnTo>
                  <a:lnTo>
                    <a:pt x="776160" y="17779"/>
                  </a:lnTo>
                  <a:lnTo>
                    <a:pt x="768426" y="0"/>
                  </a:lnTo>
                  <a:close/>
                </a:path>
              </a:pathLst>
            </a:custGeom>
            <a:solidFill>
              <a:srgbClr val="8FAD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7171215" y="4888229"/>
              <a:ext cx="790575" cy="16510"/>
            </a:xfrm>
            <a:custGeom>
              <a:avLst/>
              <a:gdLst/>
              <a:ahLst/>
              <a:cxnLst/>
              <a:rect l="l" t="t" r="r" b="b"/>
              <a:pathLst>
                <a:path w="790575" h="16510">
                  <a:moveTo>
                    <a:pt x="782800" y="0"/>
                  </a:moveTo>
                  <a:lnTo>
                    <a:pt x="7792" y="0"/>
                  </a:lnTo>
                  <a:lnTo>
                    <a:pt x="0" y="16510"/>
                  </a:lnTo>
                  <a:lnTo>
                    <a:pt x="789981" y="16510"/>
                  </a:lnTo>
                  <a:lnTo>
                    <a:pt x="782800" y="0"/>
                  </a:lnTo>
                  <a:close/>
                </a:path>
              </a:pathLst>
            </a:custGeom>
            <a:solidFill>
              <a:srgbClr val="8EAC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7164022" y="4903469"/>
              <a:ext cx="803910" cy="16510"/>
            </a:xfrm>
            <a:custGeom>
              <a:avLst/>
              <a:gdLst/>
              <a:ahLst/>
              <a:cxnLst/>
              <a:rect l="l" t="t" r="r" b="b"/>
              <a:pathLst>
                <a:path w="803909" h="16510">
                  <a:moveTo>
                    <a:pt x="796622" y="0"/>
                  </a:moveTo>
                  <a:lnTo>
                    <a:pt x="7792" y="0"/>
                  </a:lnTo>
                  <a:lnTo>
                    <a:pt x="0" y="16509"/>
                  </a:lnTo>
                  <a:lnTo>
                    <a:pt x="803803" y="16509"/>
                  </a:lnTo>
                  <a:lnTo>
                    <a:pt x="796622" y="0"/>
                  </a:lnTo>
                  <a:close/>
                </a:path>
              </a:pathLst>
            </a:custGeom>
            <a:solidFill>
              <a:srgbClr val="8EAB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7156230" y="4918710"/>
              <a:ext cx="819150" cy="17780"/>
            </a:xfrm>
            <a:custGeom>
              <a:avLst/>
              <a:gdLst/>
              <a:ahLst/>
              <a:cxnLst/>
              <a:rect l="l" t="t" r="r" b="b"/>
              <a:pathLst>
                <a:path w="819150" h="17779">
                  <a:moveTo>
                    <a:pt x="811043" y="0"/>
                  </a:moveTo>
                  <a:lnTo>
                    <a:pt x="8391" y="0"/>
                  </a:lnTo>
                  <a:lnTo>
                    <a:pt x="0" y="17779"/>
                  </a:lnTo>
                  <a:lnTo>
                    <a:pt x="818777" y="17779"/>
                  </a:lnTo>
                  <a:lnTo>
                    <a:pt x="811043" y="0"/>
                  </a:lnTo>
                  <a:close/>
                </a:path>
              </a:pathLst>
            </a:custGeom>
            <a:solidFill>
              <a:srgbClr val="8EAA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7149038" y="4933949"/>
              <a:ext cx="833119" cy="17780"/>
            </a:xfrm>
            <a:custGeom>
              <a:avLst/>
              <a:gdLst/>
              <a:ahLst/>
              <a:cxnLst/>
              <a:rect l="l" t="t" r="r" b="b"/>
              <a:pathLst>
                <a:path w="833120" h="17779">
                  <a:moveTo>
                    <a:pt x="824865" y="0"/>
                  </a:moveTo>
                  <a:lnTo>
                    <a:pt x="8391" y="0"/>
                  </a:lnTo>
                  <a:lnTo>
                    <a:pt x="0" y="17780"/>
                  </a:lnTo>
                  <a:lnTo>
                    <a:pt x="832599" y="17780"/>
                  </a:lnTo>
                  <a:lnTo>
                    <a:pt x="824865" y="0"/>
                  </a:lnTo>
                  <a:close/>
                </a:path>
              </a:pathLst>
            </a:custGeom>
            <a:solidFill>
              <a:srgbClr val="8DA9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7141845" y="4950460"/>
              <a:ext cx="846455" cy="16510"/>
            </a:xfrm>
            <a:custGeom>
              <a:avLst/>
              <a:gdLst/>
              <a:ahLst/>
              <a:cxnLst/>
              <a:rect l="l" t="t" r="r" b="b"/>
              <a:pathLst>
                <a:path w="846454" h="16510">
                  <a:moveTo>
                    <a:pt x="839239" y="0"/>
                  </a:moveTo>
                  <a:lnTo>
                    <a:pt x="7792" y="0"/>
                  </a:lnTo>
                  <a:lnTo>
                    <a:pt x="0" y="16509"/>
                  </a:lnTo>
                  <a:lnTo>
                    <a:pt x="846420" y="16509"/>
                  </a:lnTo>
                  <a:lnTo>
                    <a:pt x="839239" y="0"/>
                  </a:lnTo>
                  <a:close/>
                </a:path>
              </a:pathLst>
            </a:custGeom>
            <a:solidFill>
              <a:srgbClr val="8DA8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7134652" y="4965699"/>
              <a:ext cx="860425" cy="16510"/>
            </a:xfrm>
            <a:custGeom>
              <a:avLst/>
              <a:gdLst/>
              <a:ahLst/>
              <a:cxnLst/>
              <a:rect l="l" t="t" r="r" b="b"/>
              <a:pathLst>
                <a:path w="860425" h="16510">
                  <a:moveTo>
                    <a:pt x="853061" y="0"/>
                  </a:moveTo>
                  <a:lnTo>
                    <a:pt x="7792" y="0"/>
                  </a:lnTo>
                  <a:lnTo>
                    <a:pt x="0" y="16510"/>
                  </a:lnTo>
                  <a:lnTo>
                    <a:pt x="860242" y="16510"/>
                  </a:lnTo>
                  <a:lnTo>
                    <a:pt x="853061" y="0"/>
                  </a:lnTo>
                  <a:close/>
                </a:path>
              </a:pathLst>
            </a:custGeom>
            <a:solidFill>
              <a:srgbClr val="8DA7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7126860" y="4980940"/>
              <a:ext cx="875665" cy="17780"/>
            </a:xfrm>
            <a:custGeom>
              <a:avLst/>
              <a:gdLst/>
              <a:ahLst/>
              <a:cxnLst/>
              <a:rect l="l" t="t" r="r" b="b"/>
              <a:pathLst>
                <a:path w="875665" h="17779">
                  <a:moveTo>
                    <a:pt x="867482" y="0"/>
                  </a:moveTo>
                  <a:lnTo>
                    <a:pt x="8391" y="0"/>
                  </a:lnTo>
                  <a:lnTo>
                    <a:pt x="0" y="17780"/>
                  </a:lnTo>
                  <a:lnTo>
                    <a:pt x="875216" y="17780"/>
                  </a:lnTo>
                  <a:lnTo>
                    <a:pt x="867482" y="0"/>
                  </a:lnTo>
                  <a:close/>
                </a:path>
              </a:pathLst>
            </a:custGeom>
            <a:solidFill>
              <a:srgbClr val="8DA6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7119667" y="4996179"/>
              <a:ext cx="889635" cy="17780"/>
            </a:xfrm>
            <a:custGeom>
              <a:avLst/>
              <a:gdLst/>
              <a:ahLst/>
              <a:cxnLst/>
              <a:rect l="l" t="t" r="r" b="b"/>
              <a:pathLst>
                <a:path w="889634" h="17779">
                  <a:moveTo>
                    <a:pt x="881304" y="0"/>
                  </a:moveTo>
                  <a:lnTo>
                    <a:pt x="8391" y="0"/>
                  </a:lnTo>
                  <a:lnTo>
                    <a:pt x="0" y="17780"/>
                  </a:lnTo>
                  <a:lnTo>
                    <a:pt x="889037" y="17780"/>
                  </a:lnTo>
                  <a:lnTo>
                    <a:pt x="881304" y="0"/>
                  </a:lnTo>
                  <a:close/>
                </a:path>
              </a:pathLst>
            </a:custGeom>
            <a:solidFill>
              <a:srgbClr val="8CA5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7112475" y="5012690"/>
              <a:ext cx="902969" cy="16510"/>
            </a:xfrm>
            <a:custGeom>
              <a:avLst/>
              <a:gdLst/>
              <a:ahLst/>
              <a:cxnLst/>
              <a:rect l="l" t="t" r="r" b="b"/>
              <a:pathLst>
                <a:path w="902970" h="16510">
                  <a:moveTo>
                    <a:pt x="895678" y="0"/>
                  </a:moveTo>
                  <a:lnTo>
                    <a:pt x="7792" y="0"/>
                  </a:lnTo>
                  <a:lnTo>
                    <a:pt x="0" y="16510"/>
                  </a:lnTo>
                  <a:lnTo>
                    <a:pt x="902859" y="16510"/>
                  </a:lnTo>
                  <a:lnTo>
                    <a:pt x="895678" y="0"/>
                  </a:lnTo>
                  <a:close/>
                </a:path>
              </a:pathLst>
            </a:custGeom>
            <a:solidFill>
              <a:srgbClr val="8CA4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7105282" y="5027929"/>
              <a:ext cx="916940" cy="16510"/>
            </a:xfrm>
            <a:custGeom>
              <a:avLst/>
              <a:gdLst/>
              <a:ahLst/>
              <a:cxnLst/>
              <a:rect l="l" t="t" r="r" b="b"/>
              <a:pathLst>
                <a:path w="916940" h="16510">
                  <a:moveTo>
                    <a:pt x="909500" y="0"/>
                  </a:moveTo>
                  <a:lnTo>
                    <a:pt x="7792" y="0"/>
                  </a:lnTo>
                  <a:lnTo>
                    <a:pt x="0" y="16510"/>
                  </a:lnTo>
                  <a:lnTo>
                    <a:pt x="916681" y="16510"/>
                  </a:lnTo>
                  <a:lnTo>
                    <a:pt x="909500" y="0"/>
                  </a:lnTo>
                  <a:close/>
                </a:path>
              </a:pathLst>
            </a:custGeom>
            <a:solidFill>
              <a:srgbClr val="8CA3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7097490" y="5043169"/>
              <a:ext cx="932180" cy="17780"/>
            </a:xfrm>
            <a:custGeom>
              <a:avLst/>
              <a:gdLst/>
              <a:ahLst/>
              <a:cxnLst/>
              <a:rect l="l" t="t" r="r" b="b"/>
              <a:pathLst>
                <a:path w="932179" h="17779">
                  <a:moveTo>
                    <a:pt x="923921" y="0"/>
                  </a:moveTo>
                  <a:lnTo>
                    <a:pt x="8391" y="0"/>
                  </a:lnTo>
                  <a:lnTo>
                    <a:pt x="0" y="17779"/>
                  </a:lnTo>
                  <a:lnTo>
                    <a:pt x="931655" y="17779"/>
                  </a:lnTo>
                  <a:lnTo>
                    <a:pt x="923921" y="0"/>
                  </a:lnTo>
                  <a:close/>
                </a:path>
              </a:pathLst>
            </a:custGeom>
            <a:solidFill>
              <a:srgbClr val="8BA2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7090297" y="5059679"/>
              <a:ext cx="945515" cy="16510"/>
            </a:xfrm>
            <a:custGeom>
              <a:avLst/>
              <a:gdLst/>
              <a:ahLst/>
              <a:cxnLst/>
              <a:rect l="l" t="t" r="r" b="b"/>
              <a:pathLst>
                <a:path w="945515" h="16510">
                  <a:moveTo>
                    <a:pt x="938295" y="0"/>
                  </a:moveTo>
                  <a:lnTo>
                    <a:pt x="7792" y="0"/>
                  </a:lnTo>
                  <a:lnTo>
                    <a:pt x="0" y="16510"/>
                  </a:lnTo>
                  <a:lnTo>
                    <a:pt x="945476" y="16510"/>
                  </a:lnTo>
                  <a:lnTo>
                    <a:pt x="938295" y="0"/>
                  </a:lnTo>
                  <a:close/>
                </a:path>
              </a:pathLst>
            </a:custGeom>
            <a:solidFill>
              <a:srgbClr val="8BA1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7083104" y="5074919"/>
              <a:ext cx="959485" cy="16510"/>
            </a:xfrm>
            <a:custGeom>
              <a:avLst/>
              <a:gdLst/>
              <a:ahLst/>
              <a:cxnLst/>
              <a:rect l="l" t="t" r="r" b="b"/>
              <a:pathLst>
                <a:path w="959484" h="16510">
                  <a:moveTo>
                    <a:pt x="952117" y="0"/>
                  </a:moveTo>
                  <a:lnTo>
                    <a:pt x="7792" y="0"/>
                  </a:lnTo>
                  <a:lnTo>
                    <a:pt x="0" y="16509"/>
                  </a:lnTo>
                  <a:lnTo>
                    <a:pt x="959298" y="16509"/>
                  </a:lnTo>
                  <a:lnTo>
                    <a:pt x="952117" y="0"/>
                  </a:lnTo>
                  <a:close/>
                </a:path>
              </a:pathLst>
            </a:custGeom>
            <a:solidFill>
              <a:srgbClr val="8BA0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7075575" y="5090160"/>
              <a:ext cx="974090" cy="17780"/>
            </a:xfrm>
            <a:custGeom>
              <a:avLst/>
              <a:gdLst/>
              <a:ahLst/>
              <a:cxnLst/>
              <a:rect l="l" t="t" r="r" b="b"/>
              <a:pathLst>
                <a:path w="974090" h="17779">
                  <a:moveTo>
                    <a:pt x="966275" y="0"/>
                  </a:moveTo>
                  <a:lnTo>
                    <a:pt x="8128" y="0"/>
                  </a:lnTo>
                  <a:lnTo>
                    <a:pt x="2134" y="12700"/>
                  </a:lnTo>
                  <a:lnTo>
                    <a:pt x="0" y="17779"/>
                  </a:lnTo>
                  <a:lnTo>
                    <a:pt x="974009" y="17779"/>
                  </a:lnTo>
                  <a:lnTo>
                    <a:pt x="966275" y="0"/>
                  </a:lnTo>
                  <a:close/>
                </a:path>
              </a:pathLst>
            </a:custGeom>
            <a:solidFill>
              <a:srgbClr val="8A9F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7069171" y="5106669"/>
              <a:ext cx="987425" cy="16510"/>
            </a:xfrm>
            <a:custGeom>
              <a:avLst/>
              <a:gdLst/>
              <a:ahLst/>
              <a:cxnLst/>
              <a:rect l="l" t="t" r="r" b="b"/>
              <a:pathLst>
                <a:path w="987425" h="16510">
                  <a:moveTo>
                    <a:pt x="979861" y="0"/>
                  </a:moveTo>
                  <a:lnTo>
                    <a:pt x="6937" y="0"/>
                  </a:lnTo>
                  <a:lnTo>
                    <a:pt x="0" y="16509"/>
                  </a:lnTo>
                  <a:lnTo>
                    <a:pt x="987042" y="16509"/>
                  </a:lnTo>
                  <a:lnTo>
                    <a:pt x="979861" y="0"/>
                  </a:lnTo>
                  <a:close/>
                </a:path>
              </a:pathLst>
            </a:custGeom>
            <a:solidFill>
              <a:srgbClr val="8A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7062767" y="5121910"/>
              <a:ext cx="1000125" cy="16510"/>
            </a:xfrm>
            <a:custGeom>
              <a:avLst/>
              <a:gdLst/>
              <a:ahLst/>
              <a:cxnLst/>
              <a:rect l="l" t="t" r="r" b="b"/>
              <a:pathLst>
                <a:path w="1000125" h="16510">
                  <a:moveTo>
                    <a:pt x="992894" y="0"/>
                  </a:moveTo>
                  <a:lnTo>
                    <a:pt x="6937" y="0"/>
                  </a:lnTo>
                  <a:lnTo>
                    <a:pt x="0" y="16509"/>
                  </a:lnTo>
                  <a:lnTo>
                    <a:pt x="1000075" y="16509"/>
                  </a:lnTo>
                  <a:lnTo>
                    <a:pt x="992894" y="0"/>
                  </a:lnTo>
                  <a:close/>
                </a:path>
              </a:pathLst>
            </a:custGeom>
            <a:solidFill>
              <a:srgbClr val="8A9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7055829" y="5137149"/>
              <a:ext cx="1014094" cy="17780"/>
            </a:xfrm>
            <a:custGeom>
              <a:avLst/>
              <a:gdLst/>
              <a:ahLst/>
              <a:cxnLst/>
              <a:rect l="l" t="t" r="r" b="b"/>
              <a:pathLst>
                <a:path w="1014095" h="17779">
                  <a:moveTo>
                    <a:pt x="1006461" y="0"/>
                  </a:moveTo>
                  <a:lnTo>
                    <a:pt x="7471" y="0"/>
                  </a:lnTo>
                  <a:lnTo>
                    <a:pt x="0" y="17780"/>
                  </a:lnTo>
                  <a:lnTo>
                    <a:pt x="1013521" y="17780"/>
                  </a:lnTo>
                  <a:lnTo>
                    <a:pt x="1008671" y="5080"/>
                  </a:lnTo>
                  <a:lnTo>
                    <a:pt x="1006461" y="0"/>
                  </a:lnTo>
                  <a:close/>
                </a:path>
              </a:pathLst>
            </a:custGeom>
            <a:solidFill>
              <a:srgbClr val="899C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7049425" y="5153660"/>
              <a:ext cx="1026160" cy="16510"/>
            </a:xfrm>
            <a:custGeom>
              <a:avLst/>
              <a:gdLst/>
              <a:ahLst/>
              <a:cxnLst/>
              <a:rect l="l" t="t" r="r" b="b"/>
              <a:pathLst>
                <a:path w="1026159" h="16510">
                  <a:moveTo>
                    <a:pt x="1019440" y="0"/>
                  </a:moveTo>
                  <a:lnTo>
                    <a:pt x="6937" y="0"/>
                  </a:lnTo>
                  <a:lnTo>
                    <a:pt x="0" y="16509"/>
                  </a:lnTo>
                  <a:lnTo>
                    <a:pt x="1025745" y="16509"/>
                  </a:lnTo>
                  <a:lnTo>
                    <a:pt x="1019440" y="0"/>
                  </a:lnTo>
                  <a:close/>
                </a:path>
              </a:pathLst>
            </a:custGeom>
            <a:solidFill>
              <a:srgbClr val="899B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7043020" y="5168899"/>
              <a:ext cx="1038225" cy="16510"/>
            </a:xfrm>
            <a:custGeom>
              <a:avLst/>
              <a:gdLst/>
              <a:ahLst/>
              <a:cxnLst/>
              <a:rect l="l" t="t" r="r" b="b"/>
              <a:pathLst>
                <a:path w="1038225" h="16510">
                  <a:moveTo>
                    <a:pt x="1031664" y="0"/>
                  </a:moveTo>
                  <a:lnTo>
                    <a:pt x="6937" y="0"/>
                  </a:lnTo>
                  <a:lnTo>
                    <a:pt x="0" y="16510"/>
                  </a:lnTo>
                  <a:lnTo>
                    <a:pt x="1037969" y="16510"/>
                  </a:lnTo>
                  <a:lnTo>
                    <a:pt x="1031664" y="0"/>
                  </a:lnTo>
                  <a:close/>
                </a:path>
              </a:pathLst>
            </a:custGeom>
            <a:solidFill>
              <a:srgbClr val="899A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7036616" y="5184140"/>
              <a:ext cx="1050290" cy="16510"/>
            </a:xfrm>
            <a:custGeom>
              <a:avLst/>
              <a:gdLst/>
              <a:ahLst/>
              <a:cxnLst/>
              <a:rect l="l" t="t" r="r" b="b"/>
              <a:pathLst>
                <a:path w="1050290" h="16510">
                  <a:moveTo>
                    <a:pt x="1043889" y="0"/>
                  </a:moveTo>
                  <a:lnTo>
                    <a:pt x="6937" y="0"/>
                  </a:lnTo>
                  <a:lnTo>
                    <a:pt x="0" y="16510"/>
                  </a:lnTo>
                  <a:lnTo>
                    <a:pt x="1050194" y="16510"/>
                  </a:lnTo>
                  <a:lnTo>
                    <a:pt x="1043889" y="0"/>
                  </a:lnTo>
                  <a:close/>
                </a:path>
              </a:pathLst>
            </a:custGeom>
            <a:solidFill>
              <a:srgbClr val="8899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7029678" y="5199379"/>
              <a:ext cx="1063625" cy="17780"/>
            </a:xfrm>
            <a:custGeom>
              <a:avLst/>
              <a:gdLst/>
              <a:ahLst/>
              <a:cxnLst/>
              <a:rect l="l" t="t" r="r" b="b"/>
              <a:pathLst>
                <a:path w="1063625" h="17779">
                  <a:moveTo>
                    <a:pt x="1056647" y="0"/>
                  </a:moveTo>
                  <a:lnTo>
                    <a:pt x="7471" y="0"/>
                  </a:lnTo>
                  <a:lnTo>
                    <a:pt x="0" y="17780"/>
                  </a:lnTo>
                  <a:lnTo>
                    <a:pt x="1063437" y="17780"/>
                  </a:lnTo>
                  <a:lnTo>
                    <a:pt x="1056647" y="0"/>
                  </a:lnTo>
                  <a:close/>
                </a:path>
              </a:pathLst>
            </a:custGeom>
            <a:solidFill>
              <a:srgbClr val="8899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7023274" y="5215890"/>
              <a:ext cx="1075690" cy="16510"/>
            </a:xfrm>
            <a:custGeom>
              <a:avLst/>
              <a:gdLst/>
              <a:ahLst/>
              <a:cxnLst/>
              <a:rect l="l" t="t" r="r" b="b"/>
              <a:pathLst>
                <a:path w="1075690" h="16510">
                  <a:moveTo>
                    <a:pt x="1069356" y="0"/>
                  </a:moveTo>
                  <a:lnTo>
                    <a:pt x="6937" y="0"/>
                  </a:lnTo>
                  <a:lnTo>
                    <a:pt x="0" y="16510"/>
                  </a:lnTo>
                  <a:lnTo>
                    <a:pt x="1075661" y="16510"/>
                  </a:lnTo>
                  <a:lnTo>
                    <a:pt x="1069356" y="0"/>
                  </a:lnTo>
                  <a:close/>
                </a:path>
              </a:pathLst>
            </a:custGeom>
            <a:solidFill>
              <a:srgbClr val="8897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7016870" y="5231129"/>
              <a:ext cx="1088390" cy="16510"/>
            </a:xfrm>
            <a:custGeom>
              <a:avLst/>
              <a:gdLst/>
              <a:ahLst/>
              <a:cxnLst/>
              <a:rect l="l" t="t" r="r" b="b"/>
              <a:pathLst>
                <a:path w="1088390" h="16510">
                  <a:moveTo>
                    <a:pt x="1081580" y="0"/>
                  </a:moveTo>
                  <a:lnTo>
                    <a:pt x="6937" y="0"/>
                  </a:lnTo>
                  <a:lnTo>
                    <a:pt x="0" y="16510"/>
                  </a:lnTo>
                  <a:lnTo>
                    <a:pt x="1087886" y="16510"/>
                  </a:lnTo>
                  <a:lnTo>
                    <a:pt x="1081580" y="0"/>
                  </a:lnTo>
                  <a:close/>
                </a:path>
              </a:pathLst>
            </a:custGeom>
            <a:solidFill>
              <a:srgbClr val="8796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7009932" y="5246369"/>
              <a:ext cx="1101725" cy="17780"/>
            </a:xfrm>
            <a:custGeom>
              <a:avLst/>
              <a:gdLst/>
              <a:ahLst/>
              <a:cxnLst/>
              <a:rect l="l" t="t" r="r" b="b"/>
              <a:pathLst>
                <a:path w="1101725" h="17779">
                  <a:moveTo>
                    <a:pt x="1094338" y="0"/>
                  </a:moveTo>
                  <a:lnTo>
                    <a:pt x="7471" y="0"/>
                  </a:lnTo>
                  <a:lnTo>
                    <a:pt x="0" y="17779"/>
                  </a:lnTo>
                  <a:lnTo>
                    <a:pt x="1101129" y="17779"/>
                  </a:lnTo>
                  <a:lnTo>
                    <a:pt x="1094338" y="0"/>
                  </a:lnTo>
                  <a:close/>
                </a:path>
              </a:pathLst>
            </a:custGeom>
            <a:solidFill>
              <a:srgbClr val="879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7003528" y="5261610"/>
              <a:ext cx="1113790" cy="17780"/>
            </a:xfrm>
            <a:custGeom>
              <a:avLst/>
              <a:gdLst/>
              <a:ahLst/>
              <a:cxnLst/>
              <a:rect l="l" t="t" r="r" b="b"/>
              <a:pathLst>
                <a:path w="1113790" h="17779">
                  <a:moveTo>
                    <a:pt x="1106563" y="0"/>
                  </a:moveTo>
                  <a:lnTo>
                    <a:pt x="7471" y="0"/>
                  </a:lnTo>
                  <a:lnTo>
                    <a:pt x="0" y="17779"/>
                  </a:lnTo>
                  <a:lnTo>
                    <a:pt x="1113353" y="17779"/>
                  </a:lnTo>
                  <a:lnTo>
                    <a:pt x="1106563" y="0"/>
                  </a:lnTo>
                  <a:close/>
                </a:path>
              </a:pathLst>
            </a:custGeom>
            <a:solidFill>
              <a:srgbClr val="8794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6997123" y="5278119"/>
              <a:ext cx="1125855" cy="16510"/>
            </a:xfrm>
            <a:custGeom>
              <a:avLst/>
              <a:gdLst/>
              <a:ahLst/>
              <a:cxnLst/>
              <a:rect l="l" t="t" r="r" b="b"/>
              <a:pathLst>
                <a:path w="1125854" h="16510">
                  <a:moveTo>
                    <a:pt x="1119272" y="0"/>
                  </a:moveTo>
                  <a:lnTo>
                    <a:pt x="6937" y="0"/>
                  </a:lnTo>
                  <a:lnTo>
                    <a:pt x="0" y="16509"/>
                  </a:lnTo>
                  <a:lnTo>
                    <a:pt x="1125577" y="16509"/>
                  </a:lnTo>
                  <a:lnTo>
                    <a:pt x="1119272" y="0"/>
                  </a:lnTo>
                  <a:close/>
                </a:path>
              </a:pathLst>
            </a:custGeom>
            <a:solidFill>
              <a:srgbClr val="8793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6990719" y="5293360"/>
              <a:ext cx="1137920" cy="16510"/>
            </a:xfrm>
            <a:custGeom>
              <a:avLst/>
              <a:gdLst/>
              <a:ahLst/>
              <a:cxnLst/>
              <a:rect l="l" t="t" r="r" b="b"/>
              <a:pathLst>
                <a:path w="1137920" h="16510">
                  <a:moveTo>
                    <a:pt x="1131497" y="0"/>
                  </a:moveTo>
                  <a:lnTo>
                    <a:pt x="6937" y="0"/>
                  </a:lnTo>
                  <a:lnTo>
                    <a:pt x="0" y="16509"/>
                  </a:lnTo>
                  <a:lnTo>
                    <a:pt x="1137802" y="16509"/>
                  </a:lnTo>
                  <a:lnTo>
                    <a:pt x="1131497" y="0"/>
                  </a:lnTo>
                  <a:close/>
                </a:path>
              </a:pathLst>
            </a:custGeom>
            <a:solidFill>
              <a:srgbClr val="8692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6983781" y="5308599"/>
              <a:ext cx="1151255" cy="17780"/>
            </a:xfrm>
            <a:custGeom>
              <a:avLst/>
              <a:gdLst/>
              <a:ahLst/>
              <a:cxnLst/>
              <a:rect l="l" t="t" r="r" b="b"/>
              <a:pathLst>
                <a:path w="1151254" h="17779">
                  <a:moveTo>
                    <a:pt x="1144255" y="0"/>
                  </a:moveTo>
                  <a:lnTo>
                    <a:pt x="7471" y="0"/>
                  </a:lnTo>
                  <a:lnTo>
                    <a:pt x="0" y="17780"/>
                  </a:lnTo>
                  <a:lnTo>
                    <a:pt x="1151045" y="17780"/>
                  </a:lnTo>
                  <a:lnTo>
                    <a:pt x="1144255" y="0"/>
                  </a:lnTo>
                  <a:close/>
                </a:path>
              </a:pathLst>
            </a:custGeom>
            <a:solidFill>
              <a:srgbClr val="8691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6977377" y="5323840"/>
              <a:ext cx="1163320" cy="17780"/>
            </a:xfrm>
            <a:custGeom>
              <a:avLst/>
              <a:gdLst/>
              <a:ahLst/>
              <a:cxnLst/>
              <a:rect l="l" t="t" r="r" b="b"/>
              <a:pathLst>
                <a:path w="1163320" h="17779">
                  <a:moveTo>
                    <a:pt x="1156479" y="0"/>
                  </a:moveTo>
                  <a:lnTo>
                    <a:pt x="7471" y="0"/>
                  </a:lnTo>
                  <a:lnTo>
                    <a:pt x="0" y="17780"/>
                  </a:lnTo>
                  <a:lnTo>
                    <a:pt x="1163269" y="17780"/>
                  </a:lnTo>
                  <a:lnTo>
                    <a:pt x="1156479" y="0"/>
                  </a:lnTo>
                  <a:close/>
                </a:path>
              </a:pathLst>
            </a:custGeom>
            <a:solidFill>
              <a:srgbClr val="8690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6970973" y="5340349"/>
              <a:ext cx="1176020" cy="16510"/>
            </a:xfrm>
            <a:custGeom>
              <a:avLst/>
              <a:gdLst/>
              <a:ahLst/>
              <a:cxnLst/>
              <a:rect l="l" t="t" r="r" b="b"/>
              <a:pathLst>
                <a:path w="1176020" h="16510">
                  <a:moveTo>
                    <a:pt x="1169188" y="0"/>
                  </a:moveTo>
                  <a:lnTo>
                    <a:pt x="6937" y="0"/>
                  </a:lnTo>
                  <a:lnTo>
                    <a:pt x="0" y="16509"/>
                  </a:lnTo>
                  <a:lnTo>
                    <a:pt x="1175493" y="16509"/>
                  </a:lnTo>
                  <a:lnTo>
                    <a:pt x="1169188" y="0"/>
                  </a:lnTo>
                  <a:close/>
                </a:path>
              </a:pathLst>
            </a:custGeom>
            <a:solidFill>
              <a:srgbClr val="858F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6964569" y="5355590"/>
              <a:ext cx="1188085" cy="16510"/>
            </a:xfrm>
            <a:custGeom>
              <a:avLst/>
              <a:gdLst/>
              <a:ahLst/>
              <a:cxnLst/>
              <a:rect l="l" t="t" r="r" b="b"/>
              <a:pathLst>
                <a:path w="1188084" h="16510">
                  <a:moveTo>
                    <a:pt x="1181413" y="0"/>
                  </a:moveTo>
                  <a:lnTo>
                    <a:pt x="6937" y="0"/>
                  </a:lnTo>
                  <a:lnTo>
                    <a:pt x="0" y="16510"/>
                  </a:lnTo>
                  <a:lnTo>
                    <a:pt x="1187718" y="16510"/>
                  </a:lnTo>
                  <a:lnTo>
                    <a:pt x="1181413" y="0"/>
                  </a:lnTo>
                  <a:close/>
                </a:path>
              </a:pathLst>
            </a:custGeom>
            <a:solidFill>
              <a:srgbClr val="858E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6957631" y="5370829"/>
              <a:ext cx="1201420" cy="17780"/>
            </a:xfrm>
            <a:custGeom>
              <a:avLst/>
              <a:gdLst/>
              <a:ahLst/>
              <a:cxnLst/>
              <a:rect l="l" t="t" r="r" b="b"/>
              <a:pathLst>
                <a:path w="1201420" h="17779">
                  <a:moveTo>
                    <a:pt x="1194171" y="0"/>
                  </a:moveTo>
                  <a:lnTo>
                    <a:pt x="7471" y="0"/>
                  </a:lnTo>
                  <a:lnTo>
                    <a:pt x="0" y="17780"/>
                  </a:lnTo>
                  <a:lnTo>
                    <a:pt x="1200961" y="17780"/>
                  </a:lnTo>
                  <a:lnTo>
                    <a:pt x="1194171" y="0"/>
                  </a:lnTo>
                  <a:close/>
                </a:path>
              </a:pathLst>
            </a:custGeom>
            <a:solidFill>
              <a:srgbClr val="858D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6951226" y="5386069"/>
              <a:ext cx="1213485" cy="17780"/>
            </a:xfrm>
            <a:custGeom>
              <a:avLst/>
              <a:gdLst/>
              <a:ahLst/>
              <a:cxnLst/>
              <a:rect l="l" t="t" r="r" b="b"/>
              <a:pathLst>
                <a:path w="1213484" h="17779">
                  <a:moveTo>
                    <a:pt x="1206395" y="0"/>
                  </a:moveTo>
                  <a:lnTo>
                    <a:pt x="7471" y="0"/>
                  </a:lnTo>
                  <a:lnTo>
                    <a:pt x="0" y="17779"/>
                  </a:lnTo>
                  <a:lnTo>
                    <a:pt x="1213185" y="17779"/>
                  </a:lnTo>
                  <a:lnTo>
                    <a:pt x="1206395" y="0"/>
                  </a:lnTo>
                  <a:close/>
                </a:path>
              </a:pathLst>
            </a:custGeom>
            <a:solidFill>
              <a:srgbClr val="848C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6944822" y="5402579"/>
              <a:ext cx="1225550" cy="16510"/>
            </a:xfrm>
            <a:custGeom>
              <a:avLst/>
              <a:gdLst/>
              <a:ahLst/>
              <a:cxnLst/>
              <a:rect l="l" t="t" r="r" b="b"/>
              <a:pathLst>
                <a:path w="1225550" h="16510">
                  <a:moveTo>
                    <a:pt x="1219104" y="0"/>
                  </a:moveTo>
                  <a:lnTo>
                    <a:pt x="6937" y="0"/>
                  </a:lnTo>
                  <a:lnTo>
                    <a:pt x="0" y="16510"/>
                  </a:lnTo>
                  <a:lnTo>
                    <a:pt x="1225410" y="16510"/>
                  </a:lnTo>
                  <a:lnTo>
                    <a:pt x="1219104" y="0"/>
                  </a:lnTo>
                  <a:close/>
                </a:path>
              </a:pathLst>
            </a:custGeom>
            <a:solidFill>
              <a:srgbClr val="848B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6938418" y="5417819"/>
              <a:ext cx="1238250" cy="16510"/>
            </a:xfrm>
            <a:custGeom>
              <a:avLst/>
              <a:gdLst/>
              <a:ahLst/>
              <a:cxnLst/>
              <a:rect l="l" t="t" r="r" b="b"/>
              <a:pathLst>
                <a:path w="1238250" h="16510">
                  <a:moveTo>
                    <a:pt x="1231329" y="0"/>
                  </a:moveTo>
                  <a:lnTo>
                    <a:pt x="6937" y="0"/>
                  </a:lnTo>
                  <a:lnTo>
                    <a:pt x="0" y="16509"/>
                  </a:lnTo>
                  <a:lnTo>
                    <a:pt x="1237634" y="16509"/>
                  </a:lnTo>
                  <a:lnTo>
                    <a:pt x="1231329" y="0"/>
                  </a:lnTo>
                  <a:close/>
                </a:path>
              </a:pathLst>
            </a:custGeom>
            <a:solidFill>
              <a:srgbClr val="848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6931480" y="5433060"/>
              <a:ext cx="1250950" cy="17780"/>
            </a:xfrm>
            <a:custGeom>
              <a:avLst/>
              <a:gdLst/>
              <a:ahLst/>
              <a:cxnLst/>
              <a:rect l="l" t="t" r="r" b="b"/>
              <a:pathLst>
                <a:path w="1250950" h="17779">
                  <a:moveTo>
                    <a:pt x="1244087" y="0"/>
                  </a:moveTo>
                  <a:lnTo>
                    <a:pt x="7471" y="0"/>
                  </a:lnTo>
                  <a:lnTo>
                    <a:pt x="0" y="17779"/>
                  </a:lnTo>
                  <a:lnTo>
                    <a:pt x="1250877" y="17779"/>
                  </a:lnTo>
                  <a:lnTo>
                    <a:pt x="1244087" y="0"/>
                  </a:lnTo>
                  <a:close/>
                </a:path>
              </a:pathLst>
            </a:custGeom>
            <a:solidFill>
              <a:srgbClr val="8389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6925076" y="5449569"/>
              <a:ext cx="1263650" cy="16510"/>
            </a:xfrm>
            <a:custGeom>
              <a:avLst/>
              <a:gdLst/>
              <a:ahLst/>
              <a:cxnLst/>
              <a:rect l="l" t="t" r="r" b="b"/>
              <a:pathLst>
                <a:path w="1263650" h="16510">
                  <a:moveTo>
                    <a:pt x="1256796" y="0"/>
                  </a:moveTo>
                  <a:lnTo>
                    <a:pt x="6937" y="0"/>
                  </a:lnTo>
                  <a:lnTo>
                    <a:pt x="0" y="16509"/>
                  </a:lnTo>
                  <a:lnTo>
                    <a:pt x="1263101" y="16509"/>
                  </a:lnTo>
                  <a:lnTo>
                    <a:pt x="1256796" y="0"/>
                  </a:lnTo>
                  <a:close/>
                </a:path>
              </a:pathLst>
            </a:custGeom>
            <a:solidFill>
              <a:srgbClr val="838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6918672" y="5464810"/>
              <a:ext cx="1275715" cy="16510"/>
            </a:xfrm>
            <a:custGeom>
              <a:avLst/>
              <a:gdLst/>
              <a:ahLst/>
              <a:cxnLst/>
              <a:rect l="l" t="t" r="r" b="b"/>
              <a:pathLst>
                <a:path w="1275715" h="16510">
                  <a:moveTo>
                    <a:pt x="1269021" y="0"/>
                  </a:moveTo>
                  <a:lnTo>
                    <a:pt x="6937" y="0"/>
                  </a:lnTo>
                  <a:lnTo>
                    <a:pt x="0" y="16509"/>
                  </a:lnTo>
                  <a:lnTo>
                    <a:pt x="1275326" y="16509"/>
                  </a:lnTo>
                  <a:lnTo>
                    <a:pt x="1269021" y="0"/>
                  </a:lnTo>
                  <a:close/>
                </a:path>
              </a:pathLst>
            </a:custGeom>
            <a:solidFill>
              <a:srgbClr val="8387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6911734" y="5480049"/>
              <a:ext cx="1289050" cy="17780"/>
            </a:xfrm>
            <a:custGeom>
              <a:avLst/>
              <a:gdLst/>
              <a:ahLst/>
              <a:cxnLst/>
              <a:rect l="l" t="t" r="r" b="b"/>
              <a:pathLst>
                <a:path w="1289050" h="17779">
                  <a:moveTo>
                    <a:pt x="1281779" y="0"/>
                  </a:moveTo>
                  <a:lnTo>
                    <a:pt x="7471" y="0"/>
                  </a:lnTo>
                  <a:lnTo>
                    <a:pt x="0" y="17780"/>
                  </a:lnTo>
                  <a:lnTo>
                    <a:pt x="1288569" y="17780"/>
                  </a:lnTo>
                  <a:lnTo>
                    <a:pt x="1281779" y="0"/>
                  </a:lnTo>
                  <a:close/>
                </a:path>
              </a:pathLst>
            </a:custGeom>
            <a:solidFill>
              <a:srgbClr val="828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6905329" y="5496560"/>
              <a:ext cx="1301115" cy="16510"/>
            </a:xfrm>
            <a:custGeom>
              <a:avLst/>
              <a:gdLst/>
              <a:ahLst/>
              <a:cxnLst/>
              <a:rect l="l" t="t" r="r" b="b"/>
              <a:pathLst>
                <a:path w="1301115" h="16510">
                  <a:moveTo>
                    <a:pt x="1294488" y="0"/>
                  </a:moveTo>
                  <a:lnTo>
                    <a:pt x="6937" y="0"/>
                  </a:lnTo>
                  <a:lnTo>
                    <a:pt x="0" y="16509"/>
                  </a:lnTo>
                  <a:lnTo>
                    <a:pt x="1300793" y="16509"/>
                  </a:lnTo>
                  <a:lnTo>
                    <a:pt x="1294488" y="0"/>
                  </a:lnTo>
                  <a:close/>
                </a:path>
              </a:pathLst>
            </a:custGeom>
            <a:solidFill>
              <a:srgbClr val="8285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6898925" y="5511799"/>
              <a:ext cx="1313180" cy="16510"/>
            </a:xfrm>
            <a:custGeom>
              <a:avLst/>
              <a:gdLst/>
              <a:ahLst/>
              <a:cxnLst/>
              <a:rect l="l" t="t" r="r" b="b"/>
              <a:pathLst>
                <a:path w="1313179" h="16510">
                  <a:moveTo>
                    <a:pt x="1306712" y="0"/>
                  </a:moveTo>
                  <a:lnTo>
                    <a:pt x="6937" y="0"/>
                  </a:lnTo>
                  <a:lnTo>
                    <a:pt x="0" y="16509"/>
                  </a:lnTo>
                  <a:lnTo>
                    <a:pt x="1313017" y="16509"/>
                  </a:lnTo>
                  <a:lnTo>
                    <a:pt x="1306712" y="0"/>
                  </a:lnTo>
                  <a:close/>
                </a:path>
              </a:pathLst>
            </a:custGeom>
            <a:solidFill>
              <a:srgbClr val="8284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6891987" y="5527040"/>
              <a:ext cx="1326515" cy="17780"/>
            </a:xfrm>
            <a:custGeom>
              <a:avLst/>
              <a:gdLst/>
              <a:ahLst/>
              <a:cxnLst/>
              <a:rect l="l" t="t" r="r" b="b"/>
              <a:pathLst>
                <a:path w="1326515" h="17779">
                  <a:moveTo>
                    <a:pt x="1319470" y="0"/>
                  </a:moveTo>
                  <a:lnTo>
                    <a:pt x="7471" y="0"/>
                  </a:lnTo>
                  <a:lnTo>
                    <a:pt x="0" y="17780"/>
                  </a:lnTo>
                  <a:lnTo>
                    <a:pt x="1326261" y="17780"/>
                  </a:lnTo>
                  <a:lnTo>
                    <a:pt x="1319470" y="0"/>
                  </a:lnTo>
                  <a:close/>
                </a:path>
              </a:pathLst>
            </a:custGeom>
            <a:solidFill>
              <a:srgbClr val="8183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6885583" y="5543549"/>
              <a:ext cx="1338580" cy="16510"/>
            </a:xfrm>
            <a:custGeom>
              <a:avLst/>
              <a:gdLst/>
              <a:ahLst/>
              <a:cxnLst/>
              <a:rect l="l" t="t" r="r" b="b"/>
              <a:pathLst>
                <a:path w="1338579" h="16510">
                  <a:moveTo>
                    <a:pt x="1332180" y="0"/>
                  </a:moveTo>
                  <a:lnTo>
                    <a:pt x="6937" y="0"/>
                  </a:lnTo>
                  <a:lnTo>
                    <a:pt x="0" y="16509"/>
                  </a:lnTo>
                  <a:lnTo>
                    <a:pt x="1338485" y="16509"/>
                  </a:lnTo>
                  <a:lnTo>
                    <a:pt x="1332180" y="0"/>
                  </a:lnTo>
                  <a:close/>
                </a:path>
              </a:pathLst>
            </a:custGeom>
            <a:solidFill>
              <a:srgbClr val="8182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6879179" y="5558790"/>
              <a:ext cx="1351280" cy="16510"/>
            </a:xfrm>
            <a:custGeom>
              <a:avLst/>
              <a:gdLst/>
              <a:ahLst/>
              <a:cxnLst/>
              <a:rect l="l" t="t" r="r" b="b"/>
              <a:pathLst>
                <a:path w="1351279" h="16510">
                  <a:moveTo>
                    <a:pt x="1344404" y="0"/>
                  </a:moveTo>
                  <a:lnTo>
                    <a:pt x="6937" y="0"/>
                  </a:lnTo>
                  <a:lnTo>
                    <a:pt x="0" y="16510"/>
                  </a:lnTo>
                  <a:lnTo>
                    <a:pt x="1350709" y="16510"/>
                  </a:lnTo>
                  <a:lnTo>
                    <a:pt x="1344404" y="0"/>
                  </a:lnTo>
                  <a:close/>
                </a:path>
              </a:pathLst>
            </a:custGeom>
            <a:solidFill>
              <a:srgbClr val="8181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6872775" y="5574029"/>
              <a:ext cx="1363345" cy="16510"/>
            </a:xfrm>
            <a:custGeom>
              <a:avLst/>
              <a:gdLst/>
              <a:ahLst/>
              <a:cxnLst/>
              <a:rect l="l" t="t" r="r" b="b"/>
              <a:pathLst>
                <a:path w="1363345" h="16510">
                  <a:moveTo>
                    <a:pt x="1356628" y="0"/>
                  </a:moveTo>
                  <a:lnTo>
                    <a:pt x="6937" y="0"/>
                  </a:lnTo>
                  <a:lnTo>
                    <a:pt x="0" y="16510"/>
                  </a:lnTo>
                  <a:lnTo>
                    <a:pt x="1362934" y="16510"/>
                  </a:lnTo>
                  <a:lnTo>
                    <a:pt x="1356628" y="0"/>
                  </a:lnTo>
                  <a:close/>
                </a:path>
              </a:pathLst>
            </a:custGeom>
            <a:solidFill>
              <a:srgbClr val="818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6865837" y="5589269"/>
              <a:ext cx="1376680" cy="17780"/>
            </a:xfrm>
            <a:custGeom>
              <a:avLst/>
              <a:gdLst/>
              <a:ahLst/>
              <a:cxnLst/>
              <a:rect l="l" t="t" r="r" b="b"/>
              <a:pathLst>
                <a:path w="1376679" h="17779">
                  <a:moveTo>
                    <a:pt x="1369386" y="0"/>
                  </a:moveTo>
                  <a:lnTo>
                    <a:pt x="7471" y="0"/>
                  </a:lnTo>
                  <a:lnTo>
                    <a:pt x="0" y="17779"/>
                  </a:lnTo>
                  <a:lnTo>
                    <a:pt x="1376177" y="17779"/>
                  </a:lnTo>
                  <a:lnTo>
                    <a:pt x="1369386" y="0"/>
                  </a:lnTo>
                  <a:close/>
                </a:path>
              </a:pathLst>
            </a:custGeom>
            <a:solidFill>
              <a:srgbClr val="807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6859433" y="5605779"/>
              <a:ext cx="1388745" cy="16510"/>
            </a:xfrm>
            <a:custGeom>
              <a:avLst/>
              <a:gdLst/>
              <a:ahLst/>
              <a:cxnLst/>
              <a:rect l="l" t="t" r="r" b="b"/>
              <a:pathLst>
                <a:path w="1388745" h="16510">
                  <a:moveTo>
                    <a:pt x="1382096" y="0"/>
                  </a:moveTo>
                  <a:lnTo>
                    <a:pt x="6937" y="0"/>
                  </a:lnTo>
                  <a:lnTo>
                    <a:pt x="0" y="16510"/>
                  </a:lnTo>
                  <a:lnTo>
                    <a:pt x="1388401" y="16510"/>
                  </a:lnTo>
                  <a:lnTo>
                    <a:pt x="1382096" y="0"/>
                  </a:lnTo>
                  <a:close/>
                </a:path>
              </a:pathLst>
            </a:custGeom>
            <a:solidFill>
              <a:srgbClr val="807E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6853028" y="5621019"/>
              <a:ext cx="1400810" cy="16510"/>
            </a:xfrm>
            <a:custGeom>
              <a:avLst/>
              <a:gdLst/>
              <a:ahLst/>
              <a:cxnLst/>
              <a:rect l="l" t="t" r="r" b="b"/>
              <a:pathLst>
                <a:path w="1400809" h="16510">
                  <a:moveTo>
                    <a:pt x="1394320" y="0"/>
                  </a:moveTo>
                  <a:lnTo>
                    <a:pt x="6937" y="0"/>
                  </a:lnTo>
                  <a:lnTo>
                    <a:pt x="0" y="16509"/>
                  </a:lnTo>
                  <a:lnTo>
                    <a:pt x="1400625" y="16509"/>
                  </a:lnTo>
                  <a:lnTo>
                    <a:pt x="1394320" y="0"/>
                  </a:lnTo>
                  <a:close/>
                </a:path>
              </a:pathLst>
            </a:custGeom>
            <a:solidFill>
              <a:srgbClr val="807D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6846090" y="5636260"/>
              <a:ext cx="1414145" cy="17780"/>
            </a:xfrm>
            <a:custGeom>
              <a:avLst/>
              <a:gdLst/>
              <a:ahLst/>
              <a:cxnLst/>
              <a:rect l="l" t="t" r="r" b="b"/>
              <a:pathLst>
                <a:path w="1414145" h="17779">
                  <a:moveTo>
                    <a:pt x="1407078" y="0"/>
                  </a:moveTo>
                  <a:lnTo>
                    <a:pt x="7471" y="0"/>
                  </a:lnTo>
                  <a:lnTo>
                    <a:pt x="0" y="17779"/>
                  </a:lnTo>
                  <a:lnTo>
                    <a:pt x="1413868" y="17779"/>
                  </a:lnTo>
                  <a:lnTo>
                    <a:pt x="1407078" y="0"/>
                  </a:lnTo>
                  <a:close/>
                </a:path>
              </a:pathLst>
            </a:custGeom>
            <a:solidFill>
              <a:srgbClr val="7F7C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6839689" y="5651499"/>
              <a:ext cx="1426210" cy="17780"/>
            </a:xfrm>
            <a:custGeom>
              <a:avLst/>
              <a:gdLst/>
              <a:ahLst/>
              <a:cxnLst/>
              <a:rect l="l" t="t" r="r" b="b"/>
              <a:pathLst>
                <a:path w="1426209" h="17779">
                  <a:moveTo>
                    <a:pt x="1419300" y="0"/>
                  </a:moveTo>
                  <a:lnTo>
                    <a:pt x="7468" y="0"/>
                  </a:lnTo>
                  <a:lnTo>
                    <a:pt x="0" y="17780"/>
                  </a:lnTo>
                  <a:lnTo>
                    <a:pt x="1426090" y="17780"/>
                  </a:lnTo>
                  <a:lnTo>
                    <a:pt x="1419300" y="0"/>
                  </a:lnTo>
                  <a:close/>
                </a:path>
              </a:pathLst>
            </a:custGeom>
            <a:solidFill>
              <a:srgbClr val="7F7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6833319" y="5668010"/>
              <a:ext cx="1438275" cy="16510"/>
            </a:xfrm>
            <a:custGeom>
              <a:avLst/>
              <a:gdLst/>
              <a:ahLst/>
              <a:cxnLst/>
              <a:rect l="l" t="t" r="r" b="b"/>
              <a:pathLst>
                <a:path w="1438275" h="16510">
                  <a:moveTo>
                    <a:pt x="1431975" y="0"/>
                  </a:moveTo>
                  <a:lnTo>
                    <a:pt x="6901" y="0"/>
                  </a:lnTo>
                  <a:lnTo>
                    <a:pt x="0" y="16509"/>
                  </a:lnTo>
                  <a:lnTo>
                    <a:pt x="1438280" y="16509"/>
                  </a:lnTo>
                  <a:lnTo>
                    <a:pt x="1431975" y="0"/>
                  </a:lnTo>
                  <a:close/>
                </a:path>
              </a:pathLst>
            </a:custGeom>
            <a:solidFill>
              <a:srgbClr val="7F7A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6826949" y="5683249"/>
              <a:ext cx="1450975" cy="16510"/>
            </a:xfrm>
            <a:custGeom>
              <a:avLst/>
              <a:gdLst/>
              <a:ahLst/>
              <a:cxnLst/>
              <a:rect l="l" t="t" r="r" b="b"/>
              <a:pathLst>
                <a:path w="1450975" h="16510">
                  <a:moveTo>
                    <a:pt x="1444165" y="0"/>
                  </a:moveTo>
                  <a:lnTo>
                    <a:pt x="6901" y="0"/>
                  </a:lnTo>
                  <a:lnTo>
                    <a:pt x="0" y="16509"/>
                  </a:lnTo>
                  <a:lnTo>
                    <a:pt x="1450471" y="16509"/>
                  </a:lnTo>
                  <a:lnTo>
                    <a:pt x="1444165" y="0"/>
                  </a:lnTo>
                  <a:close/>
                </a:path>
              </a:pathLst>
            </a:custGeom>
            <a:solidFill>
              <a:srgbClr val="7E79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6820048" y="5698490"/>
              <a:ext cx="1463675" cy="17780"/>
            </a:xfrm>
            <a:custGeom>
              <a:avLst/>
              <a:gdLst/>
              <a:ahLst/>
              <a:cxnLst/>
              <a:rect l="l" t="t" r="r" b="b"/>
              <a:pathLst>
                <a:path w="1463675" h="17779">
                  <a:moveTo>
                    <a:pt x="1456887" y="0"/>
                  </a:moveTo>
                  <a:lnTo>
                    <a:pt x="7431" y="0"/>
                  </a:lnTo>
                  <a:lnTo>
                    <a:pt x="0" y="17780"/>
                  </a:lnTo>
                  <a:lnTo>
                    <a:pt x="1463677" y="17780"/>
                  </a:lnTo>
                  <a:lnTo>
                    <a:pt x="1456887" y="0"/>
                  </a:lnTo>
                  <a:close/>
                </a:path>
              </a:pathLst>
            </a:custGeom>
            <a:solidFill>
              <a:srgbClr val="7E78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6813678" y="5713729"/>
              <a:ext cx="1476375" cy="17780"/>
            </a:xfrm>
            <a:custGeom>
              <a:avLst/>
              <a:gdLst/>
              <a:ahLst/>
              <a:cxnLst/>
              <a:rect l="l" t="t" r="r" b="b"/>
              <a:pathLst>
                <a:path w="1476375" h="17779">
                  <a:moveTo>
                    <a:pt x="1469077" y="0"/>
                  </a:moveTo>
                  <a:lnTo>
                    <a:pt x="7431" y="0"/>
                  </a:lnTo>
                  <a:lnTo>
                    <a:pt x="0" y="17780"/>
                  </a:lnTo>
                  <a:lnTo>
                    <a:pt x="1475828" y="17780"/>
                  </a:lnTo>
                  <a:lnTo>
                    <a:pt x="1469077" y="0"/>
                  </a:lnTo>
                  <a:close/>
                </a:path>
              </a:pathLst>
            </a:custGeom>
            <a:solidFill>
              <a:srgbClr val="7E77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6807307" y="5730240"/>
              <a:ext cx="1488440" cy="16510"/>
            </a:xfrm>
            <a:custGeom>
              <a:avLst/>
              <a:gdLst/>
              <a:ahLst/>
              <a:cxnLst/>
              <a:rect l="l" t="t" r="r" b="b"/>
              <a:pathLst>
                <a:path w="1488440" h="16510">
                  <a:moveTo>
                    <a:pt x="1481717" y="0"/>
                  </a:moveTo>
                  <a:lnTo>
                    <a:pt x="6901" y="0"/>
                  </a:lnTo>
                  <a:lnTo>
                    <a:pt x="0" y="16510"/>
                  </a:lnTo>
                  <a:lnTo>
                    <a:pt x="1487976" y="16510"/>
                  </a:lnTo>
                  <a:lnTo>
                    <a:pt x="1481717" y="0"/>
                  </a:lnTo>
                  <a:close/>
                </a:path>
              </a:pathLst>
            </a:custGeom>
            <a:solidFill>
              <a:srgbClr val="7D76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6800937" y="5745479"/>
              <a:ext cx="1500505" cy="16510"/>
            </a:xfrm>
            <a:custGeom>
              <a:avLst/>
              <a:gdLst/>
              <a:ahLst/>
              <a:cxnLst/>
              <a:rect l="l" t="t" r="r" b="b"/>
              <a:pathLst>
                <a:path w="1500504" h="16510">
                  <a:moveTo>
                    <a:pt x="1493865" y="0"/>
                  </a:moveTo>
                  <a:lnTo>
                    <a:pt x="6901" y="0"/>
                  </a:lnTo>
                  <a:lnTo>
                    <a:pt x="0" y="16510"/>
                  </a:lnTo>
                  <a:lnTo>
                    <a:pt x="1500124" y="16510"/>
                  </a:lnTo>
                  <a:lnTo>
                    <a:pt x="1493865" y="0"/>
                  </a:lnTo>
                  <a:close/>
                </a:path>
              </a:pathLst>
            </a:custGeom>
            <a:solidFill>
              <a:srgbClr val="7D7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6794036" y="5760719"/>
              <a:ext cx="1513840" cy="17780"/>
            </a:xfrm>
            <a:custGeom>
              <a:avLst/>
              <a:gdLst/>
              <a:ahLst/>
              <a:cxnLst/>
              <a:rect l="l" t="t" r="r" b="b"/>
              <a:pathLst>
                <a:path w="1513840" h="17779">
                  <a:moveTo>
                    <a:pt x="1506544" y="0"/>
                  </a:moveTo>
                  <a:lnTo>
                    <a:pt x="7431" y="0"/>
                  </a:lnTo>
                  <a:lnTo>
                    <a:pt x="0" y="17779"/>
                  </a:lnTo>
                  <a:lnTo>
                    <a:pt x="1513284" y="17779"/>
                  </a:lnTo>
                  <a:lnTo>
                    <a:pt x="1506544" y="0"/>
                  </a:lnTo>
                  <a:close/>
                </a:path>
              </a:pathLst>
            </a:custGeom>
            <a:solidFill>
              <a:srgbClr val="7D74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6787666" y="5777229"/>
              <a:ext cx="1525905" cy="16510"/>
            </a:xfrm>
            <a:custGeom>
              <a:avLst/>
              <a:gdLst/>
              <a:ahLst/>
              <a:cxnLst/>
              <a:rect l="l" t="t" r="r" b="b"/>
              <a:pathLst>
                <a:path w="1525904" h="16510">
                  <a:moveTo>
                    <a:pt x="1519173" y="0"/>
                  </a:moveTo>
                  <a:lnTo>
                    <a:pt x="6901" y="0"/>
                  </a:lnTo>
                  <a:lnTo>
                    <a:pt x="0" y="16510"/>
                  </a:lnTo>
                  <a:lnTo>
                    <a:pt x="1525432" y="16510"/>
                  </a:lnTo>
                  <a:lnTo>
                    <a:pt x="1519173" y="0"/>
                  </a:lnTo>
                  <a:close/>
                </a:path>
              </a:pathLst>
            </a:custGeom>
            <a:solidFill>
              <a:srgbClr val="7C73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6781296" y="5792469"/>
              <a:ext cx="1537970" cy="16510"/>
            </a:xfrm>
            <a:custGeom>
              <a:avLst/>
              <a:gdLst/>
              <a:ahLst/>
              <a:cxnLst/>
              <a:rect l="l" t="t" r="r" b="b"/>
              <a:pathLst>
                <a:path w="1537970" h="16510">
                  <a:moveTo>
                    <a:pt x="1531321" y="0"/>
                  </a:moveTo>
                  <a:lnTo>
                    <a:pt x="6901" y="0"/>
                  </a:lnTo>
                  <a:lnTo>
                    <a:pt x="0" y="16509"/>
                  </a:lnTo>
                  <a:lnTo>
                    <a:pt x="1537580" y="16509"/>
                  </a:lnTo>
                  <a:lnTo>
                    <a:pt x="1531321" y="0"/>
                  </a:lnTo>
                  <a:close/>
                </a:path>
              </a:pathLst>
            </a:custGeom>
            <a:solidFill>
              <a:srgbClr val="7C7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6774395" y="5807710"/>
              <a:ext cx="1551305" cy="17780"/>
            </a:xfrm>
            <a:custGeom>
              <a:avLst/>
              <a:gdLst/>
              <a:ahLst/>
              <a:cxnLst/>
              <a:rect l="l" t="t" r="r" b="b"/>
              <a:pathLst>
                <a:path w="1551304" h="17779">
                  <a:moveTo>
                    <a:pt x="1544000" y="0"/>
                  </a:moveTo>
                  <a:lnTo>
                    <a:pt x="7431" y="0"/>
                  </a:lnTo>
                  <a:lnTo>
                    <a:pt x="0" y="17779"/>
                  </a:lnTo>
                  <a:lnTo>
                    <a:pt x="1550741" y="17779"/>
                  </a:lnTo>
                  <a:lnTo>
                    <a:pt x="1544000" y="0"/>
                  </a:lnTo>
                  <a:close/>
                </a:path>
              </a:pathLst>
            </a:custGeom>
            <a:solidFill>
              <a:srgbClr val="7C71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6768025" y="5824219"/>
              <a:ext cx="1563370" cy="16510"/>
            </a:xfrm>
            <a:custGeom>
              <a:avLst/>
              <a:gdLst/>
              <a:ahLst/>
              <a:cxnLst/>
              <a:rect l="l" t="t" r="r" b="b"/>
              <a:pathLst>
                <a:path w="1563370" h="16510">
                  <a:moveTo>
                    <a:pt x="1556629" y="0"/>
                  </a:moveTo>
                  <a:lnTo>
                    <a:pt x="6901" y="0"/>
                  </a:lnTo>
                  <a:lnTo>
                    <a:pt x="0" y="16509"/>
                  </a:lnTo>
                  <a:lnTo>
                    <a:pt x="1562889" y="16509"/>
                  </a:lnTo>
                  <a:lnTo>
                    <a:pt x="1556629" y="0"/>
                  </a:lnTo>
                  <a:close/>
                </a:path>
              </a:pathLst>
            </a:custGeom>
            <a:solidFill>
              <a:srgbClr val="7B70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6761655" y="5839460"/>
              <a:ext cx="1575435" cy="16510"/>
            </a:xfrm>
            <a:custGeom>
              <a:avLst/>
              <a:gdLst/>
              <a:ahLst/>
              <a:cxnLst/>
              <a:rect l="l" t="t" r="r" b="b"/>
              <a:pathLst>
                <a:path w="1575434" h="16510">
                  <a:moveTo>
                    <a:pt x="1568777" y="0"/>
                  </a:moveTo>
                  <a:lnTo>
                    <a:pt x="6901" y="0"/>
                  </a:lnTo>
                  <a:lnTo>
                    <a:pt x="0" y="16509"/>
                  </a:lnTo>
                  <a:lnTo>
                    <a:pt x="1575036" y="16509"/>
                  </a:lnTo>
                  <a:lnTo>
                    <a:pt x="1568777" y="0"/>
                  </a:lnTo>
                  <a:close/>
                </a:path>
              </a:pathLst>
            </a:custGeom>
            <a:solidFill>
              <a:srgbClr val="7B6F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6754754" y="5854699"/>
              <a:ext cx="1588770" cy="17780"/>
            </a:xfrm>
            <a:custGeom>
              <a:avLst/>
              <a:gdLst/>
              <a:ahLst/>
              <a:cxnLst/>
              <a:rect l="l" t="t" r="r" b="b"/>
              <a:pathLst>
                <a:path w="1588770" h="17779">
                  <a:moveTo>
                    <a:pt x="1581456" y="0"/>
                  </a:moveTo>
                  <a:lnTo>
                    <a:pt x="7431" y="0"/>
                  </a:lnTo>
                  <a:lnTo>
                    <a:pt x="0" y="17780"/>
                  </a:lnTo>
                  <a:lnTo>
                    <a:pt x="1588197" y="17780"/>
                  </a:lnTo>
                  <a:lnTo>
                    <a:pt x="1581456" y="0"/>
                  </a:lnTo>
                  <a:close/>
                </a:path>
              </a:pathLst>
            </a:custGeom>
            <a:solidFill>
              <a:srgbClr val="7B6E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6748383" y="5869940"/>
              <a:ext cx="1600835" cy="17780"/>
            </a:xfrm>
            <a:custGeom>
              <a:avLst/>
              <a:gdLst/>
              <a:ahLst/>
              <a:cxnLst/>
              <a:rect l="l" t="t" r="r" b="b"/>
              <a:pathLst>
                <a:path w="1600834" h="17779">
                  <a:moveTo>
                    <a:pt x="1593604" y="0"/>
                  </a:moveTo>
                  <a:lnTo>
                    <a:pt x="7431" y="0"/>
                  </a:lnTo>
                  <a:lnTo>
                    <a:pt x="0" y="17780"/>
                  </a:lnTo>
                  <a:lnTo>
                    <a:pt x="1600345" y="17780"/>
                  </a:lnTo>
                  <a:lnTo>
                    <a:pt x="1593604" y="0"/>
                  </a:lnTo>
                  <a:close/>
                </a:path>
              </a:pathLst>
            </a:custGeom>
            <a:solidFill>
              <a:srgbClr val="7B6D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6742013" y="5886449"/>
              <a:ext cx="1612900" cy="16510"/>
            </a:xfrm>
            <a:custGeom>
              <a:avLst/>
              <a:gdLst/>
              <a:ahLst/>
              <a:cxnLst/>
              <a:rect l="l" t="t" r="r" b="b"/>
              <a:pathLst>
                <a:path w="1612900" h="16510">
                  <a:moveTo>
                    <a:pt x="1606233" y="0"/>
                  </a:moveTo>
                  <a:lnTo>
                    <a:pt x="6901" y="0"/>
                  </a:lnTo>
                  <a:lnTo>
                    <a:pt x="0" y="16509"/>
                  </a:lnTo>
                  <a:lnTo>
                    <a:pt x="1612493" y="16509"/>
                  </a:lnTo>
                  <a:lnTo>
                    <a:pt x="1606233" y="0"/>
                  </a:lnTo>
                  <a:close/>
                </a:path>
              </a:pathLst>
            </a:custGeom>
            <a:solidFill>
              <a:srgbClr val="7A6C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6735144" y="5901690"/>
              <a:ext cx="1625600" cy="16510"/>
            </a:xfrm>
            <a:custGeom>
              <a:avLst/>
              <a:gdLst/>
              <a:ahLst/>
              <a:cxnLst/>
              <a:rect l="l" t="t" r="r" b="b"/>
              <a:pathLst>
                <a:path w="1625600" h="16510">
                  <a:moveTo>
                    <a:pt x="1618881" y="0"/>
                  </a:moveTo>
                  <a:lnTo>
                    <a:pt x="7400" y="0"/>
                  </a:lnTo>
                  <a:lnTo>
                    <a:pt x="4746" y="6350"/>
                  </a:lnTo>
                  <a:lnTo>
                    <a:pt x="0" y="16510"/>
                  </a:lnTo>
                  <a:lnTo>
                    <a:pt x="1625140" y="16510"/>
                  </a:lnTo>
                  <a:lnTo>
                    <a:pt x="1618881" y="0"/>
                  </a:lnTo>
                  <a:close/>
                </a:path>
              </a:pathLst>
            </a:custGeom>
            <a:solidFill>
              <a:srgbClr val="7A6B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6727431" y="5916929"/>
              <a:ext cx="1639570" cy="17780"/>
            </a:xfrm>
            <a:custGeom>
              <a:avLst/>
              <a:gdLst/>
              <a:ahLst/>
              <a:cxnLst/>
              <a:rect l="l" t="t" r="r" b="b"/>
              <a:pathLst>
                <a:path w="1639570" h="17779">
                  <a:moveTo>
                    <a:pt x="1632371" y="0"/>
                  </a:moveTo>
                  <a:lnTo>
                    <a:pt x="8305" y="0"/>
                  </a:lnTo>
                  <a:lnTo>
                    <a:pt x="0" y="17780"/>
                  </a:lnTo>
                  <a:lnTo>
                    <a:pt x="1639112" y="17780"/>
                  </a:lnTo>
                  <a:lnTo>
                    <a:pt x="1632371" y="0"/>
                  </a:lnTo>
                  <a:close/>
                </a:path>
              </a:pathLst>
            </a:custGeom>
            <a:solidFill>
              <a:srgbClr val="7A6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6720311" y="5932169"/>
              <a:ext cx="1652270" cy="17780"/>
            </a:xfrm>
            <a:custGeom>
              <a:avLst/>
              <a:gdLst/>
              <a:ahLst/>
              <a:cxnLst/>
              <a:rect l="l" t="t" r="r" b="b"/>
              <a:pathLst>
                <a:path w="1652270" h="17779">
                  <a:moveTo>
                    <a:pt x="1645269" y="0"/>
                  </a:moveTo>
                  <a:lnTo>
                    <a:pt x="8305" y="0"/>
                  </a:lnTo>
                  <a:lnTo>
                    <a:pt x="0" y="17779"/>
                  </a:lnTo>
                  <a:lnTo>
                    <a:pt x="1652069" y="17779"/>
                  </a:lnTo>
                  <a:lnTo>
                    <a:pt x="1651528" y="16509"/>
                  </a:lnTo>
                  <a:lnTo>
                    <a:pt x="1645269" y="0"/>
                  </a:lnTo>
                  <a:close/>
                </a:path>
              </a:pathLst>
            </a:custGeom>
            <a:solidFill>
              <a:srgbClr val="7969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6713192" y="5948679"/>
              <a:ext cx="1666239" cy="16510"/>
            </a:xfrm>
            <a:custGeom>
              <a:avLst/>
              <a:gdLst/>
              <a:ahLst/>
              <a:cxnLst/>
              <a:rect l="l" t="t" r="r" b="b"/>
              <a:pathLst>
                <a:path w="1666240" h="16510">
                  <a:moveTo>
                    <a:pt x="1658647" y="0"/>
                  </a:moveTo>
                  <a:lnTo>
                    <a:pt x="7712" y="0"/>
                  </a:lnTo>
                  <a:lnTo>
                    <a:pt x="0" y="16510"/>
                  </a:lnTo>
                  <a:lnTo>
                    <a:pt x="1665684" y="16510"/>
                  </a:lnTo>
                  <a:lnTo>
                    <a:pt x="1658647" y="0"/>
                  </a:lnTo>
                  <a:close/>
                </a:path>
              </a:pathLst>
            </a:custGeom>
            <a:solidFill>
              <a:srgbClr val="7968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6706073" y="5963919"/>
              <a:ext cx="1679575" cy="16510"/>
            </a:xfrm>
            <a:custGeom>
              <a:avLst/>
              <a:gdLst/>
              <a:ahLst/>
              <a:cxnLst/>
              <a:rect l="l" t="t" r="r" b="b"/>
              <a:pathLst>
                <a:path w="1679575" h="16510">
                  <a:moveTo>
                    <a:pt x="1672262" y="0"/>
                  </a:moveTo>
                  <a:lnTo>
                    <a:pt x="7712" y="0"/>
                  </a:lnTo>
                  <a:lnTo>
                    <a:pt x="0" y="16509"/>
                  </a:lnTo>
                  <a:lnTo>
                    <a:pt x="1679300" y="16509"/>
                  </a:lnTo>
                  <a:lnTo>
                    <a:pt x="1672262" y="0"/>
                  </a:lnTo>
                  <a:close/>
                </a:path>
              </a:pathLst>
            </a:custGeom>
            <a:solidFill>
              <a:srgbClr val="7967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6691236" y="5979159"/>
              <a:ext cx="1708150" cy="33020"/>
            </a:xfrm>
            <a:custGeom>
              <a:avLst/>
              <a:gdLst/>
              <a:ahLst/>
              <a:cxnLst/>
              <a:rect l="l" t="t" r="r" b="b"/>
              <a:pathLst>
                <a:path w="1708150" h="33020">
                  <a:moveTo>
                    <a:pt x="1707667" y="33020"/>
                  </a:moveTo>
                  <a:lnTo>
                    <a:pt x="1701165" y="17780"/>
                  </a:lnTo>
                  <a:lnTo>
                    <a:pt x="1700631" y="16510"/>
                  </a:lnTo>
                  <a:lnTo>
                    <a:pt x="1693583" y="0"/>
                  </a:lnTo>
                  <a:lnTo>
                    <a:pt x="15417" y="0"/>
                  </a:lnTo>
                  <a:lnTo>
                    <a:pt x="7708" y="16510"/>
                  </a:lnTo>
                  <a:lnTo>
                    <a:pt x="7112" y="17780"/>
                  </a:lnTo>
                  <a:lnTo>
                    <a:pt x="0" y="33020"/>
                  </a:lnTo>
                  <a:lnTo>
                    <a:pt x="1707667" y="33020"/>
                  </a:lnTo>
                  <a:close/>
                </a:path>
              </a:pathLst>
            </a:custGeom>
            <a:solidFill>
              <a:srgbClr val="7866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6684121" y="6010910"/>
              <a:ext cx="1721485" cy="16510"/>
            </a:xfrm>
            <a:custGeom>
              <a:avLst/>
              <a:gdLst/>
              <a:ahLst/>
              <a:cxnLst/>
              <a:rect l="l" t="t" r="r" b="b"/>
              <a:pathLst>
                <a:path w="1721484" h="16510">
                  <a:moveTo>
                    <a:pt x="1714243" y="0"/>
                  </a:moveTo>
                  <a:lnTo>
                    <a:pt x="7712" y="0"/>
                  </a:lnTo>
                  <a:lnTo>
                    <a:pt x="0" y="16509"/>
                  </a:lnTo>
                  <a:lnTo>
                    <a:pt x="1721280" y="16509"/>
                  </a:lnTo>
                  <a:lnTo>
                    <a:pt x="1714243" y="0"/>
                  </a:lnTo>
                  <a:close/>
                </a:path>
              </a:pathLst>
            </a:custGeom>
            <a:solidFill>
              <a:srgbClr val="7864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6676408" y="6026149"/>
              <a:ext cx="1736089" cy="17780"/>
            </a:xfrm>
            <a:custGeom>
              <a:avLst/>
              <a:gdLst/>
              <a:ahLst/>
              <a:cxnLst/>
              <a:rect l="l" t="t" r="r" b="b"/>
              <a:pathLst>
                <a:path w="1736090" h="17779">
                  <a:moveTo>
                    <a:pt x="1728451" y="0"/>
                  </a:moveTo>
                  <a:lnTo>
                    <a:pt x="8305" y="0"/>
                  </a:lnTo>
                  <a:lnTo>
                    <a:pt x="0" y="17780"/>
                  </a:lnTo>
                  <a:lnTo>
                    <a:pt x="1736029" y="17780"/>
                  </a:lnTo>
                  <a:lnTo>
                    <a:pt x="1728451" y="0"/>
                  </a:lnTo>
                  <a:close/>
                </a:path>
              </a:pathLst>
            </a:custGeom>
            <a:solidFill>
              <a:srgbClr val="7763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6669289" y="6041390"/>
              <a:ext cx="1750060" cy="17780"/>
            </a:xfrm>
            <a:custGeom>
              <a:avLst/>
              <a:gdLst/>
              <a:ahLst/>
              <a:cxnLst/>
              <a:rect l="l" t="t" r="r" b="b"/>
              <a:pathLst>
                <a:path w="1750059" h="17779">
                  <a:moveTo>
                    <a:pt x="1742066" y="0"/>
                  </a:moveTo>
                  <a:lnTo>
                    <a:pt x="8305" y="0"/>
                  </a:lnTo>
                  <a:lnTo>
                    <a:pt x="0" y="17780"/>
                  </a:lnTo>
                  <a:lnTo>
                    <a:pt x="1749644" y="17780"/>
                  </a:lnTo>
                  <a:lnTo>
                    <a:pt x="1742066" y="0"/>
                  </a:lnTo>
                  <a:close/>
                </a:path>
              </a:pathLst>
            </a:custGeom>
            <a:solidFill>
              <a:srgbClr val="7762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6662170" y="6057899"/>
              <a:ext cx="1763395" cy="16510"/>
            </a:xfrm>
            <a:custGeom>
              <a:avLst/>
              <a:gdLst/>
              <a:ahLst/>
              <a:cxnLst/>
              <a:rect l="l" t="t" r="r" b="b"/>
              <a:pathLst>
                <a:path w="1763395" h="16510">
                  <a:moveTo>
                    <a:pt x="1756223" y="0"/>
                  </a:moveTo>
                  <a:lnTo>
                    <a:pt x="7712" y="0"/>
                  </a:lnTo>
                  <a:lnTo>
                    <a:pt x="0" y="16509"/>
                  </a:lnTo>
                  <a:lnTo>
                    <a:pt x="1763260" y="16509"/>
                  </a:lnTo>
                  <a:lnTo>
                    <a:pt x="1756223" y="0"/>
                  </a:lnTo>
                  <a:close/>
                </a:path>
              </a:pathLst>
            </a:custGeom>
            <a:solidFill>
              <a:srgbClr val="7761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6658610" y="6073140"/>
              <a:ext cx="1773555" cy="16510"/>
            </a:xfrm>
            <a:custGeom>
              <a:avLst/>
              <a:gdLst/>
              <a:ahLst/>
              <a:cxnLst/>
              <a:rect l="l" t="t" r="r" b="b"/>
              <a:pathLst>
                <a:path w="1773554" h="16510">
                  <a:moveTo>
                    <a:pt x="1766278" y="0"/>
                  </a:moveTo>
                  <a:lnTo>
                    <a:pt x="4152" y="0"/>
                  </a:lnTo>
                  <a:lnTo>
                    <a:pt x="0" y="8890"/>
                  </a:lnTo>
                  <a:lnTo>
                    <a:pt x="627977" y="16510"/>
                  </a:lnTo>
                  <a:lnTo>
                    <a:pt x="1773315" y="16510"/>
                  </a:lnTo>
                  <a:lnTo>
                    <a:pt x="1766278" y="0"/>
                  </a:lnTo>
                  <a:close/>
                </a:path>
              </a:pathLst>
            </a:custGeom>
            <a:solidFill>
              <a:srgbClr val="7660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7181925" y="6088379"/>
              <a:ext cx="1256030" cy="15240"/>
            </a:xfrm>
            <a:custGeom>
              <a:avLst/>
              <a:gdLst/>
              <a:ahLst/>
              <a:cxnLst/>
              <a:rect l="l" t="t" r="r" b="b"/>
              <a:pathLst>
                <a:path w="1256029" h="15239">
                  <a:moveTo>
                    <a:pt x="1249459" y="0"/>
                  </a:moveTo>
                  <a:lnTo>
                    <a:pt x="0" y="0"/>
                  </a:lnTo>
                  <a:lnTo>
                    <a:pt x="1255955" y="15240"/>
                  </a:lnTo>
                  <a:lnTo>
                    <a:pt x="1249459" y="0"/>
                  </a:lnTo>
                  <a:close/>
                </a:path>
              </a:pathLst>
            </a:custGeom>
            <a:solidFill>
              <a:srgbClr val="765F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6658610" y="4385310"/>
              <a:ext cx="1780539" cy="1718310"/>
            </a:xfrm>
            <a:custGeom>
              <a:avLst/>
              <a:gdLst/>
              <a:ahLst/>
              <a:cxnLst/>
              <a:rect l="l" t="t" r="r" b="b"/>
              <a:pathLst>
                <a:path w="1780540" h="1718310">
                  <a:moveTo>
                    <a:pt x="1780540" y="1718309"/>
                  </a:moveTo>
                  <a:lnTo>
                    <a:pt x="1757599" y="1668826"/>
                  </a:lnTo>
                  <a:lnTo>
                    <a:pt x="1730969" y="1604827"/>
                  </a:lnTo>
                  <a:lnTo>
                    <a:pt x="1716357" y="1567942"/>
                  </a:lnTo>
                  <a:lnTo>
                    <a:pt x="1700928" y="1528099"/>
                  </a:lnTo>
                  <a:lnTo>
                    <a:pt x="1684716" y="1485519"/>
                  </a:lnTo>
                  <a:lnTo>
                    <a:pt x="1667757" y="1440427"/>
                  </a:lnTo>
                  <a:lnTo>
                    <a:pt x="1650086" y="1393046"/>
                  </a:lnTo>
                  <a:lnTo>
                    <a:pt x="1631737" y="1343598"/>
                  </a:lnTo>
                  <a:lnTo>
                    <a:pt x="1612746" y="1292308"/>
                  </a:lnTo>
                  <a:lnTo>
                    <a:pt x="1593148" y="1239397"/>
                  </a:lnTo>
                  <a:lnTo>
                    <a:pt x="1572978" y="1185091"/>
                  </a:lnTo>
                  <a:lnTo>
                    <a:pt x="1552270" y="1129611"/>
                  </a:lnTo>
                  <a:lnTo>
                    <a:pt x="1531061" y="1073181"/>
                  </a:lnTo>
                  <a:lnTo>
                    <a:pt x="1509384" y="1016024"/>
                  </a:lnTo>
                  <a:lnTo>
                    <a:pt x="1487276" y="958363"/>
                  </a:lnTo>
                  <a:lnTo>
                    <a:pt x="1464771" y="900422"/>
                  </a:lnTo>
                  <a:lnTo>
                    <a:pt x="1441903" y="842424"/>
                  </a:lnTo>
                  <a:lnTo>
                    <a:pt x="1418709" y="784592"/>
                  </a:lnTo>
                  <a:lnTo>
                    <a:pt x="1395224" y="727150"/>
                  </a:lnTo>
                  <a:lnTo>
                    <a:pt x="1371481" y="670319"/>
                  </a:lnTo>
                  <a:lnTo>
                    <a:pt x="1347517" y="614325"/>
                  </a:lnTo>
                  <a:lnTo>
                    <a:pt x="1323366" y="559389"/>
                  </a:lnTo>
                  <a:lnTo>
                    <a:pt x="1299064" y="505736"/>
                  </a:lnTo>
                  <a:lnTo>
                    <a:pt x="1274645" y="453588"/>
                  </a:lnTo>
                  <a:lnTo>
                    <a:pt x="1250144" y="403169"/>
                  </a:lnTo>
                  <a:lnTo>
                    <a:pt x="1225597" y="354701"/>
                  </a:lnTo>
                  <a:lnTo>
                    <a:pt x="1201039" y="308409"/>
                  </a:lnTo>
                  <a:lnTo>
                    <a:pt x="1176505" y="264515"/>
                  </a:lnTo>
                  <a:lnTo>
                    <a:pt x="1152029" y="223242"/>
                  </a:lnTo>
                  <a:lnTo>
                    <a:pt x="1127647" y="184814"/>
                  </a:lnTo>
                  <a:lnTo>
                    <a:pt x="1103393" y="149455"/>
                  </a:lnTo>
                  <a:lnTo>
                    <a:pt x="1079304" y="117386"/>
                  </a:lnTo>
                  <a:lnTo>
                    <a:pt x="1031757" y="64015"/>
                  </a:lnTo>
                  <a:lnTo>
                    <a:pt x="985285" y="26488"/>
                  </a:lnTo>
                  <a:lnTo>
                    <a:pt x="940171" y="6590"/>
                  </a:lnTo>
                  <a:lnTo>
                    <a:pt x="918210" y="3809"/>
                  </a:lnTo>
                  <a:lnTo>
                    <a:pt x="896847" y="5797"/>
                  </a:lnTo>
                  <a:lnTo>
                    <a:pt x="852858" y="22766"/>
                  </a:lnTo>
                  <a:lnTo>
                    <a:pt x="807386" y="55794"/>
                  </a:lnTo>
                  <a:lnTo>
                    <a:pt x="760677" y="103369"/>
                  </a:lnTo>
                  <a:lnTo>
                    <a:pt x="712974" y="163975"/>
                  </a:lnTo>
                  <a:lnTo>
                    <a:pt x="688826" y="198692"/>
                  </a:lnTo>
                  <a:lnTo>
                    <a:pt x="664521" y="236098"/>
                  </a:lnTo>
                  <a:lnTo>
                    <a:pt x="640091" y="276004"/>
                  </a:lnTo>
                  <a:lnTo>
                    <a:pt x="615564" y="318222"/>
                  </a:lnTo>
                  <a:lnTo>
                    <a:pt x="590973" y="362561"/>
                  </a:lnTo>
                  <a:lnTo>
                    <a:pt x="566347" y="408833"/>
                  </a:lnTo>
                  <a:lnTo>
                    <a:pt x="541717" y="456847"/>
                  </a:lnTo>
                  <a:lnTo>
                    <a:pt x="517113" y="506415"/>
                  </a:lnTo>
                  <a:lnTo>
                    <a:pt x="492567" y="557348"/>
                  </a:lnTo>
                  <a:lnTo>
                    <a:pt x="468108" y="609456"/>
                  </a:lnTo>
                  <a:lnTo>
                    <a:pt x="443768" y="662549"/>
                  </a:lnTo>
                  <a:lnTo>
                    <a:pt x="419576" y="716438"/>
                  </a:lnTo>
                  <a:lnTo>
                    <a:pt x="395563" y="770935"/>
                  </a:lnTo>
                  <a:lnTo>
                    <a:pt x="371760" y="825849"/>
                  </a:lnTo>
                  <a:lnTo>
                    <a:pt x="348198" y="880991"/>
                  </a:lnTo>
                  <a:lnTo>
                    <a:pt x="324906" y="936172"/>
                  </a:lnTo>
                  <a:lnTo>
                    <a:pt x="301916" y="991202"/>
                  </a:lnTo>
                  <a:lnTo>
                    <a:pt x="279258" y="1045893"/>
                  </a:lnTo>
                  <a:lnTo>
                    <a:pt x="256963" y="1100055"/>
                  </a:lnTo>
                  <a:lnTo>
                    <a:pt x="235060" y="1153498"/>
                  </a:lnTo>
                  <a:lnTo>
                    <a:pt x="213582" y="1206033"/>
                  </a:lnTo>
                  <a:lnTo>
                    <a:pt x="192557" y="1257471"/>
                  </a:lnTo>
                  <a:lnTo>
                    <a:pt x="172017" y="1307622"/>
                  </a:lnTo>
                  <a:lnTo>
                    <a:pt x="151993" y="1356298"/>
                  </a:lnTo>
                  <a:lnTo>
                    <a:pt x="132514" y="1403308"/>
                  </a:lnTo>
                  <a:lnTo>
                    <a:pt x="113612" y="1448464"/>
                  </a:lnTo>
                  <a:lnTo>
                    <a:pt x="95316" y="1491576"/>
                  </a:lnTo>
                  <a:lnTo>
                    <a:pt x="77658" y="1532454"/>
                  </a:lnTo>
                  <a:lnTo>
                    <a:pt x="60668" y="1570910"/>
                  </a:lnTo>
                  <a:lnTo>
                    <a:pt x="44377" y="1606754"/>
                  </a:lnTo>
                  <a:lnTo>
                    <a:pt x="14012" y="1669848"/>
                  </a:lnTo>
                  <a:lnTo>
                    <a:pt x="0" y="1696720"/>
                  </a:lnTo>
                </a:path>
                <a:path w="1780540" h="1718310">
                  <a:moveTo>
                    <a:pt x="1780540" y="1718309"/>
                  </a:moveTo>
                  <a:lnTo>
                    <a:pt x="1780540" y="1718309"/>
                  </a:lnTo>
                </a:path>
                <a:path w="1780540" h="171831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7236460" y="4721860"/>
              <a:ext cx="607060" cy="2540"/>
            </a:xfrm>
            <a:custGeom>
              <a:avLst/>
              <a:gdLst/>
              <a:ahLst/>
              <a:cxnLst/>
              <a:rect l="l" t="t" r="r" b="b"/>
              <a:pathLst>
                <a:path w="607059" h="2539">
                  <a:moveTo>
                    <a:pt x="0" y="0"/>
                  </a:moveTo>
                  <a:lnTo>
                    <a:pt x="607060" y="2539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7129780" y="4366259"/>
              <a:ext cx="1755139" cy="0"/>
            </a:xfrm>
            <a:custGeom>
              <a:avLst/>
              <a:gdLst/>
              <a:ahLst/>
              <a:cxnLst/>
              <a:rect l="l" t="t" r="r" b="b"/>
              <a:pathLst>
                <a:path w="1755140" h="0">
                  <a:moveTo>
                    <a:pt x="0" y="0"/>
                  </a:moveTo>
                  <a:lnTo>
                    <a:pt x="175514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8879840" y="432308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89" y="43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7524750" y="1205229"/>
              <a:ext cx="0" cy="5031740"/>
            </a:xfrm>
            <a:custGeom>
              <a:avLst/>
              <a:gdLst/>
              <a:ahLst/>
              <a:cxnLst/>
              <a:rect l="l" t="t" r="r" b="b"/>
              <a:pathLst>
                <a:path w="0" h="5031740">
                  <a:moveTo>
                    <a:pt x="0" y="503174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7482840" y="112521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90">
                  <a:moveTo>
                    <a:pt x="41909" y="0"/>
                  </a:moveTo>
                  <a:lnTo>
                    <a:pt x="0" y="85089"/>
                  </a:lnTo>
                  <a:lnTo>
                    <a:pt x="85089" y="85089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6" name="object 236"/>
          <p:cNvSpPr txBox="1"/>
          <p:nvPr/>
        </p:nvSpPr>
        <p:spPr>
          <a:xfrm>
            <a:off x="544830" y="1295400"/>
            <a:ext cx="6554470" cy="2608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9460">
              <a:lnSpc>
                <a:spcPct val="100000"/>
              </a:lnSpc>
              <a:spcBef>
                <a:spcPts val="100"/>
              </a:spcBef>
            </a:pPr>
            <a:r>
              <a:rPr dirty="0" sz="3200" spc="-5" b="1" i="1">
                <a:solidFill>
                  <a:srgbClr val="FF0000"/>
                </a:solidFill>
                <a:latin typeface="Arial"/>
                <a:cs typeface="Arial"/>
              </a:rPr>
              <a:t>material.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dirty="0" sz="2800" spc="-5">
                <a:latin typeface="Arial MT"/>
                <a:cs typeface="Arial MT"/>
              </a:rPr>
              <a:t>What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means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that</a:t>
            </a:r>
            <a:endParaRPr sz="2800">
              <a:latin typeface="Arial MT"/>
              <a:cs typeface="Arial MT"/>
            </a:endParaRPr>
          </a:p>
          <a:p>
            <a:pPr marL="445770" marR="5080">
              <a:lnSpc>
                <a:spcPct val="100000"/>
              </a:lnSpc>
              <a:spcBef>
                <a:spcPts val="450"/>
              </a:spcBef>
            </a:pPr>
            <a:r>
              <a:rPr dirty="0" sz="2800" spc="-5">
                <a:latin typeface="Arial MT"/>
                <a:cs typeface="Arial MT"/>
              </a:rPr>
              <a:t>as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electron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goes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from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bottom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conduction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band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top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valence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band;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37" name="object 237"/>
          <p:cNvSpPr txBox="1">
            <a:spLocks noGrp="1"/>
          </p:cNvSpPr>
          <p:nvPr>
            <p:ph type="title"/>
          </p:nvPr>
        </p:nvSpPr>
        <p:spPr>
          <a:xfrm>
            <a:off x="448309" y="265429"/>
            <a:ext cx="7860665" cy="1104900"/>
          </a:xfrm>
          <a:prstGeom prst="rect"/>
        </p:spPr>
        <p:txBody>
          <a:bodyPr wrap="square" lIns="0" tIns="6476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9"/>
              </a:spcBef>
            </a:pPr>
            <a:r>
              <a:rPr dirty="0" sz="3200">
                <a:latin typeface="Arial MT"/>
                <a:cs typeface="Arial MT"/>
              </a:rPr>
              <a:t>For</a:t>
            </a:r>
            <a:r>
              <a:rPr dirty="0" sz="3200" spc="-5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example;</a:t>
            </a:r>
            <a:endParaRPr sz="3200">
              <a:latin typeface="Arial MT"/>
              <a:cs typeface="Arial MT"/>
            </a:endParaRPr>
          </a:p>
          <a:p>
            <a:pPr marL="227329">
              <a:lnSpc>
                <a:spcPct val="100000"/>
              </a:lnSpc>
              <a:spcBef>
                <a:spcPts val="409"/>
              </a:spcBef>
            </a:pPr>
            <a:r>
              <a:rPr dirty="0" sz="3200" spc="-5" b="1" i="1">
                <a:solidFill>
                  <a:srgbClr val="FF0000"/>
                </a:solidFill>
                <a:latin typeface="Arial"/>
                <a:cs typeface="Arial"/>
              </a:rPr>
              <a:t>Silicon</a:t>
            </a:r>
            <a:r>
              <a:rPr dirty="0" sz="3200" spc="1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spc="-5">
                <a:latin typeface="Arial MT"/>
                <a:cs typeface="Arial MT"/>
              </a:rPr>
              <a:t>is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known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as</a:t>
            </a:r>
            <a:r>
              <a:rPr dirty="0" sz="3200" spc="-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an</a:t>
            </a:r>
            <a:r>
              <a:rPr dirty="0" sz="3200" spc="30">
                <a:latin typeface="Arial MT"/>
                <a:cs typeface="Arial MT"/>
              </a:rPr>
              <a:t> </a:t>
            </a:r>
            <a:r>
              <a:rPr dirty="0" sz="3200" spc="-5" b="1" i="1">
                <a:solidFill>
                  <a:srgbClr val="FF0000"/>
                </a:solidFill>
                <a:latin typeface="Arial"/>
                <a:cs typeface="Arial"/>
              </a:rPr>
              <a:t>indirect</a:t>
            </a:r>
            <a:r>
              <a:rPr dirty="0" sz="3200" spc="-1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spc="-195" b="1" i="1">
                <a:solidFill>
                  <a:srgbClr val="FF0000"/>
                </a:solidFill>
                <a:latin typeface="Arial"/>
                <a:cs typeface="Arial"/>
              </a:rPr>
              <a:t>band-gap</a:t>
            </a:r>
            <a:r>
              <a:rPr dirty="0" baseline="58641" sz="2700" spc="-292" b="1">
                <a:latin typeface="Arial"/>
                <a:cs typeface="Arial"/>
              </a:rPr>
              <a:t>E</a:t>
            </a:r>
            <a:endParaRPr baseline="58641" sz="2700">
              <a:latin typeface="Arial"/>
              <a:cs typeface="Arial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8897619" y="396747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369" y="133349"/>
            <a:ext cx="8058150" cy="486537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4965" indent="-354965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 MT"/>
                <a:cs typeface="Arial MT"/>
              </a:rPr>
              <a:t>As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we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all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know,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whenever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something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changes</a:t>
            </a:r>
            <a:endParaRPr sz="2800">
              <a:latin typeface="Arial MT"/>
              <a:cs typeface="Arial MT"/>
            </a:endParaRPr>
          </a:p>
          <a:p>
            <a:pPr marL="354965" marR="442595" indent="53340">
              <a:lnSpc>
                <a:spcPts val="3350"/>
              </a:lnSpc>
              <a:spcBef>
                <a:spcPts val="819"/>
              </a:spcBef>
            </a:pPr>
            <a:r>
              <a:rPr dirty="0" sz="2800" spc="-5">
                <a:latin typeface="Arial MT"/>
                <a:cs typeface="Arial MT"/>
              </a:rPr>
              <a:t>state,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must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conserve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not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only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energy,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but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also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momentum.</a:t>
            </a:r>
            <a:endParaRPr sz="28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  <a:tab pos="977900" algn="l"/>
                <a:tab pos="1798320" algn="l"/>
                <a:tab pos="2876550" algn="l"/>
                <a:tab pos="3498850" algn="l"/>
                <a:tab pos="4220845" algn="l"/>
                <a:tab pos="5811520" algn="l"/>
                <a:tab pos="7008495" algn="l"/>
              </a:tabLst>
            </a:pPr>
            <a:r>
              <a:rPr dirty="0" sz="2800">
                <a:latin typeface="Arial MT"/>
                <a:cs typeface="Arial MT"/>
              </a:rPr>
              <a:t>In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5">
                <a:latin typeface="Arial MT"/>
                <a:cs typeface="Arial MT"/>
              </a:rPr>
              <a:t>	</a:t>
            </a:r>
            <a:r>
              <a:rPr dirty="0" sz="2800">
                <a:latin typeface="Arial MT"/>
                <a:cs typeface="Arial MT"/>
              </a:rPr>
              <a:t>case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-5">
                <a:latin typeface="Arial MT"/>
                <a:cs typeface="Arial MT"/>
              </a:rPr>
              <a:t>	</a:t>
            </a:r>
            <a:r>
              <a:rPr dirty="0" sz="2800" spc="-5">
                <a:latin typeface="Arial MT"/>
                <a:cs typeface="Arial MT"/>
              </a:rPr>
              <a:t>an</a:t>
            </a:r>
            <a:r>
              <a:rPr dirty="0" sz="2800" spc="-5">
                <a:latin typeface="Arial MT"/>
                <a:cs typeface="Arial MT"/>
              </a:rPr>
              <a:t>	</a:t>
            </a:r>
            <a:r>
              <a:rPr dirty="0" sz="2800" spc="-5">
                <a:latin typeface="Arial MT"/>
                <a:cs typeface="Arial MT"/>
              </a:rPr>
              <a:t>electron</a:t>
            </a:r>
            <a:r>
              <a:rPr dirty="0" sz="2800" spc="-5">
                <a:latin typeface="Arial MT"/>
                <a:cs typeface="Arial MT"/>
              </a:rPr>
              <a:t>	</a:t>
            </a:r>
            <a:r>
              <a:rPr dirty="0" sz="2800" spc="-5">
                <a:latin typeface="Arial MT"/>
                <a:cs typeface="Arial MT"/>
              </a:rPr>
              <a:t>going</a:t>
            </a:r>
            <a:r>
              <a:rPr dirty="0" sz="2800" spc="-5">
                <a:latin typeface="Arial MT"/>
                <a:cs typeface="Arial MT"/>
              </a:rPr>
              <a:t>	</a:t>
            </a:r>
            <a:r>
              <a:rPr dirty="0" sz="2800" spc="-5">
                <a:latin typeface="Arial MT"/>
                <a:cs typeface="Arial MT"/>
              </a:rPr>
              <a:t>from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conduction</a:t>
            </a:r>
            <a:r>
              <a:rPr dirty="0" sz="2800" spc="34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band</a:t>
            </a:r>
            <a:r>
              <a:rPr dirty="0" sz="2800" spc="3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33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35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valence</a:t>
            </a:r>
            <a:r>
              <a:rPr dirty="0" sz="2800" spc="33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band</a:t>
            </a:r>
            <a:r>
              <a:rPr dirty="0" sz="2800" spc="35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 spc="3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silicon,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both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these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things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can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only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conserved: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400">
              <a:latin typeface="Arial MT"/>
              <a:cs typeface="Arial MT"/>
            </a:endParaRPr>
          </a:p>
          <a:p>
            <a:pPr marL="969010" marR="1076325">
              <a:lnSpc>
                <a:spcPct val="100000"/>
              </a:lnSpc>
              <a:tabLst>
                <a:tab pos="2061845" algn="l"/>
                <a:tab pos="3989070" algn="l"/>
                <a:tab pos="5125720" algn="l"/>
                <a:tab pos="6775450" algn="l"/>
              </a:tabLst>
            </a:pP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Th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e	t</a:t>
            </a:r>
            <a:r>
              <a:rPr dirty="0" sz="2800" spc="5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ans</a:t>
            </a:r>
            <a:r>
              <a:rPr dirty="0" sz="2800" spc="5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io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n	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al</a:t>
            </a:r>
            <a:r>
              <a:rPr dirty="0" sz="2800" spc="5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o	c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dirty="0" sz="2800" spc="1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dirty="0" sz="2800" spc="-1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2800" spc="1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s	a  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quantized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set</a:t>
            </a:r>
            <a:r>
              <a:rPr dirty="0" sz="28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of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lattice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vibrations</a:t>
            </a:r>
            <a:r>
              <a:rPr dirty="0" sz="2800">
                <a:latin typeface="Arial MT"/>
                <a:cs typeface="Arial MT"/>
              </a:rPr>
              <a:t>,</a:t>
            </a:r>
            <a:endParaRPr sz="2800">
              <a:latin typeface="Arial MT"/>
              <a:cs typeface="Arial MT"/>
            </a:endParaRPr>
          </a:p>
          <a:p>
            <a:pPr marL="969010">
              <a:lnSpc>
                <a:spcPct val="100000"/>
              </a:lnSpc>
              <a:spcBef>
                <a:spcPts val="700"/>
              </a:spcBef>
            </a:pP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called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phonons</a:t>
            </a:r>
            <a:r>
              <a:rPr dirty="0" sz="2800">
                <a:latin typeface="Arial MT"/>
                <a:cs typeface="Arial MT"/>
              </a:rPr>
              <a:t>,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or 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"heat“</a:t>
            </a:r>
            <a:r>
              <a:rPr dirty="0" sz="28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09" y="779779"/>
            <a:ext cx="8187055" cy="413131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 MT"/>
                <a:cs typeface="Arial MT"/>
              </a:rPr>
              <a:t>Phonons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possess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both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energy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momentum.</a:t>
            </a:r>
            <a:endParaRPr sz="2800">
              <a:latin typeface="Arial MT"/>
              <a:cs typeface="Arial MT"/>
            </a:endParaRPr>
          </a:p>
          <a:p>
            <a:pPr algn="just" marL="355600" marR="571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 MT"/>
                <a:cs typeface="Arial MT"/>
              </a:rPr>
              <a:t>Their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creation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upon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recombination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5">
                <a:latin typeface="Arial MT"/>
                <a:cs typeface="Arial MT"/>
              </a:rPr>
              <a:t>of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electron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hole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allows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complete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conservation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both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energy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momentum.</a:t>
            </a:r>
            <a:endParaRPr sz="2800">
              <a:latin typeface="Arial MT"/>
              <a:cs typeface="Arial MT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 MT"/>
                <a:cs typeface="Arial MT"/>
              </a:rPr>
              <a:t>All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energy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which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electron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gives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up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going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from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conduction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band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valence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(1.1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eV)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ends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up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phonons,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which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another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way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saying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that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electron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heats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up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crystal.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509270"/>
            <a:ext cx="7728584" cy="446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6609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In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class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materials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called</a:t>
            </a:r>
            <a:r>
              <a:rPr dirty="0" sz="2800" spc="55">
                <a:latin typeface="Arial MT"/>
                <a:cs typeface="Arial MT"/>
              </a:rPr>
              <a:t> </a:t>
            </a:r>
            <a:r>
              <a:rPr dirty="0" sz="2800" spc="-5" b="1" i="1">
                <a:solidFill>
                  <a:srgbClr val="FF0000"/>
                </a:solidFill>
                <a:latin typeface="Arial"/>
                <a:cs typeface="Arial"/>
              </a:rPr>
              <a:t>direct</a:t>
            </a:r>
            <a:r>
              <a:rPr dirty="0" sz="2800" spc="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" b="1" i="1">
                <a:solidFill>
                  <a:srgbClr val="FF0000"/>
                </a:solidFill>
                <a:latin typeface="Arial"/>
                <a:cs typeface="Arial"/>
              </a:rPr>
              <a:t>band-gap </a:t>
            </a:r>
            <a:r>
              <a:rPr dirty="0" sz="2800" spc="-76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 i="1">
                <a:solidFill>
                  <a:srgbClr val="FF0000"/>
                </a:solidFill>
                <a:latin typeface="Arial"/>
                <a:cs typeface="Arial"/>
              </a:rPr>
              <a:t>semiconductors</a:t>
            </a:r>
            <a:r>
              <a:rPr dirty="0" sz="2800" spc="-5">
                <a:latin typeface="Arial MT"/>
                <a:cs typeface="Arial MT"/>
              </a:rPr>
              <a:t>;</a:t>
            </a:r>
            <a:endParaRPr sz="2800">
              <a:latin typeface="Arial MT"/>
              <a:cs typeface="Arial MT"/>
            </a:endParaRPr>
          </a:p>
          <a:p>
            <a:pPr algn="just" marL="1727200" marR="5080" indent="-228600">
              <a:lnSpc>
                <a:spcPct val="100000"/>
              </a:lnSpc>
              <a:spcBef>
                <a:spcPts val="690"/>
              </a:spcBef>
            </a:pPr>
            <a:r>
              <a:rPr dirty="0" baseline="2976" sz="4200">
                <a:latin typeface="Arial MT"/>
                <a:cs typeface="Arial MT"/>
              </a:rPr>
              <a:t>»</a:t>
            </a:r>
            <a:r>
              <a:rPr dirty="0" baseline="2976" sz="4200" spc="-8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</a:t>
            </a:r>
            <a:r>
              <a:rPr dirty="0" sz="2800" spc="-5">
                <a:latin typeface="Arial MT"/>
                <a:cs typeface="Arial MT"/>
              </a:rPr>
              <a:t>h</a:t>
            </a:r>
            <a:r>
              <a:rPr dirty="0" sz="2800">
                <a:latin typeface="Arial MT"/>
                <a:cs typeface="Arial MT"/>
              </a:rPr>
              <a:t>e</a:t>
            </a:r>
            <a:r>
              <a:rPr dirty="0" sz="2800" spc="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</a:t>
            </a:r>
            <a:r>
              <a:rPr dirty="0" sz="2800" spc="-5">
                <a:latin typeface="Arial MT"/>
                <a:cs typeface="Arial MT"/>
              </a:rPr>
              <a:t>r</a:t>
            </a:r>
            <a:r>
              <a:rPr dirty="0" sz="2800" spc="10">
                <a:latin typeface="Arial MT"/>
                <a:cs typeface="Arial MT"/>
              </a:rPr>
              <a:t>a</a:t>
            </a:r>
            <a:r>
              <a:rPr dirty="0" sz="2800" spc="-5">
                <a:latin typeface="Arial MT"/>
                <a:cs typeface="Arial MT"/>
              </a:rPr>
              <a:t>nsi</a:t>
            </a:r>
            <a:r>
              <a:rPr dirty="0" sz="2800">
                <a:latin typeface="Arial MT"/>
                <a:cs typeface="Arial MT"/>
              </a:rPr>
              <a:t>t</a:t>
            </a:r>
            <a:r>
              <a:rPr dirty="0" sz="2800" spc="5">
                <a:latin typeface="Arial MT"/>
                <a:cs typeface="Arial MT"/>
              </a:rPr>
              <a:t>i</a:t>
            </a:r>
            <a:r>
              <a:rPr dirty="0" sz="2800" spc="-5">
                <a:latin typeface="Arial MT"/>
                <a:cs typeface="Arial MT"/>
              </a:rPr>
              <a:t>o</a:t>
            </a:r>
            <a:r>
              <a:rPr dirty="0" sz="2800">
                <a:latin typeface="Arial MT"/>
                <a:cs typeface="Arial MT"/>
              </a:rPr>
              <a:t>n</a:t>
            </a:r>
            <a:r>
              <a:rPr dirty="0" sz="2800" spc="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</a:t>
            </a:r>
            <a:r>
              <a:rPr dirty="0" sz="2800" spc="-5">
                <a:latin typeface="Arial MT"/>
                <a:cs typeface="Arial MT"/>
              </a:rPr>
              <a:t>ro</a:t>
            </a:r>
            <a:r>
              <a:rPr dirty="0" sz="2800">
                <a:latin typeface="Arial MT"/>
                <a:cs typeface="Arial MT"/>
              </a:rPr>
              <a:t>m</a:t>
            </a:r>
            <a:r>
              <a:rPr dirty="0" sz="2800" spc="50">
                <a:latin typeface="Arial MT"/>
                <a:cs typeface="Arial MT"/>
              </a:rPr>
              <a:t> </a:t>
            </a:r>
            <a:r>
              <a:rPr dirty="0" sz="2800" spc="5">
                <a:latin typeface="Arial MT"/>
                <a:cs typeface="Arial MT"/>
              </a:rPr>
              <a:t>c</a:t>
            </a:r>
            <a:r>
              <a:rPr dirty="0" sz="2800" spc="-5">
                <a:latin typeface="Arial MT"/>
                <a:cs typeface="Arial MT"/>
              </a:rPr>
              <a:t>onduc</a:t>
            </a:r>
            <a:r>
              <a:rPr dirty="0" sz="2800">
                <a:latin typeface="Arial MT"/>
                <a:cs typeface="Arial MT"/>
              </a:rPr>
              <a:t>t</a:t>
            </a:r>
            <a:r>
              <a:rPr dirty="0" sz="2800" spc="5">
                <a:latin typeface="Arial MT"/>
                <a:cs typeface="Arial MT"/>
              </a:rPr>
              <a:t>i</a:t>
            </a:r>
            <a:r>
              <a:rPr dirty="0" sz="2800" spc="-5">
                <a:latin typeface="Arial MT"/>
                <a:cs typeface="Arial MT"/>
              </a:rPr>
              <a:t>o</a:t>
            </a:r>
            <a:r>
              <a:rPr dirty="0" sz="2800">
                <a:latin typeface="Arial MT"/>
                <a:cs typeface="Arial MT"/>
              </a:rPr>
              <a:t>n</a:t>
            </a:r>
            <a:r>
              <a:rPr dirty="0" sz="2800" spc="3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ban</a:t>
            </a:r>
            <a:r>
              <a:rPr dirty="0" sz="2800">
                <a:latin typeface="Arial MT"/>
                <a:cs typeface="Arial MT"/>
              </a:rPr>
              <a:t>d</a:t>
            </a:r>
            <a:r>
              <a:rPr dirty="0" sz="2800" spc="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valence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band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involves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essentially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no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change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dirty="0" sz="28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5">
                <a:solidFill>
                  <a:srgbClr val="FF0000"/>
                </a:solidFill>
                <a:latin typeface="Arial MT"/>
                <a:cs typeface="Arial MT"/>
              </a:rPr>
              <a:t>momentum</a:t>
            </a:r>
            <a:r>
              <a:rPr dirty="0" sz="2800" spc="5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  <a:p>
            <a:pPr algn="just" marL="1727200" marR="10795" indent="-228600">
              <a:lnSpc>
                <a:spcPct val="100000"/>
              </a:lnSpc>
              <a:spcBef>
                <a:spcPts val="700"/>
              </a:spcBef>
            </a:pPr>
            <a:r>
              <a:rPr dirty="0" baseline="2976" sz="4200">
                <a:latin typeface="Arial MT"/>
                <a:cs typeface="Arial MT"/>
              </a:rPr>
              <a:t>»</a:t>
            </a:r>
            <a:r>
              <a:rPr dirty="0" baseline="2976" sz="4200" spc="-81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</a:t>
            </a:r>
            <a:r>
              <a:rPr dirty="0" sz="2800" spc="-5">
                <a:latin typeface="Arial MT"/>
                <a:cs typeface="Arial MT"/>
              </a:rPr>
              <a:t>ho</a:t>
            </a:r>
            <a:r>
              <a:rPr dirty="0" sz="2800">
                <a:latin typeface="Arial MT"/>
                <a:cs typeface="Arial MT"/>
              </a:rPr>
              <a:t>t</a:t>
            </a:r>
            <a:r>
              <a:rPr dirty="0" sz="2800" spc="-5">
                <a:latin typeface="Arial MT"/>
                <a:cs typeface="Arial MT"/>
              </a:rPr>
              <a:t>ons</a:t>
            </a:r>
            <a:r>
              <a:rPr dirty="0" sz="2800">
                <a:latin typeface="Arial MT"/>
                <a:cs typeface="Arial MT"/>
              </a:rPr>
              <a:t>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2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</a:t>
            </a:r>
            <a:r>
              <a:rPr dirty="0" sz="2800">
                <a:latin typeface="Arial MT"/>
                <a:cs typeface="Arial MT"/>
              </a:rPr>
              <a:t>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21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t</a:t>
            </a:r>
            <a:r>
              <a:rPr dirty="0" sz="2800" spc="-5">
                <a:latin typeface="Arial MT"/>
                <a:cs typeface="Arial MT"/>
              </a:rPr>
              <a:t>u</a:t>
            </a:r>
            <a:r>
              <a:rPr dirty="0" sz="2800" spc="5">
                <a:latin typeface="Arial MT"/>
                <a:cs typeface="Arial MT"/>
              </a:rPr>
              <a:t>r</a:t>
            </a:r>
            <a:r>
              <a:rPr dirty="0" sz="2800" spc="-5">
                <a:latin typeface="Arial MT"/>
                <a:cs typeface="Arial MT"/>
              </a:rPr>
              <a:t>n</a:t>
            </a:r>
            <a:r>
              <a:rPr dirty="0" sz="2800">
                <a:latin typeface="Arial MT"/>
                <a:cs typeface="Arial MT"/>
              </a:rPr>
              <a:t>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2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ou</a:t>
            </a:r>
            <a:r>
              <a:rPr dirty="0" sz="2800">
                <a:latin typeface="Arial MT"/>
                <a:cs typeface="Arial MT"/>
              </a:rPr>
              <a:t>t,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229">
                <a:latin typeface="Arial MT"/>
                <a:cs typeface="Arial MT"/>
              </a:rPr>
              <a:t> </a:t>
            </a:r>
            <a:r>
              <a:rPr dirty="0" sz="2800" spc="10">
                <a:latin typeface="Arial MT"/>
                <a:cs typeface="Arial MT"/>
              </a:rPr>
              <a:t>p</a:t>
            </a:r>
            <a:r>
              <a:rPr dirty="0" sz="2800" spc="-5">
                <a:latin typeface="Arial MT"/>
                <a:cs typeface="Arial MT"/>
              </a:rPr>
              <a:t>osse</a:t>
            </a:r>
            <a:r>
              <a:rPr dirty="0" sz="2800" spc="5">
                <a:latin typeface="Arial MT"/>
                <a:cs typeface="Arial MT"/>
              </a:rPr>
              <a:t>s</a:t>
            </a:r>
            <a:r>
              <a:rPr dirty="0" sz="2800">
                <a:latin typeface="Arial MT"/>
                <a:cs typeface="Arial MT"/>
              </a:rPr>
              <a:t>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2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229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i</a:t>
            </a:r>
            <a:r>
              <a:rPr dirty="0" sz="2800">
                <a:latin typeface="Arial MT"/>
                <a:cs typeface="Arial MT"/>
              </a:rPr>
              <a:t>r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amount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energy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(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several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eV/photon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some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cases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)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but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they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have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very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little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momentum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associated</a:t>
            </a:r>
            <a:r>
              <a:rPr dirty="0" sz="2800" spc="77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them.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369" y="33020"/>
            <a:ext cx="8058784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2800" spc="-10">
                <a:latin typeface="Arial MT"/>
                <a:cs typeface="Arial MT"/>
              </a:rPr>
              <a:t>Thus,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for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direct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band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gap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material,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excess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energy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electron-hole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recombination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can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either</a:t>
            </a:r>
            <a:r>
              <a:rPr dirty="0" sz="2800" spc="229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</a:t>
            </a:r>
            <a:r>
              <a:rPr dirty="0" sz="2800" spc="2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taken</a:t>
            </a:r>
            <a:r>
              <a:rPr dirty="0" sz="2800" spc="21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away</a:t>
            </a:r>
            <a:r>
              <a:rPr dirty="0" sz="2800" spc="2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</a:t>
            </a:r>
            <a:r>
              <a:rPr dirty="0" sz="2800" spc="229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heat,</a:t>
            </a:r>
            <a:r>
              <a:rPr dirty="0" sz="2800" spc="2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or</a:t>
            </a:r>
            <a:r>
              <a:rPr dirty="0" sz="2800" spc="2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more</a:t>
            </a:r>
            <a:r>
              <a:rPr dirty="0" sz="2800" spc="22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likely,</a:t>
            </a:r>
            <a:r>
              <a:rPr dirty="0" sz="2800" spc="229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92159" y="3464559"/>
            <a:ext cx="342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CB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8059" y="5041900"/>
            <a:ext cx="330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VB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87109" y="1552347"/>
            <a:ext cx="3061970" cy="5310505"/>
            <a:chOff x="6087109" y="1552347"/>
            <a:chExt cx="3061970" cy="5310505"/>
          </a:xfrm>
        </p:grpSpPr>
        <p:sp>
          <p:nvSpPr>
            <p:cNvPr id="6" name="object 6"/>
            <p:cNvSpPr/>
            <p:nvPr/>
          </p:nvSpPr>
          <p:spPr>
            <a:xfrm>
              <a:off x="6367780" y="1557019"/>
              <a:ext cx="2776220" cy="41910"/>
            </a:xfrm>
            <a:custGeom>
              <a:avLst/>
              <a:gdLst/>
              <a:ahLst/>
              <a:cxnLst/>
              <a:rect l="l" t="t" r="r" b="b"/>
              <a:pathLst>
                <a:path w="2776220" h="41909">
                  <a:moveTo>
                    <a:pt x="2776220" y="29210"/>
                  </a:moveTo>
                  <a:lnTo>
                    <a:pt x="2051977" y="21590"/>
                  </a:lnTo>
                  <a:lnTo>
                    <a:pt x="1931276" y="20320"/>
                  </a:lnTo>
                  <a:lnTo>
                    <a:pt x="0" y="0"/>
                  </a:lnTo>
                  <a:lnTo>
                    <a:pt x="11709" y="21590"/>
                  </a:lnTo>
                  <a:lnTo>
                    <a:pt x="22745" y="41910"/>
                  </a:lnTo>
                  <a:lnTo>
                    <a:pt x="2776220" y="41910"/>
                  </a:lnTo>
                  <a:lnTo>
                    <a:pt x="2776220" y="2921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89841" y="1597660"/>
              <a:ext cx="2754630" cy="22860"/>
            </a:xfrm>
            <a:custGeom>
              <a:avLst/>
              <a:gdLst/>
              <a:ahLst/>
              <a:cxnLst/>
              <a:rect l="l" t="t" r="r" b="b"/>
              <a:pathLst>
                <a:path w="2754629" h="22859">
                  <a:moveTo>
                    <a:pt x="2754158" y="0"/>
                  </a:moveTo>
                  <a:lnTo>
                    <a:pt x="0" y="0"/>
                  </a:lnTo>
                  <a:lnTo>
                    <a:pt x="12409" y="22860"/>
                  </a:lnTo>
                  <a:lnTo>
                    <a:pt x="2754158" y="22860"/>
                  </a:lnTo>
                  <a:lnTo>
                    <a:pt x="2754158" y="0"/>
                  </a:lnTo>
                  <a:close/>
                </a:path>
              </a:pathLst>
            </a:custGeom>
            <a:solidFill>
              <a:srgbClr val="99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00872" y="1617980"/>
              <a:ext cx="2743200" cy="22860"/>
            </a:xfrm>
            <a:custGeom>
              <a:avLst/>
              <a:gdLst/>
              <a:ahLst/>
              <a:cxnLst/>
              <a:rect l="l" t="t" r="r" b="b"/>
              <a:pathLst>
                <a:path w="2743200" h="22860">
                  <a:moveTo>
                    <a:pt x="2743127" y="0"/>
                  </a:moveTo>
                  <a:lnTo>
                    <a:pt x="0" y="0"/>
                  </a:lnTo>
                  <a:lnTo>
                    <a:pt x="12409" y="22860"/>
                  </a:lnTo>
                  <a:lnTo>
                    <a:pt x="2743127" y="22860"/>
                  </a:lnTo>
                  <a:lnTo>
                    <a:pt x="2743127" y="0"/>
                  </a:lnTo>
                  <a:close/>
                </a:path>
              </a:pathLst>
            </a:custGeom>
            <a:solidFill>
              <a:srgbClr val="99C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412592" y="1639570"/>
              <a:ext cx="2731770" cy="22860"/>
            </a:xfrm>
            <a:custGeom>
              <a:avLst/>
              <a:gdLst/>
              <a:ahLst/>
              <a:cxnLst/>
              <a:rect l="l" t="t" r="r" b="b"/>
              <a:pathLst>
                <a:path w="2731770" h="22860">
                  <a:moveTo>
                    <a:pt x="2731407" y="0"/>
                  </a:moveTo>
                  <a:lnTo>
                    <a:pt x="0" y="0"/>
                  </a:lnTo>
                  <a:lnTo>
                    <a:pt x="3447" y="6350"/>
                  </a:lnTo>
                  <a:lnTo>
                    <a:pt x="11175" y="22859"/>
                  </a:lnTo>
                  <a:lnTo>
                    <a:pt x="2724961" y="22859"/>
                  </a:lnTo>
                  <a:lnTo>
                    <a:pt x="2731407" y="11429"/>
                  </a:lnTo>
                  <a:lnTo>
                    <a:pt x="2731407" y="0"/>
                  </a:lnTo>
                  <a:close/>
                </a:path>
              </a:pathLst>
            </a:custGeom>
            <a:solidFill>
              <a:srgbClr val="97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22579" y="1659890"/>
              <a:ext cx="2716530" cy="22860"/>
            </a:xfrm>
            <a:custGeom>
              <a:avLst/>
              <a:gdLst/>
              <a:ahLst/>
              <a:cxnLst/>
              <a:rect l="l" t="t" r="r" b="b"/>
              <a:pathLst>
                <a:path w="2716529" h="22860">
                  <a:moveTo>
                    <a:pt x="2716407" y="0"/>
                  </a:moveTo>
                  <a:lnTo>
                    <a:pt x="0" y="0"/>
                  </a:lnTo>
                  <a:lnTo>
                    <a:pt x="10700" y="22860"/>
                  </a:lnTo>
                  <a:lnTo>
                    <a:pt x="2703516" y="22860"/>
                  </a:lnTo>
                  <a:lnTo>
                    <a:pt x="2716407" y="0"/>
                  </a:lnTo>
                  <a:close/>
                </a:path>
              </a:pathLst>
            </a:custGeom>
            <a:solidFill>
              <a:srgbClr val="97C7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432684" y="1681480"/>
              <a:ext cx="2694305" cy="22860"/>
            </a:xfrm>
            <a:custGeom>
              <a:avLst/>
              <a:gdLst/>
              <a:ahLst/>
              <a:cxnLst/>
              <a:rect l="l" t="t" r="r" b="b"/>
              <a:pathLst>
                <a:path w="2694304" h="22860">
                  <a:moveTo>
                    <a:pt x="2694126" y="0"/>
                  </a:moveTo>
                  <a:lnTo>
                    <a:pt x="0" y="0"/>
                  </a:lnTo>
                  <a:lnTo>
                    <a:pt x="10700" y="22860"/>
                  </a:lnTo>
                  <a:lnTo>
                    <a:pt x="2681235" y="22860"/>
                  </a:lnTo>
                  <a:lnTo>
                    <a:pt x="2694126" y="0"/>
                  </a:lnTo>
                  <a:close/>
                </a:path>
              </a:pathLst>
            </a:custGeom>
            <a:solidFill>
              <a:srgbClr val="97C6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42196" y="1701800"/>
              <a:ext cx="2673350" cy="22860"/>
            </a:xfrm>
            <a:custGeom>
              <a:avLst/>
              <a:gdLst/>
              <a:ahLst/>
              <a:cxnLst/>
              <a:rect l="l" t="t" r="r" b="b"/>
              <a:pathLst>
                <a:path w="2673350" h="22860">
                  <a:moveTo>
                    <a:pt x="2673156" y="0"/>
                  </a:moveTo>
                  <a:lnTo>
                    <a:pt x="0" y="0"/>
                  </a:lnTo>
                  <a:lnTo>
                    <a:pt x="10700" y="22860"/>
                  </a:lnTo>
                  <a:lnTo>
                    <a:pt x="2660265" y="22860"/>
                  </a:lnTo>
                  <a:lnTo>
                    <a:pt x="2673156" y="0"/>
                  </a:lnTo>
                  <a:close/>
                </a:path>
              </a:pathLst>
            </a:custGeom>
            <a:solidFill>
              <a:srgbClr val="96C5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452302" y="1723390"/>
              <a:ext cx="2651125" cy="22860"/>
            </a:xfrm>
            <a:custGeom>
              <a:avLst/>
              <a:gdLst/>
              <a:ahLst/>
              <a:cxnLst/>
              <a:rect l="l" t="t" r="r" b="b"/>
              <a:pathLst>
                <a:path w="2651125" h="22860">
                  <a:moveTo>
                    <a:pt x="2650876" y="0"/>
                  </a:moveTo>
                  <a:lnTo>
                    <a:pt x="0" y="0"/>
                  </a:lnTo>
                  <a:lnTo>
                    <a:pt x="10700" y="22860"/>
                  </a:lnTo>
                  <a:lnTo>
                    <a:pt x="2637985" y="22860"/>
                  </a:lnTo>
                  <a:lnTo>
                    <a:pt x="2650876" y="0"/>
                  </a:lnTo>
                  <a:close/>
                </a:path>
              </a:pathLst>
            </a:custGeom>
            <a:solidFill>
              <a:srgbClr val="96C4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61813" y="1743710"/>
              <a:ext cx="2630170" cy="22860"/>
            </a:xfrm>
            <a:custGeom>
              <a:avLst/>
              <a:gdLst/>
              <a:ahLst/>
              <a:cxnLst/>
              <a:rect l="l" t="t" r="r" b="b"/>
              <a:pathLst>
                <a:path w="2630170" h="22860">
                  <a:moveTo>
                    <a:pt x="2629905" y="0"/>
                  </a:moveTo>
                  <a:lnTo>
                    <a:pt x="0" y="0"/>
                  </a:lnTo>
                  <a:lnTo>
                    <a:pt x="10105" y="21589"/>
                  </a:lnTo>
                  <a:lnTo>
                    <a:pt x="10673" y="22860"/>
                  </a:lnTo>
                  <a:lnTo>
                    <a:pt x="2617014" y="22860"/>
                  </a:lnTo>
                  <a:lnTo>
                    <a:pt x="2629905" y="0"/>
                  </a:lnTo>
                  <a:close/>
                </a:path>
              </a:pathLst>
            </a:custGeom>
            <a:solidFill>
              <a:srgbClr val="96C3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71919" y="1765300"/>
              <a:ext cx="2607945" cy="21590"/>
            </a:xfrm>
            <a:custGeom>
              <a:avLst/>
              <a:gdLst/>
              <a:ahLst/>
              <a:cxnLst/>
              <a:rect l="l" t="t" r="r" b="b"/>
              <a:pathLst>
                <a:path w="2607945" h="21589">
                  <a:moveTo>
                    <a:pt x="2607625" y="0"/>
                  </a:moveTo>
                  <a:lnTo>
                    <a:pt x="0" y="0"/>
                  </a:lnTo>
                  <a:lnTo>
                    <a:pt x="9644" y="21589"/>
                  </a:lnTo>
                  <a:lnTo>
                    <a:pt x="2595450" y="21589"/>
                  </a:lnTo>
                  <a:lnTo>
                    <a:pt x="2607625" y="0"/>
                  </a:lnTo>
                  <a:close/>
                </a:path>
              </a:pathLst>
            </a:custGeom>
            <a:solidFill>
              <a:srgbClr val="95C2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80997" y="1785620"/>
              <a:ext cx="2587625" cy="22860"/>
            </a:xfrm>
            <a:custGeom>
              <a:avLst/>
              <a:gdLst/>
              <a:ahLst/>
              <a:cxnLst/>
              <a:rect l="l" t="t" r="r" b="b"/>
              <a:pathLst>
                <a:path w="2587625" h="22860">
                  <a:moveTo>
                    <a:pt x="2587089" y="0"/>
                  </a:moveTo>
                  <a:lnTo>
                    <a:pt x="0" y="0"/>
                  </a:lnTo>
                  <a:lnTo>
                    <a:pt x="10212" y="22859"/>
                  </a:lnTo>
                  <a:lnTo>
                    <a:pt x="2574198" y="22859"/>
                  </a:lnTo>
                  <a:lnTo>
                    <a:pt x="2587089" y="0"/>
                  </a:lnTo>
                  <a:close/>
                </a:path>
              </a:pathLst>
            </a:custGeom>
            <a:solidFill>
              <a:srgbClr val="95C1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490074" y="1805940"/>
              <a:ext cx="2566670" cy="22860"/>
            </a:xfrm>
            <a:custGeom>
              <a:avLst/>
              <a:gdLst/>
              <a:ahLst/>
              <a:cxnLst/>
              <a:rect l="l" t="t" r="r" b="b"/>
              <a:pathLst>
                <a:path w="2566670" h="22860">
                  <a:moveTo>
                    <a:pt x="2566553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554318" y="22860"/>
                  </a:lnTo>
                  <a:lnTo>
                    <a:pt x="2558675" y="13970"/>
                  </a:lnTo>
                  <a:lnTo>
                    <a:pt x="2566553" y="0"/>
                  </a:lnTo>
                  <a:close/>
                </a:path>
              </a:pathLst>
            </a:custGeom>
            <a:solidFill>
              <a:srgbClr val="95C0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499719" y="1827530"/>
              <a:ext cx="2545715" cy="22860"/>
            </a:xfrm>
            <a:custGeom>
              <a:avLst/>
              <a:gdLst/>
              <a:ahLst/>
              <a:cxnLst/>
              <a:rect l="l" t="t" r="r" b="b"/>
              <a:pathLst>
                <a:path w="2545715" h="22860">
                  <a:moveTo>
                    <a:pt x="2545295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534091" y="22860"/>
                  </a:lnTo>
                  <a:lnTo>
                    <a:pt x="2545295" y="0"/>
                  </a:lnTo>
                  <a:close/>
                </a:path>
              </a:pathLst>
            </a:custGeom>
            <a:solidFill>
              <a:srgbClr val="94BF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508796" y="1847850"/>
              <a:ext cx="2526665" cy="22860"/>
            </a:xfrm>
            <a:custGeom>
              <a:avLst/>
              <a:gdLst/>
              <a:ahLst/>
              <a:cxnLst/>
              <a:rect l="l" t="t" r="r" b="b"/>
              <a:pathLst>
                <a:path w="2526665" h="22860">
                  <a:moveTo>
                    <a:pt x="2526259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515055" y="22860"/>
                  </a:lnTo>
                  <a:lnTo>
                    <a:pt x="2526259" y="0"/>
                  </a:lnTo>
                  <a:close/>
                </a:path>
              </a:pathLst>
            </a:custGeom>
            <a:solidFill>
              <a:srgbClr val="94BE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518441" y="1869440"/>
              <a:ext cx="2506345" cy="22860"/>
            </a:xfrm>
            <a:custGeom>
              <a:avLst/>
              <a:gdLst/>
              <a:ahLst/>
              <a:cxnLst/>
              <a:rect l="l" t="t" r="r" b="b"/>
              <a:pathLst>
                <a:path w="2506345" h="22860">
                  <a:moveTo>
                    <a:pt x="2506032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494828" y="22860"/>
                  </a:lnTo>
                  <a:lnTo>
                    <a:pt x="2506032" y="0"/>
                  </a:lnTo>
                  <a:close/>
                </a:path>
              </a:pathLst>
            </a:custGeom>
            <a:solidFill>
              <a:srgbClr val="94BD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527518" y="1889760"/>
              <a:ext cx="2487295" cy="22860"/>
            </a:xfrm>
            <a:custGeom>
              <a:avLst/>
              <a:gdLst/>
              <a:ahLst/>
              <a:cxnLst/>
              <a:rect l="l" t="t" r="r" b="b"/>
              <a:pathLst>
                <a:path w="2487295" h="22860">
                  <a:moveTo>
                    <a:pt x="2486996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475792" y="22860"/>
                  </a:lnTo>
                  <a:lnTo>
                    <a:pt x="2486996" y="0"/>
                  </a:lnTo>
                  <a:close/>
                </a:path>
              </a:pathLst>
            </a:custGeom>
            <a:solidFill>
              <a:srgbClr val="93BC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37163" y="1911350"/>
              <a:ext cx="2466975" cy="21590"/>
            </a:xfrm>
            <a:custGeom>
              <a:avLst/>
              <a:gdLst/>
              <a:ahLst/>
              <a:cxnLst/>
              <a:rect l="l" t="t" r="r" b="b"/>
              <a:pathLst>
                <a:path w="2466975" h="21589">
                  <a:moveTo>
                    <a:pt x="2466769" y="0"/>
                  </a:moveTo>
                  <a:lnTo>
                    <a:pt x="0" y="0"/>
                  </a:lnTo>
                  <a:lnTo>
                    <a:pt x="9644" y="21589"/>
                  </a:lnTo>
                  <a:lnTo>
                    <a:pt x="2456188" y="21589"/>
                  </a:lnTo>
                  <a:lnTo>
                    <a:pt x="2466769" y="0"/>
                  </a:lnTo>
                  <a:close/>
                </a:path>
              </a:pathLst>
            </a:custGeom>
            <a:solidFill>
              <a:srgbClr val="93BB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546240" y="1931670"/>
              <a:ext cx="2447925" cy="22860"/>
            </a:xfrm>
            <a:custGeom>
              <a:avLst/>
              <a:gdLst/>
              <a:ahLst/>
              <a:cxnLst/>
              <a:rect l="l" t="t" r="r" b="b"/>
              <a:pathLst>
                <a:path w="2447925" h="22860">
                  <a:moveTo>
                    <a:pt x="2447733" y="0"/>
                  </a:moveTo>
                  <a:lnTo>
                    <a:pt x="0" y="0"/>
                  </a:lnTo>
                  <a:lnTo>
                    <a:pt x="10212" y="22859"/>
                  </a:lnTo>
                  <a:lnTo>
                    <a:pt x="2436529" y="22859"/>
                  </a:lnTo>
                  <a:lnTo>
                    <a:pt x="2447733" y="0"/>
                  </a:lnTo>
                  <a:close/>
                </a:path>
              </a:pathLst>
            </a:custGeom>
            <a:solidFill>
              <a:srgbClr val="93BA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555885" y="1953260"/>
              <a:ext cx="2427605" cy="21590"/>
            </a:xfrm>
            <a:custGeom>
              <a:avLst/>
              <a:gdLst/>
              <a:ahLst/>
              <a:cxnLst/>
              <a:rect l="l" t="t" r="r" b="b"/>
              <a:pathLst>
                <a:path w="2427604" h="21589">
                  <a:moveTo>
                    <a:pt x="2427506" y="0"/>
                  </a:moveTo>
                  <a:lnTo>
                    <a:pt x="0" y="0"/>
                  </a:lnTo>
                  <a:lnTo>
                    <a:pt x="9644" y="21589"/>
                  </a:lnTo>
                  <a:lnTo>
                    <a:pt x="2416925" y="21589"/>
                  </a:lnTo>
                  <a:lnTo>
                    <a:pt x="2427506" y="0"/>
                  </a:lnTo>
                  <a:close/>
                </a:path>
              </a:pathLst>
            </a:custGeom>
            <a:solidFill>
              <a:srgbClr val="93B9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564962" y="1973580"/>
              <a:ext cx="2408555" cy="22860"/>
            </a:xfrm>
            <a:custGeom>
              <a:avLst/>
              <a:gdLst/>
              <a:ahLst/>
              <a:cxnLst/>
              <a:rect l="l" t="t" r="r" b="b"/>
              <a:pathLst>
                <a:path w="2408554" h="22860">
                  <a:moveTo>
                    <a:pt x="2408470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397266" y="22860"/>
                  </a:lnTo>
                  <a:lnTo>
                    <a:pt x="2408470" y="0"/>
                  </a:lnTo>
                  <a:close/>
                </a:path>
              </a:pathLst>
            </a:custGeom>
            <a:solidFill>
              <a:srgbClr val="92B8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74040" y="1993900"/>
              <a:ext cx="2389505" cy="22860"/>
            </a:xfrm>
            <a:custGeom>
              <a:avLst/>
              <a:gdLst/>
              <a:ahLst/>
              <a:cxnLst/>
              <a:rect l="l" t="t" r="r" b="b"/>
              <a:pathLst>
                <a:path w="2389504" h="22860">
                  <a:moveTo>
                    <a:pt x="2389433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378229" y="22860"/>
                  </a:lnTo>
                  <a:lnTo>
                    <a:pt x="2389433" y="0"/>
                  </a:lnTo>
                  <a:close/>
                </a:path>
              </a:pathLst>
            </a:custGeom>
            <a:solidFill>
              <a:srgbClr val="92B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583685" y="2015490"/>
              <a:ext cx="2369820" cy="22860"/>
            </a:xfrm>
            <a:custGeom>
              <a:avLst/>
              <a:gdLst/>
              <a:ahLst/>
              <a:cxnLst/>
              <a:rect l="l" t="t" r="r" b="b"/>
              <a:pathLst>
                <a:path w="2369820" h="22860">
                  <a:moveTo>
                    <a:pt x="2369207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358003" y="22860"/>
                  </a:lnTo>
                  <a:lnTo>
                    <a:pt x="2369207" y="0"/>
                  </a:lnTo>
                  <a:close/>
                </a:path>
              </a:pathLst>
            </a:custGeom>
            <a:solidFill>
              <a:srgbClr val="92B6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592762" y="2035810"/>
              <a:ext cx="2350770" cy="22860"/>
            </a:xfrm>
            <a:custGeom>
              <a:avLst/>
              <a:gdLst/>
              <a:ahLst/>
              <a:cxnLst/>
              <a:rect l="l" t="t" r="r" b="b"/>
              <a:pathLst>
                <a:path w="2350770" h="22860">
                  <a:moveTo>
                    <a:pt x="2350170" y="0"/>
                  </a:moveTo>
                  <a:lnTo>
                    <a:pt x="0" y="0"/>
                  </a:lnTo>
                  <a:lnTo>
                    <a:pt x="10212" y="22860"/>
                  </a:lnTo>
                  <a:lnTo>
                    <a:pt x="2338966" y="22860"/>
                  </a:lnTo>
                  <a:lnTo>
                    <a:pt x="2350170" y="0"/>
                  </a:lnTo>
                  <a:close/>
                </a:path>
              </a:pathLst>
            </a:custGeom>
            <a:solidFill>
              <a:srgbClr val="91B5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602407" y="2057400"/>
              <a:ext cx="2330450" cy="22860"/>
            </a:xfrm>
            <a:custGeom>
              <a:avLst/>
              <a:gdLst/>
              <a:ahLst/>
              <a:cxnLst/>
              <a:rect l="l" t="t" r="r" b="b"/>
              <a:pathLst>
                <a:path w="2330450" h="22860">
                  <a:moveTo>
                    <a:pt x="2329944" y="0"/>
                  </a:moveTo>
                  <a:lnTo>
                    <a:pt x="0" y="0"/>
                  </a:lnTo>
                  <a:lnTo>
                    <a:pt x="7942" y="17779"/>
                  </a:lnTo>
                  <a:lnTo>
                    <a:pt x="10247" y="22860"/>
                  </a:lnTo>
                  <a:lnTo>
                    <a:pt x="2318740" y="22860"/>
                  </a:lnTo>
                  <a:lnTo>
                    <a:pt x="2329944" y="0"/>
                  </a:lnTo>
                  <a:close/>
                </a:path>
              </a:pathLst>
            </a:custGeom>
            <a:solidFill>
              <a:srgbClr val="91B4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611502" y="2077720"/>
              <a:ext cx="2311400" cy="22860"/>
            </a:xfrm>
            <a:custGeom>
              <a:avLst/>
              <a:gdLst/>
              <a:ahLst/>
              <a:cxnLst/>
              <a:rect l="l" t="t" r="r" b="b"/>
              <a:pathLst>
                <a:path w="2311400" h="22860">
                  <a:moveTo>
                    <a:pt x="2310889" y="0"/>
                  </a:moveTo>
                  <a:lnTo>
                    <a:pt x="0" y="0"/>
                  </a:lnTo>
                  <a:lnTo>
                    <a:pt x="10373" y="22859"/>
                  </a:lnTo>
                  <a:lnTo>
                    <a:pt x="2299685" y="22859"/>
                  </a:lnTo>
                  <a:lnTo>
                    <a:pt x="2310889" y="0"/>
                  </a:lnTo>
                  <a:close/>
                </a:path>
              </a:pathLst>
            </a:custGeom>
            <a:solidFill>
              <a:srgbClr val="91B3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621299" y="2099310"/>
              <a:ext cx="2291080" cy="21590"/>
            </a:xfrm>
            <a:custGeom>
              <a:avLst/>
              <a:gdLst/>
              <a:ahLst/>
              <a:cxnLst/>
              <a:rect l="l" t="t" r="r" b="b"/>
              <a:pathLst>
                <a:path w="2291079" h="21589">
                  <a:moveTo>
                    <a:pt x="2290510" y="0"/>
                  </a:moveTo>
                  <a:lnTo>
                    <a:pt x="0" y="0"/>
                  </a:lnTo>
                  <a:lnTo>
                    <a:pt x="9797" y="21589"/>
                  </a:lnTo>
                  <a:lnTo>
                    <a:pt x="2279929" y="21589"/>
                  </a:lnTo>
                  <a:lnTo>
                    <a:pt x="2290510" y="0"/>
                  </a:lnTo>
                  <a:close/>
                </a:path>
              </a:pathLst>
            </a:custGeom>
            <a:solidFill>
              <a:srgbClr val="90B2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630521" y="2119630"/>
              <a:ext cx="2271395" cy="22860"/>
            </a:xfrm>
            <a:custGeom>
              <a:avLst/>
              <a:gdLst/>
              <a:ahLst/>
              <a:cxnLst/>
              <a:rect l="l" t="t" r="r" b="b"/>
              <a:pathLst>
                <a:path w="2271395" h="22860">
                  <a:moveTo>
                    <a:pt x="2271330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2260120" y="22860"/>
                  </a:lnTo>
                  <a:lnTo>
                    <a:pt x="2271330" y="0"/>
                  </a:lnTo>
                  <a:close/>
                </a:path>
              </a:pathLst>
            </a:custGeom>
            <a:solidFill>
              <a:srgbClr val="90B1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639742" y="2139950"/>
              <a:ext cx="2252345" cy="22860"/>
            </a:xfrm>
            <a:custGeom>
              <a:avLst/>
              <a:gdLst/>
              <a:ahLst/>
              <a:cxnLst/>
              <a:rect l="l" t="t" r="r" b="b"/>
              <a:pathLst>
                <a:path w="2252345" h="22860">
                  <a:moveTo>
                    <a:pt x="2252150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2240841" y="22860"/>
                  </a:lnTo>
                  <a:lnTo>
                    <a:pt x="2252150" y="0"/>
                  </a:lnTo>
                  <a:close/>
                </a:path>
              </a:pathLst>
            </a:custGeom>
            <a:solidFill>
              <a:srgbClr val="90B0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649539" y="2161540"/>
              <a:ext cx="2232025" cy="22860"/>
            </a:xfrm>
            <a:custGeom>
              <a:avLst/>
              <a:gdLst/>
              <a:ahLst/>
              <a:cxnLst/>
              <a:rect l="l" t="t" r="r" b="b"/>
              <a:pathLst>
                <a:path w="2232025" h="22860">
                  <a:moveTo>
                    <a:pt x="2231672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2220357" y="22860"/>
                  </a:lnTo>
                  <a:lnTo>
                    <a:pt x="2231672" y="0"/>
                  </a:lnTo>
                  <a:close/>
                </a:path>
              </a:pathLst>
            </a:custGeom>
            <a:solidFill>
              <a:srgbClr val="8FAF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658760" y="2181860"/>
              <a:ext cx="2212975" cy="22860"/>
            </a:xfrm>
            <a:custGeom>
              <a:avLst/>
              <a:gdLst/>
              <a:ahLst/>
              <a:cxnLst/>
              <a:rect l="l" t="t" r="r" b="b"/>
              <a:pathLst>
                <a:path w="2212975" h="22860">
                  <a:moveTo>
                    <a:pt x="2212393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2201078" y="22860"/>
                  </a:lnTo>
                  <a:lnTo>
                    <a:pt x="2212393" y="0"/>
                  </a:lnTo>
                  <a:close/>
                </a:path>
              </a:pathLst>
            </a:custGeom>
            <a:solidFill>
              <a:srgbClr val="8FAE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668558" y="2203450"/>
              <a:ext cx="2192020" cy="22860"/>
            </a:xfrm>
            <a:custGeom>
              <a:avLst/>
              <a:gdLst/>
              <a:ahLst/>
              <a:cxnLst/>
              <a:rect l="l" t="t" r="r" b="b"/>
              <a:pathLst>
                <a:path w="2192020" h="22860">
                  <a:moveTo>
                    <a:pt x="2191909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2180594" y="22860"/>
                  </a:lnTo>
                  <a:lnTo>
                    <a:pt x="2191909" y="0"/>
                  </a:lnTo>
                  <a:close/>
                </a:path>
              </a:pathLst>
            </a:custGeom>
            <a:solidFill>
              <a:srgbClr val="8FAD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677779" y="2223770"/>
              <a:ext cx="2172970" cy="22860"/>
            </a:xfrm>
            <a:custGeom>
              <a:avLst/>
              <a:gdLst/>
              <a:ahLst/>
              <a:cxnLst/>
              <a:rect l="l" t="t" r="r" b="b"/>
              <a:pathLst>
                <a:path w="2172970" h="22860">
                  <a:moveTo>
                    <a:pt x="2172631" y="0"/>
                  </a:moveTo>
                  <a:lnTo>
                    <a:pt x="0" y="0"/>
                  </a:lnTo>
                  <a:lnTo>
                    <a:pt x="10373" y="22859"/>
                  </a:lnTo>
                  <a:lnTo>
                    <a:pt x="2161316" y="22859"/>
                  </a:lnTo>
                  <a:lnTo>
                    <a:pt x="2172631" y="0"/>
                  </a:lnTo>
                  <a:close/>
                </a:path>
              </a:pathLst>
            </a:custGeom>
            <a:solidFill>
              <a:srgbClr val="8EAC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687576" y="2245360"/>
              <a:ext cx="2152650" cy="22860"/>
            </a:xfrm>
            <a:custGeom>
              <a:avLst/>
              <a:gdLst/>
              <a:ahLst/>
              <a:cxnLst/>
              <a:rect l="l" t="t" r="r" b="b"/>
              <a:pathLst>
                <a:path w="2152650" h="22860">
                  <a:moveTo>
                    <a:pt x="2152147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2140832" y="22860"/>
                  </a:lnTo>
                  <a:lnTo>
                    <a:pt x="2152147" y="0"/>
                  </a:lnTo>
                  <a:close/>
                </a:path>
              </a:pathLst>
            </a:custGeom>
            <a:solidFill>
              <a:srgbClr val="8EAB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696797" y="2265680"/>
              <a:ext cx="2132965" cy="22860"/>
            </a:xfrm>
            <a:custGeom>
              <a:avLst/>
              <a:gdLst/>
              <a:ahLst/>
              <a:cxnLst/>
              <a:rect l="l" t="t" r="r" b="b"/>
              <a:pathLst>
                <a:path w="2132965" h="22860">
                  <a:moveTo>
                    <a:pt x="2132868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2121553" y="22860"/>
                  </a:lnTo>
                  <a:lnTo>
                    <a:pt x="2132868" y="0"/>
                  </a:lnTo>
                  <a:close/>
                </a:path>
              </a:pathLst>
            </a:custGeom>
            <a:solidFill>
              <a:srgbClr val="8EAA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706595" y="2287270"/>
              <a:ext cx="2112645" cy="21590"/>
            </a:xfrm>
            <a:custGeom>
              <a:avLst/>
              <a:gdLst/>
              <a:ahLst/>
              <a:cxnLst/>
              <a:rect l="l" t="t" r="r" b="b"/>
              <a:pathLst>
                <a:path w="2112645" h="21589">
                  <a:moveTo>
                    <a:pt x="2112384" y="0"/>
                  </a:moveTo>
                  <a:lnTo>
                    <a:pt x="0" y="0"/>
                  </a:lnTo>
                  <a:lnTo>
                    <a:pt x="9797" y="21589"/>
                  </a:lnTo>
                  <a:lnTo>
                    <a:pt x="2101698" y="21589"/>
                  </a:lnTo>
                  <a:lnTo>
                    <a:pt x="2112384" y="0"/>
                  </a:lnTo>
                  <a:close/>
                </a:path>
              </a:pathLst>
            </a:custGeom>
            <a:solidFill>
              <a:srgbClr val="8DA9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715816" y="2307590"/>
              <a:ext cx="2093595" cy="22860"/>
            </a:xfrm>
            <a:custGeom>
              <a:avLst/>
              <a:gdLst/>
              <a:ahLst/>
              <a:cxnLst/>
              <a:rect l="l" t="t" r="r" b="b"/>
              <a:pathLst>
                <a:path w="2093595" h="22860">
                  <a:moveTo>
                    <a:pt x="2093105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2081790" y="22860"/>
                  </a:lnTo>
                  <a:lnTo>
                    <a:pt x="2093105" y="0"/>
                  </a:lnTo>
                  <a:close/>
                </a:path>
              </a:pathLst>
            </a:custGeom>
            <a:solidFill>
              <a:srgbClr val="8DA8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725037" y="2327910"/>
              <a:ext cx="2073910" cy="22860"/>
            </a:xfrm>
            <a:custGeom>
              <a:avLst/>
              <a:gdLst/>
              <a:ahLst/>
              <a:cxnLst/>
              <a:rect l="l" t="t" r="r" b="b"/>
              <a:pathLst>
                <a:path w="2073909" h="22860">
                  <a:moveTo>
                    <a:pt x="2073827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2062512" y="22860"/>
                  </a:lnTo>
                  <a:lnTo>
                    <a:pt x="2073827" y="0"/>
                  </a:lnTo>
                  <a:close/>
                </a:path>
              </a:pathLst>
            </a:custGeom>
            <a:solidFill>
              <a:srgbClr val="8DA7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734834" y="2349500"/>
              <a:ext cx="2053589" cy="21590"/>
            </a:xfrm>
            <a:custGeom>
              <a:avLst/>
              <a:gdLst/>
              <a:ahLst/>
              <a:cxnLst/>
              <a:rect l="l" t="t" r="r" b="b"/>
              <a:pathLst>
                <a:path w="2053590" h="21589">
                  <a:moveTo>
                    <a:pt x="2053343" y="0"/>
                  </a:moveTo>
                  <a:lnTo>
                    <a:pt x="0" y="0"/>
                  </a:lnTo>
                  <a:lnTo>
                    <a:pt x="9797" y="21589"/>
                  </a:lnTo>
                  <a:lnTo>
                    <a:pt x="2042656" y="21589"/>
                  </a:lnTo>
                  <a:lnTo>
                    <a:pt x="2053343" y="0"/>
                  </a:lnTo>
                  <a:close/>
                </a:path>
              </a:pathLst>
            </a:custGeom>
            <a:solidFill>
              <a:srgbClr val="8DA6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744056" y="2369819"/>
              <a:ext cx="2034539" cy="22860"/>
            </a:xfrm>
            <a:custGeom>
              <a:avLst/>
              <a:gdLst/>
              <a:ahLst/>
              <a:cxnLst/>
              <a:rect l="l" t="t" r="r" b="b"/>
              <a:pathLst>
                <a:path w="2034540" h="22860">
                  <a:moveTo>
                    <a:pt x="2034064" y="0"/>
                  </a:moveTo>
                  <a:lnTo>
                    <a:pt x="0" y="0"/>
                  </a:lnTo>
                  <a:lnTo>
                    <a:pt x="10373" y="22859"/>
                  </a:lnTo>
                  <a:lnTo>
                    <a:pt x="2022749" y="22859"/>
                  </a:lnTo>
                  <a:lnTo>
                    <a:pt x="2034064" y="0"/>
                  </a:lnTo>
                  <a:close/>
                </a:path>
              </a:pathLst>
            </a:custGeom>
            <a:solidFill>
              <a:srgbClr val="8CA5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753277" y="2390140"/>
              <a:ext cx="2014855" cy="22860"/>
            </a:xfrm>
            <a:custGeom>
              <a:avLst/>
              <a:gdLst/>
              <a:ahLst/>
              <a:cxnLst/>
              <a:rect l="l" t="t" r="r" b="b"/>
              <a:pathLst>
                <a:path w="2014854" h="22860">
                  <a:moveTo>
                    <a:pt x="2014785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2003470" y="22860"/>
                  </a:lnTo>
                  <a:lnTo>
                    <a:pt x="2014785" y="0"/>
                  </a:lnTo>
                  <a:close/>
                </a:path>
              </a:pathLst>
            </a:custGeom>
            <a:solidFill>
              <a:srgbClr val="8CA4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763074" y="2411730"/>
              <a:ext cx="1994535" cy="22860"/>
            </a:xfrm>
            <a:custGeom>
              <a:avLst/>
              <a:gdLst/>
              <a:ahLst/>
              <a:cxnLst/>
              <a:rect l="l" t="t" r="r" b="b"/>
              <a:pathLst>
                <a:path w="1994534" h="22860">
                  <a:moveTo>
                    <a:pt x="1994301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1982986" y="22860"/>
                  </a:lnTo>
                  <a:lnTo>
                    <a:pt x="1994301" y="0"/>
                  </a:lnTo>
                  <a:close/>
                </a:path>
              </a:pathLst>
            </a:custGeom>
            <a:solidFill>
              <a:srgbClr val="8CA3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772295" y="2432050"/>
              <a:ext cx="1975485" cy="22860"/>
            </a:xfrm>
            <a:custGeom>
              <a:avLst/>
              <a:gdLst/>
              <a:ahLst/>
              <a:cxnLst/>
              <a:rect l="l" t="t" r="r" b="b"/>
              <a:pathLst>
                <a:path w="1975484" h="22860">
                  <a:moveTo>
                    <a:pt x="1975022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1963708" y="22860"/>
                  </a:lnTo>
                  <a:lnTo>
                    <a:pt x="1975022" y="0"/>
                  </a:lnTo>
                  <a:close/>
                </a:path>
              </a:pathLst>
            </a:custGeom>
            <a:solidFill>
              <a:srgbClr val="8BA2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782093" y="2453640"/>
              <a:ext cx="1955164" cy="22860"/>
            </a:xfrm>
            <a:custGeom>
              <a:avLst/>
              <a:gdLst/>
              <a:ahLst/>
              <a:cxnLst/>
              <a:rect l="l" t="t" r="r" b="b"/>
              <a:pathLst>
                <a:path w="1955165" h="22860">
                  <a:moveTo>
                    <a:pt x="1954539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1943224" y="22860"/>
                  </a:lnTo>
                  <a:lnTo>
                    <a:pt x="1954539" y="0"/>
                  </a:lnTo>
                  <a:close/>
                </a:path>
              </a:pathLst>
            </a:custGeom>
            <a:solidFill>
              <a:srgbClr val="8BA1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791314" y="2473960"/>
              <a:ext cx="1935480" cy="22860"/>
            </a:xfrm>
            <a:custGeom>
              <a:avLst/>
              <a:gdLst/>
              <a:ahLst/>
              <a:cxnLst/>
              <a:rect l="l" t="t" r="r" b="b"/>
              <a:pathLst>
                <a:path w="1935479" h="22860">
                  <a:moveTo>
                    <a:pt x="1935260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1923945" y="22860"/>
                  </a:lnTo>
                  <a:lnTo>
                    <a:pt x="1935260" y="0"/>
                  </a:lnTo>
                  <a:close/>
                </a:path>
              </a:pathLst>
            </a:custGeom>
            <a:solidFill>
              <a:srgbClr val="8BA0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801111" y="2495550"/>
              <a:ext cx="1915160" cy="22860"/>
            </a:xfrm>
            <a:custGeom>
              <a:avLst/>
              <a:gdLst/>
              <a:ahLst/>
              <a:cxnLst/>
              <a:rect l="l" t="t" r="r" b="b"/>
              <a:pathLst>
                <a:path w="1915159" h="22860">
                  <a:moveTo>
                    <a:pt x="1914776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1903461" y="22860"/>
                  </a:lnTo>
                  <a:lnTo>
                    <a:pt x="1914776" y="0"/>
                  </a:lnTo>
                  <a:close/>
                </a:path>
              </a:pathLst>
            </a:custGeom>
            <a:solidFill>
              <a:srgbClr val="8A9F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810332" y="2515869"/>
              <a:ext cx="1896110" cy="22860"/>
            </a:xfrm>
            <a:custGeom>
              <a:avLst/>
              <a:gdLst/>
              <a:ahLst/>
              <a:cxnLst/>
              <a:rect l="l" t="t" r="r" b="b"/>
              <a:pathLst>
                <a:path w="1896109" h="22860">
                  <a:moveTo>
                    <a:pt x="1895497" y="0"/>
                  </a:moveTo>
                  <a:lnTo>
                    <a:pt x="0" y="0"/>
                  </a:lnTo>
                  <a:lnTo>
                    <a:pt x="10373" y="22859"/>
                  </a:lnTo>
                  <a:lnTo>
                    <a:pt x="1884182" y="22859"/>
                  </a:lnTo>
                  <a:lnTo>
                    <a:pt x="1895497" y="0"/>
                  </a:lnTo>
                  <a:close/>
                </a:path>
              </a:pathLst>
            </a:custGeom>
            <a:solidFill>
              <a:srgbClr val="8A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820130" y="2537460"/>
              <a:ext cx="1875155" cy="21590"/>
            </a:xfrm>
            <a:custGeom>
              <a:avLst/>
              <a:gdLst/>
              <a:ahLst/>
              <a:cxnLst/>
              <a:rect l="l" t="t" r="r" b="b"/>
              <a:pathLst>
                <a:path w="1875154" h="21589">
                  <a:moveTo>
                    <a:pt x="1875013" y="0"/>
                  </a:moveTo>
                  <a:lnTo>
                    <a:pt x="0" y="0"/>
                  </a:lnTo>
                  <a:lnTo>
                    <a:pt x="9797" y="21589"/>
                  </a:lnTo>
                  <a:lnTo>
                    <a:pt x="1864327" y="21589"/>
                  </a:lnTo>
                  <a:lnTo>
                    <a:pt x="1875013" y="0"/>
                  </a:lnTo>
                  <a:close/>
                </a:path>
              </a:pathLst>
            </a:custGeom>
            <a:solidFill>
              <a:srgbClr val="8A9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829351" y="2557780"/>
              <a:ext cx="1856105" cy="22860"/>
            </a:xfrm>
            <a:custGeom>
              <a:avLst/>
              <a:gdLst/>
              <a:ahLst/>
              <a:cxnLst/>
              <a:rect l="l" t="t" r="r" b="b"/>
              <a:pathLst>
                <a:path w="1856104" h="22860">
                  <a:moveTo>
                    <a:pt x="1855735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1844420" y="22860"/>
                  </a:lnTo>
                  <a:lnTo>
                    <a:pt x="1855735" y="0"/>
                  </a:lnTo>
                  <a:close/>
                </a:path>
              </a:pathLst>
            </a:custGeom>
            <a:solidFill>
              <a:srgbClr val="899C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838572" y="2578100"/>
              <a:ext cx="1837055" cy="22860"/>
            </a:xfrm>
            <a:custGeom>
              <a:avLst/>
              <a:gdLst/>
              <a:ahLst/>
              <a:cxnLst/>
              <a:rect l="l" t="t" r="r" b="b"/>
              <a:pathLst>
                <a:path w="1837054" h="22860">
                  <a:moveTo>
                    <a:pt x="1836456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1825141" y="22860"/>
                  </a:lnTo>
                  <a:lnTo>
                    <a:pt x="1836456" y="0"/>
                  </a:lnTo>
                  <a:close/>
                </a:path>
              </a:pathLst>
            </a:custGeom>
            <a:solidFill>
              <a:srgbClr val="899B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848370" y="2599690"/>
              <a:ext cx="1816100" cy="22860"/>
            </a:xfrm>
            <a:custGeom>
              <a:avLst/>
              <a:gdLst/>
              <a:ahLst/>
              <a:cxnLst/>
              <a:rect l="l" t="t" r="r" b="b"/>
              <a:pathLst>
                <a:path w="1816100" h="22860">
                  <a:moveTo>
                    <a:pt x="1815972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1804657" y="22860"/>
                  </a:lnTo>
                  <a:lnTo>
                    <a:pt x="1815972" y="0"/>
                  </a:lnTo>
                  <a:close/>
                </a:path>
              </a:pathLst>
            </a:custGeom>
            <a:solidFill>
              <a:srgbClr val="899A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857591" y="2620010"/>
              <a:ext cx="1797050" cy="22860"/>
            </a:xfrm>
            <a:custGeom>
              <a:avLst/>
              <a:gdLst/>
              <a:ahLst/>
              <a:cxnLst/>
              <a:rect l="l" t="t" r="r" b="b"/>
              <a:pathLst>
                <a:path w="1797050" h="22860">
                  <a:moveTo>
                    <a:pt x="1796693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1785378" y="22860"/>
                  </a:lnTo>
                  <a:lnTo>
                    <a:pt x="1796693" y="0"/>
                  </a:lnTo>
                  <a:close/>
                </a:path>
              </a:pathLst>
            </a:custGeom>
            <a:solidFill>
              <a:srgbClr val="8899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867388" y="2641600"/>
              <a:ext cx="1776730" cy="22860"/>
            </a:xfrm>
            <a:custGeom>
              <a:avLst/>
              <a:gdLst/>
              <a:ahLst/>
              <a:cxnLst/>
              <a:rect l="l" t="t" r="r" b="b"/>
              <a:pathLst>
                <a:path w="1776729" h="22860">
                  <a:moveTo>
                    <a:pt x="1776209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1764894" y="22860"/>
                  </a:lnTo>
                  <a:lnTo>
                    <a:pt x="1776209" y="0"/>
                  </a:lnTo>
                  <a:close/>
                </a:path>
              </a:pathLst>
            </a:custGeom>
            <a:solidFill>
              <a:srgbClr val="8899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876609" y="2661919"/>
              <a:ext cx="1757045" cy="22860"/>
            </a:xfrm>
            <a:custGeom>
              <a:avLst/>
              <a:gdLst/>
              <a:ahLst/>
              <a:cxnLst/>
              <a:rect l="l" t="t" r="r" b="b"/>
              <a:pathLst>
                <a:path w="1757045" h="22860">
                  <a:moveTo>
                    <a:pt x="1756931" y="0"/>
                  </a:moveTo>
                  <a:lnTo>
                    <a:pt x="0" y="0"/>
                  </a:lnTo>
                  <a:lnTo>
                    <a:pt x="10373" y="22859"/>
                  </a:lnTo>
                  <a:lnTo>
                    <a:pt x="1745616" y="22859"/>
                  </a:lnTo>
                  <a:lnTo>
                    <a:pt x="1756931" y="0"/>
                  </a:lnTo>
                  <a:close/>
                </a:path>
              </a:pathLst>
            </a:custGeom>
            <a:solidFill>
              <a:srgbClr val="8897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886407" y="2683510"/>
              <a:ext cx="1736725" cy="22860"/>
            </a:xfrm>
            <a:custGeom>
              <a:avLst/>
              <a:gdLst/>
              <a:ahLst/>
              <a:cxnLst/>
              <a:rect l="l" t="t" r="r" b="b"/>
              <a:pathLst>
                <a:path w="1736725" h="22860">
                  <a:moveTo>
                    <a:pt x="1736447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1725132" y="22860"/>
                  </a:lnTo>
                  <a:lnTo>
                    <a:pt x="1736447" y="0"/>
                  </a:lnTo>
                  <a:close/>
                </a:path>
              </a:pathLst>
            </a:custGeom>
            <a:solidFill>
              <a:srgbClr val="8796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895628" y="2703830"/>
              <a:ext cx="1717675" cy="22860"/>
            </a:xfrm>
            <a:custGeom>
              <a:avLst/>
              <a:gdLst/>
              <a:ahLst/>
              <a:cxnLst/>
              <a:rect l="l" t="t" r="r" b="b"/>
              <a:pathLst>
                <a:path w="1717675" h="22860">
                  <a:moveTo>
                    <a:pt x="1717168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1705853" y="22860"/>
                  </a:lnTo>
                  <a:lnTo>
                    <a:pt x="1717168" y="0"/>
                  </a:lnTo>
                  <a:close/>
                </a:path>
              </a:pathLst>
            </a:custGeom>
            <a:solidFill>
              <a:srgbClr val="879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905425" y="2725419"/>
              <a:ext cx="1696720" cy="21590"/>
            </a:xfrm>
            <a:custGeom>
              <a:avLst/>
              <a:gdLst/>
              <a:ahLst/>
              <a:cxnLst/>
              <a:rect l="l" t="t" r="r" b="b"/>
              <a:pathLst>
                <a:path w="1696720" h="21589">
                  <a:moveTo>
                    <a:pt x="1696684" y="0"/>
                  </a:moveTo>
                  <a:lnTo>
                    <a:pt x="0" y="0"/>
                  </a:lnTo>
                  <a:lnTo>
                    <a:pt x="9797" y="21589"/>
                  </a:lnTo>
                  <a:lnTo>
                    <a:pt x="1685998" y="21589"/>
                  </a:lnTo>
                  <a:lnTo>
                    <a:pt x="1696684" y="0"/>
                  </a:lnTo>
                  <a:close/>
                </a:path>
              </a:pathLst>
            </a:custGeom>
            <a:solidFill>
              <a:srgbClr val="8794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914646" y="2745740"/>
              <a:ext cx="1677670" cy="22860"/>
            </a:xfrm>
            <a:custGeom>
              <a:avLst/>
              <a:gdLst/>
              <a:ahLst/>
              <a:cxnLst/>
              <a:rect l="l" t="t" r="r" b="b"/>
              <a:pathLst>
                <a:path w="1677670" h="22860">
                  <a:moveTo>
                    <a:pt x="1677405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1666090" y="22860"/>
                  </a:lnTo>
                  <a:lnTo>
                    <a:pt x="1677405" y="0"/>
                  </a:lnTo>
                  <a:close/>
                </a:path>
              </a:pathLst>
            </a:custGeom>
            <a:solidFill>
              <a:srgbClr val="8793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923867" y="2766060"/>
              <a:ext cx="1658620" cy="22860"/>
            </a:xfrm>
            <a:custGeom>
              <a:avLst/>
              <a:gdLst/>
              <a:ahLst/>
              <a:cxnLst/>
              <a:rect l="l" t="t" r="r" b="b"/>
              <a:pathLst>
                <a:path w="1658620" h="22860">
                  <a:moveTo>
                    <a:pt x="1658127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1646812" y="22860"/>
                  </a:lnTo>
                  <a:lnTo>
                    <a:pt x="1658127" y="0"/>
                  </a:lnTo>
                  <a:close/>
                </a:path>
              </a:pathLst>
            </a:custGeom>
            <a:solidFill>
              <a:srgbClr val="8692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933665" y="2787650"/>
              <a:ext cx="1637664" cy="22860"/>
            </a:xfrm>
            <a:custGeom>
              <a:avLst/>
              <a:gdLst/>
              <a:ahLst/>
              <a:cxnLst/>
              <a:rect l="l" t="t" r="r" b="b"/>
              <a:pathLst>
                <a:path w="1637665" h="22860">
                  <a:moveTo>
                    <a:pt x="1637643" y="0"/>
                  </a:moveTo>
                  <a:lnTo>
                    <a:pt x="0" y="0"/>
                  </a:lnTo>
                  <a:lnTo>
                    <a:pt x="10373" y="22860"/>
                  </a:lnTo>
                  <a:lnTo>
                    <a:pt x="1626328" y="22860"/>
                  </a:lnTo>
                  <a:lnTo>
                    <a:pt x="1637643" y="0"/>
                  </a:lnTo>
                  <a:close/>
                </a:path>
              </a:pathLst>
            </a:custGeom>
            <a:solidFill>
              <a:srgbClr val="8691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942886" y="2807969"/>
              <a:ext cx="1618615" cy="22860"/>
            </a:xfrm>
            <a:custGeom>
              <a:avLst/>
              <a:gdLst/>
              <a:ahLst/>
              <a:cxnLst/>
              <a:rect l="l" t="t" r="r" b="b"/>
              <a:pathLst>
                <a:path w="1618615" h="22860">
                  <a:moveTo>
                    <a:pt x="1618364" y="0"/>
                  </a:moveTo>
                  <a:lnTo>
                    <a:pt x="0" y="0"/>
                  </a:lnTo>
                  <a:lnTo>
                    <a:pt x="10373" y="22859"/>
                  </a:lnTo>
                  <a:lnTo>
                    <a:pt x="1607049" y="22859"/>
                  </a:lnTo>
                  <a:lnTo>
                    <a:pt x="1618364" y="0"/>
                  </a:lnTo>
                  <a:close/>
                </a:path>
              </a:pathLst>
            </a:custGeom>
            <a:solidFill>
              <a:srgbClr val="8690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952684" y="2829560"/>
              <a:ext cx="1598295" cy="22860"/>
            </a:xfrm>
            <a:custGeom>
              <a:avLst/>
              <a:gdLst/>
              <a:ahLst/>
              <a:cxnLst/>
              <a:rect l="l" t="t" r="r" b="b"/>
              <a:pathLst>
                <a:path w="1598295" h="22860">
                  <a:moveTo>
                    <a:pt x="1597880" y="0"/>
                  </a:moveTo>
                  <a:lnTo>
                    <a:pt x="0" y="0"/>
                  </a:lnTo>
                  <a:lnTo>
                    <a:pt x="6915" y="15239"/>
                  </a:lnTo>
                  <a:lnTo>
                    <a:pt x="10776" y="22860"/>
                  </a:lnTo>
                  <a:lnTo>
                    <a:pt x="1586565" y="22860"/>
                  </a:lnTo>
                  <a:lnTo>
                    <a:pt x="1597880" y="0"/>
                  </a:lnTo>
                  <a:close/>
                </a:path>
              </a:pathLst>
            </a:custGeom>
            <a:solidFill>
              <a:srgbClr val="858F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962173" y="2849880"/>
              <a:ext cx="1578610" cy="22860"/>
            </a:xfrm>
            <a:custGeom>
              <a:avLst/>
              <a:gdLst/>
              <a:ahLst/>
              <a:cxnLst/>
              <a:rect l="l" t="t" r="r" b="b"/>
              <a:pathLst>
                <a:path w="1578609" h="22860">
                  <a:moveTo>
                    <a:pt x="1578332" y="0"/>
                  </a:moveTo>
                  <a:lnTo>
                    <a:pt x="0" y="0"/>
                  </a:lnTo>
                  <a:lnTo>
                    <a:pt x="11583" y="22860"/>
                  </a:lnTo>
                  <a:lnTo>
                    <a:pt x="1567018" y="22860"/>
                  </a:lnTo>
                  <a:lnTo>
                    <a:pt x="1578332" y="0"/>
                  </a:lnTo>
                  <a:close/>
                </a:path>
              </a:pathLst>
            </a:custGeom>
            <a:solidFill>
              <a:srgbClr val="858E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973113" y="2871469"/>
              <a:ext cx="1557020" cy="21590"/>
            </a:xfrm>
            <a:custGeom>
              <a:avLst/>
              <a:gdLst/>
              <a:ahLst/>
              <a:cxnLst/>
              <a:rect l="l" t="t" r="r" b="b"/>
              <a:pathLst>
                <a:path w="1557020" h="21589">
                  <a:moveTo>
                    <a:pt x="1556706" y="0"/>
                  </a:moveTo>
                  <a:lnTo>
                    <a:pt x="0" y="0"/>
                  </a:lnTo>
                  <a:lnTo>
                    <a:pt x="10939" y="21589"/>
                  </a:lnTo>
                  <a:lnTo>
                    <a:pt x="1546020" y="21589"/>
                  </a:lnTo>
                  <a:lnTo>
                    <a:pt x="1556706" y="0"/>
                  </a:lnTo>
                  <a:close/>
                </a:path>
              </a:pathLst>
            </a:custGeom>
            <a:solidFill>
              <a:srgbClr val="858D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983410" y="2891790"/>
              <a:ext cx="1536700" cy="22860"/>
            </a:xfrm>
            <a:custGeom>
              <a:avLst/>
              <a:gdLst/>
              <a:ahLst/>
              <a:cxnLst/>
              <a:rect l="l" t="t" r="r" b="b"/>
              <a:pathLst>
                <a:path w="1536700" h="22860">
                  <a:moveTo>
                    <a:pt x="1536352" y="0"/>
                  </a:moveTo>
                  <a:lnTo>
                    <a:pt x="0" y="0"/>
                  </a:lnTo>
                  <a:lnTo>
                    <a:pt x="11583" y="22860"/>
                  </a:lnTo>
                  <a:lnTo>
                    <a:pt x="1523973" y="22860"/>
                  </a:lnTo>
                  <a:lnTo>
                    <a:pt x="1533209" y="6350"/>
                  </a:lnTo>
                  <a:lnTo>
                    <a:pt x="1536352" y="0"/>
                  </a:lnTo>
                  <a:close/>
                </a:path>
              </a:pathLst>
            </a:custGeom>
            <a:solidFill>
              <a:srgbClr val="848C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994350" y="2913380"/>
              <a:ext cx="1513840" cy="21590"/>
            </a:xfrm>
            <a:custGeom>
              <a:avLst/>
              <a:gdLst/>
              <a:ahLst/>
              <a:cxnLst/>
              <a:rect l="l" t="t" r="r" b="b"/>
              <a:pathLst>
                <a:path w="1513840" h="21589">
                  <a:moveTo>
                    <a:pt x="1513743" y="0"/>
                  </a:moveTo>
                  <a:lnTo>
                    <a:pt x="0" y="0"/>
                  </a:lnTo>
                  <a:lnTo>
                    <a:pt x="10939" y="21590"/>
                  </a:lnTo>
                  <a:lnTo>
                    <a:pt x="1501665" y="21590"/>
                  </a:lnTo>
                  <a:lnTo>
                    <a:pt x="1513743" y="0"/>
                  </a:lnTo>
                  <a:close/>
                </a:path>
              </a:pathLst>
            </a:custGeom>
            <a:solidFill>
              <a:srgbClr val="848B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004646" y="2933700"/>
              <a:ext cx="1492250" cy="22860"/>
            </a:xfrm>
            <a:custGeom>
              <a:avLst/>
              <a:gdLst/>
              <a:ahLst/>
              <a:cxnLst/>
              <a:rect l="l" t="t" r="r" b="b"/>
              <a:pathLst>
                <a:path w="1492250" h="22860">
                  <a:moveTo>
                    <a:pt x="1492079" y="0"/>
                  </a:moveTo>
                  <a:lnTo>
                    <a:pt x="0" y="0"/>
                  </a:lnTo>
                  <a:lnTo>
                    <a:pt x="11583" y="22860"/>
                  </a:lnTo>
                  <a:lnTo>
                    <a:pt x="1479290" y="22860"/>
                  </a:lnTo>
                  <a:lnTo>
                    <a:pt x="1492079" y="0"/>
                  </a:lnTo>
                  <a:close/>
                </a:path>
              </a:pathLst>
            </a:custGeom>
            <a:solidFill>
              <a:srgbClr val="848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014942" y="2954019"/>
              <a:ext cx="1470660" cy="22860"/>
            </a:xfrm>
            <a:custGeom>
              <a:avLst/>
              <a:gdLst/>
              <a:ahLst/>
              <a:cxnLst/>
              <a:rect l="l" t="t" r="r" b="b"/>
              <a:pathLst>
                <a:path w="1470659" h="22860">
                  <a:moveTo>
                    <a:pt x="1470415" y="0"/>
                  </a:moveTo>
                  <a:lnTo>
                    <a:pt x="0" y="0"/>
                  </a:lnTo>
                  <a:lnTo>
                    <a:pt x="11583" y="22859"/>
                  </a:lnTo>
                  <a:lnTo>
                    <a:pt x="1457626" y="22859"/>
                  </a:lnTo>
                  <a:lnTo>
                    <a:pt x="1470415" y="0"/>
                  </a:lnTo>
                  <a:close/>
                </a:path>
              </a:pathLst>
            </a:custGeom>
            <a:solidFill>
              <a:srgbClr val="8389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025882" y="2975610"/>
              <a:ext cx="1447800" cy="22860"/>
            </a:xfrm>
            <a:custGeom>
              <a:avLst/>
              <a:gdLst/>
              <a:ahLst/>
              <a:cxnLst/>
              <a:rect l="l" t="t" r="r" b="b"/>
              <a:pathLst>
                <a:path w="1447800" h="22860">
                  <a:moveTo>
                    <a:pt x="1447397" y="0"/>
                  </a:moveTo>
                  <a:lnTo>
                    <a:pt x="0" y="0"/>
                  </a:lnTo>
                  <a:lnTo>
                    <a:pt x="11583" y="22860"/>
                  </a:lnTo>
                  <a:lnTo>
                    <a:pt x="1434608" y="22860"/>
                  </a:lnTo>
                  <a:lnTo>
                    <a:pt x="1447397" y="0"/>
                  </a:lnTo>
                  <a:close/>
                </a:path>
              </a:pathLst>
            </a:custGeom>
            <a:solidFill>
              <a:srgbClr val="838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036179" y="2995930"/>
              <a:ext cx="1426210" cy="22860"/>
            </a:xfrm>
            <a:custGeom>
              <a:avLst/>
              <a:gdLst/>
              <a:ahLst/>
              <a:cxnLst/>
              <a:rect l="l" t="t" r="r" b="b"/>
              <a:pathLst>
                <a:path w="1426209" h="22860">
                  <a:moveTo>
                    <a:pt x="1425733" y="0"/>
                  </a:moveTo>
                  <a:lnTo>
                    <a:pt x="0" y="0"/>
                  </a:lnTo>
                  <a:lnTo>
                    <a:pt x="11583" y="22860"/>
                  </a:lnTo>
                  <a:lnTo>
                    <a:pt x="1412944" y="22860"/>
                  </a:lnTo>
                  <a:lnTo>
                    <a:pt x="1425733" y="0"/>
                  </a:lnTo>
                  <a:close/>
                </a:path>
              </a:pathLst>
            </a:custGeom>
            <a:solidFill>
              <a:srgbClr val="8387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047119" y="3017519"/>
              <a:ext cx="1402715" cy="22860"/>
            </a:xfrm>
            <a:custGeom>
              <a:avLst/>
              <a:gdLst/>
              <a:ahLst/>
              <a:cxnLst/>
              <a:rect l="l" t="t" r="r" b="b"/>
              <a:pathLst>
                <a:path w="1402715" h="22860">
                  <a:moveTo>
                    <a:pt x="1402714" y="0"/>
                  </a:moveTo>
                  <a:lnTo>
                    <a:pt x="0" y="0"/>
                  </a:lnTo>
                  <a:lnTo>
                    <a:pt x="11583" y="22859"/>
                  </a:lnTo>
                  <a:lnTo>
                    <a:pt x="1389925" y="22859"/>
                  </a:lnTo>
                  <a:lnTo>
                    <a:pt x="1402714" y="0"/>
                  </a:lnTo>
                  <a:close/>
                </a:path>
              </a:pathLst>
            </a:custGeom>
            <a:solidFill>
              <a:srgbClr val="828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057415" y="3037840"/>
              <a:ext cx="1381125" cy="22860"/>
            </a:xfrm>
            <a:custGeom>
              <a:avLst/>
              <a:gdLst/>
              <a:ahLst/>
              <a:cxnLst/>
              <a:rect l="l" t="t" r="r" b="b"/>
              <a:pathLst>
                <a:path w="1381125" h="22860">
                  <a:moveTo>
                    <a:pt x="1381050" y="0"/>
                  </a:moveTo>
                  <a:lnTo>
                    <a:pt x="0" y="0"/>
                  </a:lnTo>
                  <a:lnTo>
                    <a:pt x="11583" y="22860"/>
                  </a:lnTo>
                  <a:lnTo>
                    <a:pt x="1368261" y="22860"/>
                  </a:lnTo>
                  <a:lnTo>
                    <a:pt x="1381050" y="0"/>
                  </a:lnTo>
                  <a:close/>
                </a:path>
              </a:pathLst>
            </a:custGeom>
            <a:solidFill>
              <a:srgbClr val="8285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068355" y="3059430"/>
              <a:ext cx="1358265" cy="21590"/>
            </a:xfrm>
            <a:custGeom>
              <a:avLst/>
              <a:gdLst/>
              <a:ahLst/>
              <a:cxnLst/>
              <a:rect l="l" t="t" r="r" b="b"/>
              <a:pathLst>
                <a:path w="1358265" h="21589">
                  <a:moveTo>
                    <a:pt x="1358032" y="0"/>
                  </a:moveTo>
                  <a:lnTo>
                    <a:pt x="0" y="0"/>
                  </a:lnTo>
                  <a:lnTo>
                    <a:pt x="10939" y="21590"/>
                  </a:lnTo>
                  <a:lnTo>
                    <a:pt x="1345954" y="21590"/>
                  </a:lnTo>
                  <a:lnTo>
                    <a:pt x="1358032" y="0"/>
                  </a:lnTo>
                  <a:close/>
                </a:path>
              </a:pathLst>
            </a:custGeom>
            <a:solidFill>
              <a:srgbClr val="8284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078651" y="3079750"/>
              <a:ext cx="1336675" cy="22860"/>
            </a:xfrm>
            <a:custGeom>
              <a:avLst/>
              <a:gdLst/>
              <a:ahLst/>
              <a:cxnLst/>
              <a:rect l="l" t="t" r="r" b="b"/>
              <a:pathLst>
                <a:path w="1336675" h="22860">
                  <a:moveTo>
                    <a:pt x="1336368" y="0"/>
                  </a:moveTo>
                  <a:lnTo>
                    <a:pt x="0" y="0"/>
                  </a:lnTo>
                  <a:lnTo>
                    <a:pt x="11583" y="22860"/>
                  </a:lnTo>
                  <a:lnTo>
                    <a:pt x="1323579" y="22860"/>
                  </a:lnTo>
                  <a:lnTo>
                    <a:pt x="1336368" y="0"/>
                  </a:lnTo>
                  <a:close/>
                </a:path>
              </a:pathLst>
            </a:custGeom>
            <a:solidFill>
              <a:srgbClr val="8183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088948" y="3100069"/>
              <a:ext cx="1315085" cy="22860"/>
            </a:xfrm>
            <a:custGeom>
              <a:avLst/>
              <a:gdLst/>
              <a:ahLst/>
              <a:cxnLst/>
              <a:rect l="l" t="t" r="r" b="b"/>
              <a:pathLst>
                <a:path w="1315084" h="22860">
                  <a:moveTo>
                    <a:pt x="1314703" y="0"/>
                  </a:moveTo>
                  <a:lnTo>
                    <a:pt x="0" y="0"/>
                  </a:lnTo>
                  <a:lnTo>
                    <a:pt x="11583" y="22859"/>
                  </a:lnTo>
                  <a:lnTo>
                    <a:pt x="1301915" y="22859"/>
                  </a:lnTo>
                  <a:lnTo>
                    <a:pt x="1314703" y="0"/>
                  </a:lnTo>
                  <a:close/>
                </a:path>
              </a:pathLst>
            </a:custGeom>
            <a:solidFill>
              <a:srgbClr val="8182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099887" y="3121660"/>
              <a:ext cx="1292225" cy="21590"/>
            </a:xfrm>
            <a:custGeom>
              <a:avLst/>
              <a:gdLst/>
              <a:ahLst/>
              <a:cxnLst/>
              <a:rect l="l" t="t" r="r" b="b"/>
              <a:pathLst>
                <a:path w="1292225" h="21589">
                  <a:moveTo>
                    <a:pt x="1291685" y="0"/>
                  </a:moveTo>
                  <a:lnTo>
                    <a:pt x="0" y="0"/>
                  </a:lnTo>
                  <a:lnTo>
                    <a:pt x="10939" y="21589"/>
                  </a:lnTo>
                  <a:lnTo>
                    <a:pt x="1279607" y="21589"/>
                  </a:lnTo>
                  <a:lnTo>
                    <a:pt x="1291685" y="0"/>
                  </a:lnTo>
                  <a:close/>
                </a:path>
              </a:pathLst>
            </a:custGeom>
            <a:solidFill>
              <a:srgbClr val="8181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110184" y="3141980"/>
              <a:ext cx="1270635" cy="22860"/>
            </a:xfrm>
            <a:custGeom>
              <a:avLst/>
              <a:gdLst/>
              <a:ahLst/>
              <a:cxnLst/>
              <a:rect l="l" t="t" r="r" b="b"/>
              <a:pathLst>
                <a:path w="1270634" h="22860">
                  <a:moveTo>
                    <a:pt x="1270021" y="0"/>
                  </a:moveTo>
                  <a:lnTo>
                    <a:pt x="0" y="0"/>
                  </a:lnTo>
                  <a:lnTo>
                    <a:pt x="11583" y="22860"/>
                  </a:lnTo>
                  <a:lnTo>
                    <a:pt x="1257232" y="22860"/>
                  </a:lnTo>
                  <a:lnTo>
                    <a:pt x="1270021" y="0"/>
                  </a:lnTo>
                  <a:close/>
                </a:path>
              </a:pathLst>
            </a:custGeom>
            <a:solidFill>
              <a:srgbClr val="818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121124" y="3163569"/>
              <a:ext cx="1247140" cy="21590"/>
            </a:xfrm>
            <a:custGeom>
              <a:avLst/>
              <a:gdLst/>
              <a:ahLst/>
              <a:cxnLst/>
              <a:rect l="l" t="t" r="r" b="b"/>
              <a:pathLst>
                <a:path w="1247140" h="21589">
                  <a:moveTo>
                    <a:pt x="1247003" y="0"/>
                  </a:moveTo>
                  <a:lnTo>
                    <a:pt x="0" y="0"/>
                  </a:lnTo>
                  <a:lnTo>
                    <a:pt x="10939" y="21589"/>
                  </a:lnTo>
                  <a:lnTo>
                    <a:pt x="1234924" y="21589"/>
                  </a:lnTo>
                  <a:lnTo>
                    <a:pt x="1247003" y="0"/>
                  </a:lnTo>
                  <a:close/>
                </a:path>
              </a:pathLst>
            </a:custGeom>
            <a:solidFill>
              <a:srgbClr val="807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131420" y="3183889"/>
              <a:ext cx="1225550" cy="22860"/>
            </a:xfrm>
            <a:custGeom>
              <a:avLst/>
              <a:gdLst/>
              <a:ahLst/>
              <a:cxnLst/>
              <a:rect l="l" t="t" r="r" b="b"/>
              <a:pathLst>
                <a:path w="1225550" h="22860">
                  <a:moveTo>
                    <a:pt x="1225339" y="0"/>
                  </a:moveTo>
                  <a:lnTo>
                    <a:pt x="0" y="0"/>
                  </a:lnTo>
                  <a:lnTo>
                    <a:pt x="11583" y="22860"/>
                  </a:lnTo>
                  <a:lnTo>
                    <a:pt x="1212550" y="22860"/>
                  </a:lnTo>
                  <a:lnTo>
                    <a:pt x="1225339" y="0"/>
                  </a:lnTo>
                  <a:close/>
                </a:path>
              </a:pathLst>
            </a:custGeom>
            <a:solidFill>
              <a:srgbClr val="807E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141716" y="3204210"/>
              <a:ext cx="1203960" cy="22860"/>
            </a:xfrm>
            <a:custGeom>
              <a:avLst/>
              <a:gdLst/>
              <a:ahLst/>
              <a:cxnLst/>
              <a:rect l="l" t="t" r="r" b="b"/>
              <a:pathLst>
                <a:path w="1203959" h="22860">
                  <a:moveTo>
                    <a:pt x="1203674" y="0"/>
                  </a:moveTo>
                  <a:lnTo>
                    <a:pt x="0" y="0"/>
                  </a:lnTo>
                  <a:lnTo>
                    <a:pt x="9652" y="19050"/>
                  </a:lnTo>
                  <a:lnTo>
                    <a:pt x="11899" y="22860"/>
                  </a:lnTo>
                  <a:lnTo>
                    <a:pt x="1190886" y="22860"/>
                  </a:lnTo>
                  <a:lnTo>
                    <a:pt x="1203674" y="0"/>
                  </a:lnTo>
                  <a:close/>
                </a:path>
              </a:pathLst>
            </a:custGeom>
            <a:solidFill>
              <a:srgbClr val="807D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152867" y="3225800"/>
              <a:ext cx="1180465" cy="22860"/>
            </a:xfrm>
            <a:custGeom>
              <a:avLst/>
              <a:gdLst/>
              <a:ahLst/>
              <a:cxnLst/>
              <a:rect l="l" t="t" r="r" b="b"/>
              <a:pathLst>
                <a:path w="1180465" h="22860">
                  <a:moveTo>
                    <a:pt x="1180446" y="0"/>
                  </a:moveTo>
                  <a:lnTo>
                    <a:pt x="0" y="0"/>
                  </a:lnTo>
                  <a:lnTo>
                    <a:pt x="13477" y="22860"/>
                  </a:lnTo>
                  <a:lnTo>
                    <a:pt x="1167657" y="22860"/>
                  </a:lnTo>
                  <a:lnTo>
                    <a:pt x="1180446" y="0"/>
                  </a:lnTo>
                  <a:close/>
                </a:path>
              </a:pathLst>
            </a:custGeom>
            <a:solidFill>
              <a:srgbClr val="7F7C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164846" y="3246120"/>
              <a:ext cx="1157605" cy="22860"/>
            </a:xfrm>
            <a:custGeom>
              <a:avLst/>
              <a:gdLst/>
              <a:ahLst/>
              <a:cxnLst/>
              <a:rect l="l" t="t" r="r" b="b"/>
              <a:pathLst>
                <a:path w="1157604" h="22860">
                  <a:moveTo>
                    <a:pt x="1157098" y="0"/>
                  </a:moveTo>
                  <a:lnTo>
                    <a:pt x="0" y="0"/>
                  </a:lnTo>
                  <a:lnTo>
                    <a:pt x="13477" y="22859"/>
                  </a:lnTo>
                  <a:lnTo>
                    <a:pt x="1143810" y="22859"/>
                  </a:lnTo>
                  <a:lnTo>
                    <a:pt x="1148572" y="15239"/>
                  </a:lnTo>
                  <a:lnTo>
                    <a:pt x="1157098" y="0"/>
                  </a:lnTo>
                  <a:close/>
                </a:path>
              </a:pathLst>
            </a:custGeom>
            <a:solidFill>
              <a:srgbClr val="7F7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177575" y="3267710"/>
              <a:ext cx="1132205" cy="22860"/>
            </a:xfrm>
            <a:custGeom>
              <a:avLst/>
              <a:gdLst/>
              <a:ahLst/>
              <a:cxnLst/>
              <a:rect l="l" t="t" r="r" b="b"/>
              <a:pathLst>
                <a:path w="1132204" h="22860">
                  <a:moveTo>
                    <a:pt x="1131875" y="0"/>
                  </a:moveTo>
                  <a:lnTo>
                    <a:pt x="0" y="0"/>
                  </a:lnTo>
                  <a:lnTo>
                    <a:pt x="13477" y="22860"/>
                  </a:lnTo>
                  <a:lnTo>
                    <a:pt x="1117588" y="22860"/>
                  </a:lnTo>
                  <a:lnTo>
                    <a:pt x="1131875" y="0"/>
                  </a:lnTo>
                  <a:close/>
                </a:path>
              </a:pathLst>
            </a:custGeom>
            <a:solidFill>
              <a:srgbClr val="7F7A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189555" y="3288029"/>
              <a:ext cx="1107440" cy="22860"/>
            </a:xfrm>
            <a:custGeom>
              <a:avLst/>
              <a:gdLst/>
              <a:ahLst/>
              <a:cxnLst/>
              <a:rect l="l" t="t" r="r" b="b"/>
              <a:pathLst>
                <a:path w="1107440" h="22860">
                  <a:moveTo>
                    <a:pt x="1107195" y="0"/>
                  </a:moveTo>
                  <a:lnTo>
                    <a:pt x="0" y="0"/>
                  </a:lnTo>
                  <a:lnTo>
                    <a:pt x="13477" y="22860"/>
                  </a:lnTo>
                  <a:lnTo>
                    <a:pt x="1092908" y="22860"/>
                  </a:lnTo>
                  <a:lnTo>
                    <a:pt x="1107195" y="0"/>
                  </a:lnTo>
                  <a:close/>
                </a:path>
              </a:pathLst>
            </a:custGeom>
            <a:solidFill>
              <a:srgbClr val="7E79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202283" y="3309620"/>
              <a:ext cx="1081405" cy="21590"/>
            </a:xfrm>
            <a:custGeom>
              <a:avLst/>
              <a:gdLst/>
              <a:ahLst/>
              <a:cxnLst/>
              <a:rect l="l" t="t" r="r" b="b"/>
              <a:pathLst>
                <a:path w="1081404" h="21589">
                  <a:moveTo>
                    <a:pt x="1080973" y="0"/>
                  </a:moveTo>
                  <a:lnTo>
                    <a:pt x="0" y="0"/>
                  </a:lnTo>
                  <a:lnTo>
                    <a:pt x="12728" y="21589"/>
                  </a:lnTo>
                  <a:lnTo>
                    <a:pt x="1067480" y="21589"/>
                  </a:lnTo>
                  <a:lnTo>
                    <a:pt x="1080973" y="0"/>
                  </a:lnTo>
                  <a:close/>
                </a:path>
              </a:pathLst>
            </a:custGeom>
            <a:solidFill>
              <a:srgbClr val="7E78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214263" y="3329939"/>
              <a:ext cx="1056640" cy="22860"/>
            </a:xfrm>
            <a:custGeom>
              <a:avLst/>
              <a:gdLst/>
              <a:ahLst/>
              <a:cxnLst/>
              <a:rect l="l" t="t" r="r" b="b"/>
              <a:pathLst>
                <a:path w="1056640" h="22860">
                  <a:moveTo>
                    <a:pt x="1056294" y="0"/>
                  </a:moveTo>
                  <a:lnTo>
                    <a:pt x="0" y="0"/>
                  </a:lnTo>
                  <a:lnTo>
                    <a:pt x="13477" y="22860"/>
                  </a:lnTo>
                  <a:lnTo>
                    <a:pt x="1042006" y="22860"/>
                  </a:lnTo>
                  <a:lnTo>
                    <a:pt x="1056294" y="0"/>
                  </a:lnTo>
                  <a:close/>
                </a:path>
              </a:pathLst>
            </a:custGeom>
            <a:solidFill>
              <a:srgbClr val="7E77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226243" y="3350260"/>
              <a:ext cx="1031875" cy="22860"/>
            </a:xfrm>
            <a:custGeom>
              <a:avLst/>
              <a:gdLst/>
              <a:ahLst/>
              <a:cxnLst/>
              <a:rect l="l" t="t" r="r" b="b"/>
              <a:pathLst>
                <a:path w="1031875" h="22860">
                  <a:moveTo>
                    <a:pt x="1031614" y="0"/>
                  </a:moveTo>
                  <a:lnTo>
                    <a:pt x="0" y="0"/>
                  </a:lnTo>
                  <a:lnTo>
                    <a:pt x="13477" y="22860"/>
                  </a:lnTo>
                  <a:lnTo>
                    <a:pt x="1017326" y="22860"/>
                  </a:lnTo>
                  <a:lnTo>
                    <a:pt x="1031614" y="0"/>
                  </a:lnTo>
                  <a:close/>
                </a:path>
              </a:pathLst>
            </a:custGeom>
            <a:solidFill>
              <a:srgbClr val="7D76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7238971" y="3371850"/>
              <a:ext cx="1005840" cy="22860"/>
            </a:xfrm>
            <a:custGeom>
              <a:avLst/>
              <a:gdLst/>
              <a:ahLst/>
              <a:cxnLst/>
              <a:rect l="l" t="t" r="r" b="b"/>
              <a:pathLst>
                <a:path w="1005840" h="22860">
                  <a:moveTo>
                    <a:pt x="1005392" y="0"/>
                  </a:moveTo>
                  <a:lnTo>
                    <a:pt x="0" y="0"/>
                  </a:lnTo>
                  <a:lnTo>
                    <a:pt x="12728" y="21589"/>
                  </a:lnTo>
                  <a:lnTo>
                    <a:pt x="13567" y="22860"/>
                  </a:lnTo>
                  <a:lnTo>
                    <a:pt x="991104" y="22860"/>
                  </a:lnTo>
                  <a:lnTo>
                    <a:pt x="1005392" y="0"/>
                  </a:lnTo>
                  <a:close/>
                </a:path>
              </a:pathLst>
            </a:custGeom>
            <a:solidFill>
              <a:srgbClr val="7D7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250951" y="3392170"/>
              <a:ext cx="981075" cy="22860"/>
            </a:xfrm>
            <a:custGeom>
              <a:avLst/>
              <a:gdLst/>
              <a:ahLst/>
              <a:cxnLst/>
              <a:rect l="l" t="t" r="r" b="b"/>
              <a:pathLst>
                <a:path w="981075" h="22860">
                  <a:moveTo>
                    <a:pt x="980712" y="0"/>
                  </a:moveTo>
                  <a:lnTo>
                    <a:pt x="0" y="0"/>
                  </a:lnTo>
                  <a:lnTo>
                    <a:pt x="748" y="1269"/>
                  </a:lnTo>
                  <a:lnTo>
                    <a:pt x="15020" y="22859"/>
                  </a:lnTo>
                  <a:lnTo>
                    <a:pt x="966424" y="22859"/>
                  </a:lnTo>
                  <a:lnTo>
                    <a:pt x="980712" y="0"/>
                  </a:lnTo>
                  <a:close/>
                </a:path>
              </a:pathLst>
            </a:custGeom>
            <a:solidFill>
              <a:srgbClr val="7D74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7265131" y="3413760"/>
              <a:ext cx="953135" cy="22860"/>
            </a:xfrm>
            <a:custGeom>
              <a:avLst/>
              <a:gdLst/>
              <a:ahLst/>
              <a:cxnLst/>
              <a:rect l="l" t="t" r="r" b="b"/>
              <a:pathLst>
                <a:path w="953134" h="22860">
                  <a:moveTo>
                    <a:pt x="953038" y="0"/>
                  </a:moveTo>
                  <a:lnTo>
                    <a:pt x="0" y="0"/>
                  </a:lnTo>
                  <a:lnTo>
                    <a:pt x="15110" y="22860"/>
                  </a:lnTo>
                  <a:lnTo>
                    <a:pt x="937616" y="22860"/>
                  </a:lnTo>
                  <a:lnTo>
                    <a:pt x="946688" y="10160"/>
                  </a:lnTo>
                  <a:lnTo>
                    <a:pt x="953038" y="0"/>
                  </a:lnTo>
                  <a:close/>
                </a:path>
              </a:pathLst>
            </a:custGeom>
            <a:solidFill>
              <a:srgbClr val="7C73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278563" y="3434079"/>
              <a:ext cx="926465" cy="22860"/>
            </a:xfrm>
            <a:custGeom>
              <a:avLst/>
              <a:gdLst/>
              <a:ahLst/>
              <a:cxnLst/>
              <a:rect l="l" t="t" r="r" b="b"/>
              <a:pathLst>
                <a:path w="926465" h="22860">
                  <a:moveTo>
                    <a:pt x="925999" y="0"/>
                  </a:moveTo>
                  <a:lnTo>
                    <a:pt x="0" y="0"/>
                  </a:lnTo>
                  <a:lnTo>
                    <a:pt x="15110" y="22860"/>
                  </a:lnTo>
                  <a:lnTo>
                    <a:pt x="909670" y="22860"/>
                  </a:lnTo>
                  <a:lnTo>
                    <a:pt x="925999" y="0"/>
                  </a:lnTo>
                  <a:close/>
                </a:path>
              </a:pathLst>
            </a:custGeom>
            <a:solidFill>
              <a:srgbClr val="7C7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7292834" y="3455670"/>
              <a:ext cx="896619" cy="22860"/>
            </a:xfrm>
            <a:custGeom>
              <a:avLst/>
              <a:gdLst/>
              <a:ahLst/>
              <a:cxnLst/>
              <a:rect l="l" t="t" r="r" b="b"/>
              <a:pathLst>
                <a:path w="896620" h="22860">
                  <a:moveTo>
                    <a:pt x="896306" y="0"/>
                  </a:moveTo>
                  <a:lnTo>
                    <a:pt x="0" y="0"/>
                  </a:lnTo>
                  <a:lnTo>
                    <a:pt x="15110" y="22859"/>
                  </a:lnTo>
                  <a:lnTo>
                    <a:pt x="879977" y="22859"/>
                  </a:lnTo>
                  <a:lnTo>
                    <a:pt x="896306" y="0"/>
                  </a:lnTo>
                  <a:close/>
                </a:path>
              </a:pathLst>
            </a:custGeom>
            <a:solidFill>
              <a:srgbClr val="7C71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7306266" y="3475989"/>
              <a:ext cx="868680" cy="22860"/>
            </a:xfrm>
            <a:custGeom>
              <a:avLst/>
              <a:gdLst/>
              <a:ahLst/>
              <a:cxnLst/>
              <a:rect l="l" t="t" r="r" b="b"/>
              <a:pathLst>
                <a:path w="868679" h="22860">
                  <a:moveTo>
                    <a:pt x="868360" y="0"/>
                  </a:moveTo>
                  <a:lnTo>
                    <a:pt x="0" y="0"/>
                  </a:lnTo>
                  <a:lnTo>
                    <a:pt x="15110" y="22860"/>
                  </a:lnTo>
                  <a:lnTo>
                    <a:pt x="852031" y="22860"/>
                  </a:lnTo>
                  <a:lnTo>
                    <a:pt x="868360" y="0"/>
                  </a:lnTo>
                  <a:close/>
                </a:path>
              </a:pathLst>
            </a:custGeom>
            <a:solidFill>
              <a:srgbClr val="7B70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7320538" y="3497579"/>
              <a:ext cx="838835" cy="21590"/>
            </a:xfrm>
            <a:custGeom>
              <a:avLst/>
              <a:gdLst/>
              <a:ahLst/>
              <a:cxnLst/>
              <a:rect l="l" t="t" r="r" b="b"/>
              <a:pathLst>
                <a:path w="838834" h="21589">
                  <a:moveTo>
                    <a:pt x="838667" y="0"/>
                  </a:moveTo>
                  <a:lnTo>
                    <a:pt x="0" y="0"/>
                  </a:lnTo>
                  <a:lnTo>
                    <a:pt x="14271" y="21590"/>
                  </a:lnTo>
                  <a:lnTo>
                    <a:pt x="823245" y="21590"/>
                  </a:lnTo>
                  <a:lnTo>
                    <a:pt x="838667" y="0"/>
                  </a:lnTo>
                  <a:close/>
                </a:path>
              </a:pathLst>
            </a:custGeom>
            <a:solidFill>
              <a:srgbClr val="7B6F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7333969" y="3517900"/>
              <a:ext cx="810895" cy="22860"/>
            </a:xfrm>
            <a:custGeom>
              <a:avLst/>
              <a:gdLst/>
              <a:ahLst/>
              <a:cxnLst/>
              <a:rect l="l" t="t" r="r" b="b"/>
              <a:pathLst>
                <a:path w="810895" h="22860">
                  <a:moveTo>
                    <a:pt x="810721" y="0"/>
                  </a:moveTo>
                  <a:lnTo>
                    <a:pt x="0" y="0"/>
                  </a:lnTo>
                  <a:lnTo>
                    <a:pt x="15110" y="22860"/>
                  </a:lnTo>
                  <a:lnTo>
                    <a:pt x="794392" y="22860"/>
                  </a:lnTo>
                  <a:lnTo>
                    <a:pt x="810721" y="0"/>
                  </a:lnTo>
                  <a:close/>
                </a:path>
              </a:pathLst>
            </a:custGeom>
            <a:solidFill>
              <a:srgbClr val="7B6E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7347401" y="3538220"/>
              <a:ext cx="782955" cy="22860"/>
            </a:xfrm>
            <a:custGeom>
              <a:avLst/>
              <a:gdLst/>
              <a:ahLst/>
              <a:cxnLst/>
              <a:rect l="l" t="t" r="r" b="b"/>
              <a:pathLst>
                <a:path w="782954" h="22860">
                  <a:moveTo>
                    <a:pt x="782775" y="0"/>
                  </a:moveTo>
                  <a:lnTo>
                    <a:pt x="0" y="0"/>
                  </a:lnTo>
                  <a:lnTo>
                    <a:pt x="3357" y="5079"/>
                  </a:lnTo>
                  <a:lnTo>
                    <a:pt x="17048" y="22859"/>
                  </a:lnTo>
                  <a:lnTo>
                    <a:pt x="766446" y="22859"/>
                  </a:lnTo>
                  <a:lnTo>
                    <a:pt x="782775" y="0"/>
                  </a:lnTo>
                  <a:close/>
                </a:path>
              </a:pathLst>
            </a:custGeom>
            <a:solidFill>
              <a:srgbClr val="7B6D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7363472" y="3559810"/>
              <a:ext cx="751840" cy="22860"/>
            </a:xfrm>
            <a:custGeom>
              <a:avLst/>
              <a:gdLst/>
              <a:ahLst/>
              <a:cxnLst/>
              <a:rect l="l" t="t" r="r" b="b"/>
              <a:pathLst>
                <a:path w="751840" h="22860">
                  <a:moveTo>
                    <a:pt x="751283" y="0"/>
                  </a:moveTo>
                  <a:lnTo>
                    <a:pt x="0" y="0"/>
                  </a:lnTo>
                  <a:lnTo>
                    <a:pt x="17602" y="22860"/>
                  </a:lnTo>
                  <a:lnTo>
                    <a:pt x="732570" y="22860"/>
                  </a:lnTo>
                  <a:lnTo>
                    <a:pt x="746747" y="6350"/>
                  </a:lnTo>
                  <a:lnTo>
                    <a:pt x="751283" y="0"/>
                  </a:lnTo>
                  <a:close/>
                </a:path>
              </a:pathLst>
            </a:custGeom>
            <a:solidFill>
              <a:srgbClr val="7A6C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7379118" y="3580129"/>
              <a:ext cx="719455" cy="22860"/>
            </a:xfrm>
            <a:custGeom>
              <a:avLst/>
              <a:gdLst/>
              <a:ahLst/>
              <a:cxnLst/>
              <a:rect l="l" t="t" r="r" b="b"/>
              <a:pathLst>
                <a:path w="719454" h="22860">
                  <a:moveTo>
                    <a:pt x="719104" y="0"/>
                  </a:moveTo>
                  <a:lnTo>
                    <a:pt x="0" y="0"/>
                  </a:lnTo>
                  <a:lnTo>
                    <a:pt x="17602" y="22860"/>
                  </a:lnTo>
                  <a:lnTo>
                    <a:pt x="699475" y="22860"/>
                  </a:lnTo>
                  <a:lnTo>
                    <a:pt x="719104" y="0"/>
                  </a:lnTo>
                  <a:close/>
                </a:path>
              </a:pathLst>
            </a:custGeom>
            <a:solidFill>
              <a:srgbClr val="7A6B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7395743" y="3601720"/>
              <a:ext cx="684530" cy="22860"/>
            </a:xfrm>
            <a:custGeom>
              <a:avLst/>
              <a:gdLst/>
              <a:ahLst/>
              <a:cxnLst/>
              <a:rect l="l" t="t" r="r" b="b"/>
              <a:pathLst>
                <a:path w="684529" h="22860">
                  <a:moveTo>
                    <a:pt x="683941" y="0"/>
                  </a:moveTo>
                  <a:lnTo>
                    <a:pt x="0" y="0"/>
                  </a:lnTo>
                  <a:lnTo>
                    <a:pt x="17602" y="22859"/>
                  </a:lnTo>
                  <a:lnTo>
                    <a:pt x="664311" y="22859"/>
                  </a:lnTo>
                  <a:lnTo>
                    <a:pt x="683941" y="0"/>
                  </a:lnTo>
                  <a:close/>
                </a:path>
              </a:pathLst>
            </a:custGeom>
            <a:solidFill>
              <a:srgbClr val="7A6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7411389" y="3622039"/>
              <a:ext cx="650875" cy="22860"/>
            </a:xfrm>
            <a:custGeom>
              <a:avLst/>
              <a:gdLst/>
              <a:ahLst/>
              <a:cxnLst/>
              <a:rect l="l" t="t" r="r" b="b"/>
              <a:pathLst>
                <a:path w="650875" h="22860">
                  <a:moveTo>
                    <a:pt x="650846" y="0"/>
                  </a:moveTo>
                  <a:lnTo>
                    <a:pt x="0" y="0"/>
                  </a:lnTo>
                  <a:lnTo>
                    <a:pt x="17602" y="22860"/>
                  </a:lnTo>
                  <a:lnTo>
                    <a:pt x="631216" y="22860"/>
                  </a:lnTo>
                  <a:lnTo>
                    <a:pt x="650846" y="0"/>
                  </a:lnTo>
                  <a:close/>
                </a:path>
              </a:pathLst>
            </a:custGeom>
            <a:solidFill>
              <a:srgbClr val="7969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7428013" y="3643629"/>
              <a:ext cx="615950" cy="22860"/>
            </a:xfrm>
            <a:custGeom>
              <a:avLst/>
              <a:gdLst/>
              <a:ahLst/>
              <a:cxnLst/>
              <a:rect l="l" t="t" r="r" b="b"/>
              <a:pathLst>
                <a:path w="615950" h="22860">
                  <a:moveTo>
                    <a:pt x="615682" y="0"/>
                  </a:moveTo>
                  <a:lnTo>
                    <a:pt x="0" y="0"/>
                  </a:lnTo>
                  <a:lnTo>
                    <a:pt x="17602" y="22860"/>
                  </a:lnTo>
                  <a:lnTo>
                    <a:pt x="596052" y="22860"/>
                  </a:lnTo>
                  <a:lnTo>
                    <a:pt x="615682" y="0"/>
                  </a:lnTo>
                  <a:close/>
                </a:path>
              </a:pathLst>
            </a:custGeom>
            <a:solidFill>
              <a:srgbClr val="7968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7443660" y="3663950"/>
              <a:ext cx="582930" cy="22860"/>
            </a:xfrm>
            <a:custGeom>
              <a:avLst/>
              <a:gdLst/>
              <a:ahLst/>
              <a:cxnLst/>
              <a:rect l="l" t="t" r="r" b="b"/>
              <a:pathLst>
                <a:path w="582929" h="22860">
                  <a:moveTo>
                    <a:pt x="582587" y="0"/>
                  </a:moveTo>
                  <a:lnTo>
                    <a:pt x="0" y="0"/>
                  </a:lnTo>
                  <a:lnTo>
                    <a:pt x="4889" y="6350"/>
                  </a:lnTo>
                  <a:lnTo>
                    <a:pt x="21399" y="22860"/>
                  </a:lnTo>
                  <a:lnTo>
                    <a:pt x="562262" y="22860"/>
                  </a:lnTo>
                  <a:lnTo>
                    <a:pt x="566229" y="19050"/>
                  </a:lnTo>
                  <a:lnTo>
                    <a:pt x="582587" y="0"/>
                  </a:lnTo>
                  <a:close/>
                </a:path>
              </a:pathLst>
            </a:custGeom>
            <a:solidFill>
              <a:srgbClr val="7967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7463777" y="3685539"/>
              <a:ext cx="543560" cy="43180"/>
            </a:xfrm>
            <a:custGeom>
              <a:avLst/>
              <a:gdLst/>
              <a:ahLst/>
              <a:cxnLst/>
              <a:rect l="l" t="t" r="r" b="b"/>
              <a:pathLst>
                <a:path w="543559" h="43179">
                  <a:moveTo>
                    <a:pt x="543458" y="0"/>
                  </a:moveTo>
                  <a:lnTo>
                    <a:pt x="0" y="0"/>
                  </a:lnTo>
                  <a:lnTo>
                    <a:pt x="21602" y="21590"/>
                  </a:lnTo>
                  <a:lnTo>
                    <a:pt x="43192" y="43180"/>
                  </a:lnTo>
                  <a:lnTo>
                    <a:pt x="498513" y="43180"/>
                  </a:lnTo>
                  <a:lnTo>
                    <a:pt x="520979" y="21590"/>
                  </a:lnTo>
                  <a:lnTo>
                    <a:pt x="522312" y="20320"/>
                  </a:lnTo>
                  <a:lnTo>
                    <a:pt x="543458" y="0"/>
                  </a:lnTo>
                  <a:close/>
                </a:path>
              </a:pathLst>
            </a:custGeom>
            <a:solidFill>
              <a:srgbClr val="7866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7504429" y="3726179"/>
              <a:ext cx="461009" cy="22860"/>
            </a:xfrm>
            <a:custGeom>
              <a:avLst/>
              <a:gdLst/>
              <a:ahLst/>
              <a:cxnLst/>
              <a:rect l="l" t="t" r="r" b="b"/>
              <a:pathLst>
                <a:path w="461009" h="22860">
                  <a:moveTo>
                    <a:pt x="460505" y="0"/>
                  </a:moveTo>
                  <a:lnTo>
                    <a:pt x="0" y="0"/>
                  </a:lnTo>
                  <a:lnTo>
                    <a:pt x="22859" y="22860"/>
                  </a:lnTo>
                  <a:lnTo>
                    <a:pt x="436706" y="22860"/>
                  </a:lnTo>
                  <a:lnTo>
                    <a:pt x="460505" y="0"/>
                  </a:lnTo>
                  <a:close/>
                </a:path>
              </a:pathLst>
            </a:custGeom>
            <a:solidFill>
              <a:srgbClr val="7864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7526019" y="3747770"/>
              <a:ext cx="416559" cy="22860"/>
            </a:xfrm>
            <a:custGeom>
              <a:avLst/>
              <a:gdLst/>
              <a:ahLst/>
              <a:cxnLst/>
              <a:rect l="l" t="t" r="r" b="b"/>
              <a:pathLst>
                <a:path w="416559" h="22860">
                  <a:moveTo>
                    <a:pt x="416438" y="0"/>
                  </a:moveTo>
                  <a:lnTo>
                    <a:pt x="0" y="0"/>
                  </a:lnTo>
                  <a:lnTo>
                    <a:pt x="19050" y="19049"/>
                  </a:lnTo>
                  <a:lnTo>
                    <a:pt x="24084" y="22859"/>
                  </a:lnTo>
                  <a:lnTo>
                    <a:pt x="392638" y="22859"/>
                  </a:lnTo>
                  <a:lnTo>
                    <a:pt x="416438" y="0"/>
                  </a:lnTo>
                  <a:close/>
                </a:path>
              </a:pathLst>
            </a:custGeom>
            <a:solidFill>
              <a:srgbClr val="7763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7546748" y="3768089"/>
              <a:ext cx="374650" cy="22860"/>
            </a:xfrm>
            <a:custGeom>
              <a:avLst/>
              <a:gdLst/>
              <a:ahLst/>
              <a:cxnLst/>
              <a:rect l="l" t="t" r="r" b="b"/>
              <a:pathLst>
                <a:path w="374650" h="22860">
                  <a:moveTo>
                    <a:pt x="374554" y="0"/>
                  </a:moveTo>
                  <a:lnTo>
                    <a:pt x="0" y="0"/>
                  </a:lnTo>
                  <a:lnTo>
                    <a:pt x="30207" y="22860"/>
                  </a:lnTo>
                  <a:lnTo>
                    <a:pt x="343456" y="22860"/>
                  </a:lnTo>
                  <a:lnTo>
                    <a:pt x="366621" y="7620"/>
                  </a:lnTo>
                  <a:lnTo>
                    <a:pt x="374554" y="0"/>
                  </a:lnTo>
                  <a:close/>
                </a:path>
              </a:pathLst>
            </a:custGeom>
            <a:solidFill>
              <a:srgbClr val="7762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7575277" y="3789679"/>
              <a:ext cx="316865" cy="22860"/>
            </a:xfrm>
            <a:custGeom>
              <a:avLst/>
              <a:gdLst/>
              <a:ahLst/>
              <a:cxnLst/>
              <a:rect l="l" t="t" r="r" b="b"/>
              <a:pathLst>
                <a:path w="316865" h="22860">
                  <a:moveTo>
                    <a:pt x="316857" y="0"/>
                  </a:moveTo>
                  <a:lnTo>
                    <a:pt x="0" y="0"/>
                  </a:lnTo>
                  <a:lnTo>
                    <a:pt x="16782" y="12700"/>
                  </a:lnTo>
                  <a:lnTo>
                    <a:pt x="34683" y="22860"/>
                  </a:lnTo>
                  <a:lnTo>
                    <a:pt x="279939" y="22860"/>
                  </a:lnTo>
                  <a:lnTo>
                    <a:pt x="289832" y="17780"/>
                  </a:lnTo>
                  <a:lnTo>
                    <a:pt x="316857" y="0"/>
                  </a:lnTo>
                  <a:close/>
                </a:path>
              </a:pathLst>
            </a:custGeom>
            <a:solidFill>
              <a:srgbClr val="7761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7605485" y="3810000"/>
              <a:ext cx="255270" cy="22860"/>
            </a:xfrm>
            <a:custGeom>
              <a:avLst/>
              <a:gdLst/>
              <a:ahLst/>
              <a:cxnLst/>
              <a:rect l="l" t="t" r="r" b="b"/>
              <a:pathLst>
                <a:path w="255270" h="22860">
                  <a:moveTo>
                    <a:pt x="254677" y="0"/>
                  </a:moveTo>
                  <a:lnTo>
                    <a:pt x="0" y="0"/>
                  </a:lnTo>
                  <a:lnTo>
                    <a:pt x="33564" y="19050"/>
                  </a:lnTo>
                  <a:lnTo>
                    <a:pt x="43821" y="22860"/>
                  </a:lnTo>
                  <a:lnTo>
                    <a:pt x="208930" y="22860"/>
                  </a:lnTo>
                  <a:lnTo>
                    <a:pt x="212634" y="21589"/>
                  </a:lnTo>
                  <a:lnTo>
                    <a:pt x="254677" y="0"/>
                  </a:lnTo>
                  <a:close/>
                </a:path>
              </a:pathLst>
            </a:custGeom>
            <a:solidFill>
              <a:srgbClr val="7660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7645888" y="3831589"/>
              <a:ext cx="172720" cy="20320"/>
            </a:xfrm>
            <a:custGeom>
              <a:avLst/>
              <a:gdLst/>
              <a:ahLst/>
              <a:cxnLst/>
              <a:rect l="l" t="t" r="r" b="b"/>
              <a:pathLst>
                <a:path w="172720" h="20320">
                  <a:moveTo>
                    <a:pt x="172231" y="0"/>
                  </a:moveTo>
                  <a:lnTo>
                    <a:pt x="0" y="0"/>
                  </a:lnTo>
                  <a:lnTo>
                    <a:pt x="37611" y="13970"/>
                  </a:lnTo>
                  <a:lnTo>
                    <a:pt x="82061" y="20320"/>
                  </a:lnTo>
                  <a:lnTo>
                    <a:pt x="127781" y="15240"/>
                  </a:lnTo>
                  <a:lnTo>
                    <a:pt x="172231" y="0"/>
                  </a:lnTo>
                  <a:close/>
                </a:path>
              </a:pathLst>
            </a:custGeom>
            <a:solidFill>
              <a:srgbClr val="765F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6369049" y="1557020"/>
              <a:ext cx="2774950" cy="2293620"/>
            </a:xfrm>
            <a:custGeom>
              <a:avLst/>
              <a:gdLst/>
              <a:ahLst/>
              <a:cxnLst/>
              <a:rect l="l" t="t" r="r" b="b"/>
              <a:pathLst>
                <a:path w="2774950" h="2293620">
                  <a:moveTo>
                    <a:pt x="0" y="0"/>
                  </a:moveTo>
                  <a:lnTo>
                    <a:pt x="24926" y="44596"/>
                  </a:lnTo>
                  <a:lnTo>
                    <a:pt x="52832" y="99256"/>
                  </a:lnTo>
                  <a:lnTo>
                    <a:pt x="83559" y="163137"/>
                  </a:lnTo>
                  <a:lnTo>
                    <a:pt x="99932" y="198271"/>
                  </a:lnTo>
                  <a:lnTo>
                    <a:pt x="116952" y="235393"/>
                  </a:lnTo>
                  <a:lnTo>
                    <a:pt x="134599" y="274398"/>
                  </a:lnTo>
                  <a:lnTo>
                    <a:pt x="152853" y="315180"/>
                  </a:lnTo>
                  <a:lnTo>
                    <a:pt x="171696" y="357634"/>
                  </a:lnTo>
                  <a:lnTo>
                    <a:pt x="191107" y="401654"/>
                  </a:lnTo>
                  <a:lnTo>
                    <a:pt x="211067" y="447134"/>
                  </a:lnTo>
                  <a:lnTo>
                    <a:pt x="231557" y="493969"/>
                  </a:lnTo>
                  <a:lnTo>
                    <a:pt x="252556" y="542054"/>
                  </a:lnTo>
                  <a:lnTo>
                    <a:pt x="274046" y="591282"/>
                  </a:lnTo>
                  <a:lnTo>
                    <a:pt x="296006" y="641549"/>
                  </a:lnTo>
                  <a:lnTo>
                    <a:pt x="318417" y="692748"/>
                  </a:lnTo>
                  <a:lnTo>
                    <a:pt x="341260" y="744774"/>
                  </a:lnTo>
                  <a:lnTo>
                    <a:pt x="364515" y="797522"/>
                  </a:lnTo>
                  <a:lnTo>
                    <a:pt x="388163" y="850886"/>
                  </a:lnTo>
                  <a:lnTo>
                    <a:pt x="412183" y="904760"/>
                  </a:lnTo>
                  <a:lnTo>
                    <a:pt x="436556" y="959039"/>
                  </a:lnTo>
                  <a:lnTo>
                    <a:pt x="461264" y="1013617"/>
                  </a:lnTo>
                  <a:lnTo>
                    <a:pt x="486285" y="1068389"/>
                  </a:lnTo>
                  <a:lnTo>
                    <a:pt x="511601" y="1123249"/>
                  </a:lnTo>
                  <a:lnTo>
                    <a:pt x="537192" y="1178092"/>
                  </a:lnTo>
                  <a:lnTo>
                    <a:pt x="563038" y="1232812"/>
                  </a:lnTo>
                  <a:lnTo>
                    <a:pt x="589121" y="1287303"/>
                  </a:lnTo>
                  <a:lnTo>
                    <a:pt x="615419" y="1341460"/>
                  </a:lnTo>
                  <a:lnTo>
                    <a:pt x="641915" y="1395178"/>
                  </a:lnTo>
                  <a:lnTo>
                    <a:pt x="668587" y="1448350"/>
                  </a:lnTo>
                  <a:lnTo>
                    <a:pt x="695418" y="1500871"/>
                  </a:lnTo>
                  <a:lnTo>
                    <a:pt x="722386" y="1552636"/>
                  </a:lnTo>
                  <a:lnTo>
                    <a:pt x="749473" y="1603540"/>
                  </a:lnTo>
                  <a:lnTo>
                    <a:pt x="776658" y="1653475"/>
                  </a:lnTo>
                  <a:lnTo>
                    <a:pt x="803923" y="1702338"/>
                  </a:lnTo>
                  <a:lnTo>
                    <a:pt x="831248" y="1750022"/>
                  </a:lnTo>
                  <a:lnTo>
                    <a:pt x="858613" y="1796421"/>
                  </a:lnTo>
                  <a:lnTo>
                    <a:pt x="885999" y="1841431"/>
                  </a:lnTo>
                  <a:lnTo>
                    <a:pt x="913386" y="1884946"/>
                  </a:lnTo>
                  <a:lnTo>
                    <a:pt x="940754" y="1926860"/>
                  </a:lnTo>
                  <a:lnTo>
                    <a:pt x="968085" y="1967067"/>
                  </a:lnTo>
                  <a:lnTo>
                    <a:pt x="995357" y="2005462"/>
                  </a:lnTo>
                  <a:lnTo>
                    <a:pt x="1022553" y="2041940"/>
                  </a:lnTo>
                  <a:lnTo>
                    <a:pt x="1049652" y="2076395"/>
                  </a:lnTo>
                  <a:lnTo>
                    <a:pt x="1076634" y="2108721"/>
                  </a:lnTo>
                  <a:lnTo>
                    <a:pt x="1103481" y="2138812"/>
                  </a:lnTo>
                  <a:lnTo>
                    <a:pt x="1130172" y="2166564"/>
                  </a:lnTo>
                  <a:lnTo>
                    <a:pt x="1183010" y="2214626"/>
                  </a:lnTo>
                  <a:lnTo>
                    <a:pt x="1234991" y="2252062"/>
                  </a:lnTo>
                  <a:lnTo>
                    <a:pt x="1285959" y="2278027"/>
                  </a:lnTo>
                  <a:lnTo>
                    <a:pt x="1335758" y="2291677"/>
                  </a:lnTo>
                  <a:lnTo>
                    <a:pt x="1360170" y="2293619"/>
                  </a:lnTo>
                  <a:lnTo>
                    <a:pt x="1384595" y="2292291"/>
                  </a:lnTo>
                  <a:lnTo>
                    <a:pt x="1434508" y="2280376"/>
                  </a:lnTo>
                  <a:lnTo>
                    <a:pt x="1485715" y="2256758"/>
                  </a:lnTo>
                  <a:lnTo>
                    <a:pt x="1538071" y="2222206"/>
                  </a:lnTo>
                  <a:lnTo>
                    <a:pt x="1591429" y="2177489"/>
                  </a:lnTo>
                  <a:lnTo>
                    <a:pt x="1645644" y="2123377"/>
                  </a:lnTo>
                  <a:lnTo>
                    <a:pt x="1673027" y="2093038"/>
                  </a:lnTo>
                  <a:lnTo>
                    <a:pt x="1700569" y="2060638"/>
                  </a:lnTo>
                  <a:lnTo>
                    <a:pt x="1728253" y="2026274"/>
                  </a:lnTo>
                  <a:lnTo>
                    <a:pt x="1756059" y="1990042"/>
                  </a:lnTo>
                  <a:lnTo>
                    <a:pt x="1783971" y="1952038"/>
                  </a:lnTo>
                  <a:lnTo>
                    <a:pt x="1811968" y="1912358"/>
                  </a:lnTo>
                  <a:lnTo>
                    <a:pt x="1840034" y="1871098"/>
                  </a:lnTo>
                  <a:lnTo>
                    <a:pt x="1868150" y="1828355"/>
                  </a:lnTo>
                  <a:lnTo>
                    <a:pt x="1896298" y="1784225"/>
                  </a:lnTo>
                  <a:lnTo>
                    <a:pt x="1924459" y="1738803"/>
                  </a:lnTo>
                  <a:lnTo>
                    <a:pt x="1952615" y="1692187"/>
                  </a:lnTo>
                  <a:lnTo>
                    <a:pt x="1980749" y="1644471"/>
                  </a:lnTo>
                  <a:lnTo>
                    <a:pt x="2008841" y="1595753"/>
                  </a:lnTo>
                  <a:lnTo>
                    <a:pt x="2036874" y="1546128"/>
                  </a:lnTo>
                  <a:lnTo>
                    <a:pt x="2064829" y="1495692"/>
                  </a:lnTo>
                  <a:lnTo>
                    <a:pt x="2092688" y="1444542"/>
                  </a:lnTo>
                  <a:lnTo>
                    <a:pt x="2120433" y="1392774"/>
                  </a:lnTo>
                  <a:lnTo>
                    <a:pt x="2148046" y="1340485"/>
                  </a:lnTo>
                  <a:lnTo>
                    <a:pt x="2175508" y="1287769"/>
                  </a:lnTo>
                  <a:lnTo>
                    <a:pt x="2202801" y="1234723"/>
                  </a:lnTo>
                  <a:lnTo>
                    <a:pt x="2229907" y="1181444"/>
                  </a:lnTo>
                  <a:lnTo>
                    <a:pt x="2256808" y="1128028"/>
                  </a:lnTo>
                  <a:lnTo>
                    <a:pt x="2283485" y="1074570"/>
                  </a:lnTo>
                  <a:lnTo>
                    <a:pt x="2309920" y="1021167"/>
                  </a:lnTo>
                  <a:lnTo>
                    <a:pt x="2336095" y="967916"/>
                  </a:lnTo>
                  <a:lnTo>
                    <a:pt x="2361992" y="914911"/>
                  </a:lnTo>
                  <a:lnTo>
                    <a:pt x="2387593" y="862250"/>
                  </a:lnTo>
                  <a:lnTo>
                    <a:pt x="2412878" y="810029"/>
                  </a:lnTo>
                  <a:lnTo>
                    <a:pt x="2437831" y="758343"/>
                  </a:lnTo>
                  <a:lnTo>
                    <a:pt x="2462432" y="707289"/>
                  </a:lnTo>
                  <a:lnTo>
                    <a:pt x="2486664" y="656962"/>
                  </a:lnTo>
                  <a:lnTo>
                    <a:pt x="2510508" y="607460"/>
                  </a:lnTo>
                  <a:lnTo>
                    <a:pt x="2533946" y="558879"/>
                  </a:lnTo>
                  <a:lnTo>
                    <a:pt x="2556960" y="511313"/>
                  </a:lnTo>
                  <a:lnTo>
                    <a:pt x="2579532" y="464861"/>
                  </a:lnTo>
                  <a:lnTo>
                    <a:pt x="2601642" y="419617"/>
                  </a:lnTo>
                  <a:lnTo>
                    <a:pt x="2623274" y="375678"/>
                  </a:lnTo>
                  <a:lnTo>
                    <a:pt x="2644409" y="333140"/>
                  </a:lnTo>
                  <a:lnTo>
                    <a:pt x="2665028" y="292099"/>
                  </a:lnTo>
                  <a:lnTo>
                    <a:pt x="2685114" y="252651"/>
                  </a:lnTo>
                  <a:lnTo>
                    <a:pt x="2704648" y="214893"/>
                  </a:lnTo>
                  <a:lnTo>
                    <a:pt x="2723611" y="178921"/>
                  </a:lnTo>
                  <a:lnTo>
                    <a:pt x="2741987" y="144831"/>
                  </a:lnTo>
                  <a:lnTo>
                    <a:pt x="2759755" y="112718"/>
                  </a:lnTo>
                  <a:lnTo>
                    <a:pt x="2774950" y="86096"/>
                  </a:lnTo>
                </a:path>
                <a:path w="2774950" h="229362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5" name="object 1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6917" y="3213507"/>
              <a:ext cx="203654" cy="235404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7259319" y="3332479"/>
              <a:ext cx="958850" cy="2540"/>
            </a:xfrm>
            <a:custGeom>
              <a:avLst/>
              <a:gdLst/>
              <a:ahLst/>
              <a:cxnLst/>
              <a:rect l="l" t="t" r="r" b="b"/>
              <a:pathLst>
                <a:path w="958850" h="2539">
                  <a:moveTo>
                    <a:pt x="0" y="0"/>
                  </a:moveTo>
                  <a:lnTo>
                    <a:pt x="958850" y="2540"/>
                  </a:lnTo>
                </a:path>
              </a:pathLst>
            </a:custGeom>
            <a:ln w="9344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7" name="object 1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6477" y="3213507"/>
              <a:ext cx="201114" cy="235404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9897" y="3213507"/>
              <a:ext cx="202384" cy="235404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7144" y="3209925"/>
              <a:ext cx="203200" cy="234950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7259319" y="3332479"/>
              <a:ext cx="958850" cy="2540"/>
            </a:xfrm>
            <a:custGeom>
              <a:avLst/>
              <a:gdLst/>
              <a:ahLst/>
              <a:cxnLst/>
              <a:rect l="l" t="t" r="r" b="b"/>
              <a:pathLst>
                <a:path w="958850" h="2539">
                  <a:moveTo>
                    <a:pt x="0" y="0"/>
                  </a:moveTo>
                  <a:lnTo>
                    <a:pt x="958850" y="254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7612380" y="4575809"/>
              <a:ext cx="261620" cy="41910"/>
            </a:xfrm>
            <a:custGeom>
              <a:avLst/>
              <a:gdLst/>
              <a:ahLst/>
              <a:cxnLst/>
              <a:rect l="l" t="t" r="r" b="b"/>
              <a:pathLst>
                <a:path w="261620" h="41910">
                  <a:moveTo>
                    <a:pt x="261366" y="41910"/>
                  </a:moveTo>
                  <a:lnTo>
                    <a:pt x="224790" y="21590"/>
                  </a:lnTo>
                  <a:lnTo>
                    <a:pt x="220980" y="20320"/>
                  </a:lnTo>
                  <a:lnTo>
                    <a:pt x="217170" y="19050"/>
                  </a:lnTo>
                  <a:lnTo>
                    <a:pt x="179070" y="6350"/>
                  </a:lnTo>
                  <a:lnTo>
                    <a:pt x="134620" y="0"/>
                  </a:lnTo>
                  <a:lnTo>
                    <a:pt x="90170" y="3810"/>
                  </a:lnTo>
                  <a:lnTo>
                    <a:pt x="45720" y="19050"/>
                  </a:lnTo>
                  <a:lnTo>
                    <a:pt x="43180" y="20320"/>
                  </a:lnTo>
                  <a:lnTo>
                    <a:pt x="0" y="41910"/>
                  </a:lnTo>
                  <a:lnTo>
                    <a:pt x="261366" y="4191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7581997" y="4615179"/>
              <a:ext cx="320675" cy="22860"/>
            </a:xfrm>
            <a:custGeom>
              <a:avLst/>
              <a:gdLst/>
              <a:ahLst/>
              <a:cxnLst/>
              <a:rect l="l" t="t" r="r" b="b"/>
              <a:pathLst>
                <a:path w="320675" h="22860">
                  <a:moveTo>
                    <a:pt x="287176" y="0"/>
                  </a:moveTo>
                  <a:lnTo>
                    <a:pt x="35462" y="0"/>
                  </a:lnTo>
                  <a:lnTo>
                    <a:pt x="27842" y="3810"/>
                  </a:lnTo>
                  <a:lnTo>
                    <a:pt x="0" y="22860"/>
                  </a:lnTo>
                  <a:lnTo>
                    <a:pt x="320336" y="22860"/>
                  </a:lnTo>
                  <a:lnTo>
                    <a:pt x="300892" y="7620"/>
                  </a:lnTo>
                  <a:lnTo>
                    <a:pt x="287176" y="0"/>
                  </a:lnTo>
                  <a:close/>
                </a:path>
              </a:pathLst>
            </a:custGeom>
            <a:solidFill>
              <a:srgbClr val="99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7553423" y="4636770"/>
              <a:ext cx="376555" cy="22860"/>
            </a:xfrm>
            <a:custGeom>
              <a:avLst/>
              <a:gdLst/>
              <a:ahLst/>
              <a:cxnLst/>
              <a:rect l="l" t="t" r="r" b="b"/>
              <a:pathLst>
                <a:path w="376554" h="22860">
                  <a:moveTo>
                    <a:pt x="347290" y="0"/>
                  </a:moveTo>
                  <a:lnTo>
                    <a:pt x="30430" y="0"/>
                  </a:lnTo>
                  <a:lnTo>
                    <a:pt x="8156" y="15239"/>
                  </a:lnTo>
                  <a:lnTo>
                    <a:pt x="0" y="22859"/>
                  </a:lnTo>
                  <a:lnTo>
                    <a:pt x="376456" y="22859"/>
                  </a:lnTo>
                  <a:lnTo>
                    <a:pt x="347290" y="0"/>
                  </a:lnTo>
                  <a:close/>
                </a:path>
              </a:pathLst>
            </a:custGeom>
            <a:solidFill>
              <a:srgbClr val="99C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7531672" y="4657089"/>
              <a:ext cx="419100" cy="22860"/>
            </a:xfrm>
            <a:custGeom>
              <a:avLst/>
              <a:gdLst/>
              <a:ahLst/>
              <a:cxnLst/>
              <a:rect l="l" t="t" r="r" b="b"/>
              <a:pathLst>
                <a:path w="419100" h="22860">
                  <a:moveTo>
                    <a:pt x="394966" y="0"/>
                  </a:moveTo>
                  <a:lnTo>
                    <a:pt x="24469" y="0"/>
                  </a:lnTo>
                  <a:lnTo>
                    <a:pt x="0" y="22860"/>
                  </a:lnTo>
                  <a:lnTo>
                    <a:pt x="418527" y="22860"/>
                  </a:lnTo>
                  <a:lnTo>
                    <a:pt x="398207" y="2540"/>
                  </a:lnTo>
                  <a:lnTo>
                    <a:pt x="394966" y="0"/>
                  </a:lnTo>
                  <a:close/>
                </a:path>
              </a:pathLst>
            </a:custGeom>
            <a:solidFill>
              <a:srgbClr val="97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7509921" y="4678679"/>
              <a:ext cx="461009" cy="21590"/>
            </a:xfrm>
            <a:custGeom>
              <a:avLst/>
              <a:gdLst/>
              <a:ahLst/>
              <a:cxnLst/>
              <a:rect l="l" t="t" r="r" b="b"/>
              <a:pathLst>
                <a:path w="461009" h="21589">
                  <a:moveTo>
                    <a:pt x="439008" y="0"/>
                  </a:moveTo>
                  <a:lnTo>
                    <a:pt x="23110" y="0"/>
                  </a:lnTo>
                  <a:lnTo>
                    <a:pt x="0" y="21590"/>
                  </a:lnTo>
                  <a:lnTo>
                    <a:pt x="460598" y="21590"/>
                  </a:lnTo>
                  <a:lnTo>
                    <a:pt x="439008" y="0"/>
                  </a:lnTo>
                  <a:close/>
                </a:path>
              </a:pathLst>
            </a:custGeom>
            <a:solidFill>
              <a:srgbClr val="97C7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7486810" y="4699000"/>
              <a:ext cx="505459" cy="22860"/>
            </a:xfrm>
            <a:custGeom>
              <a:avLst/>
              <a:gdLst/>
              <a:ahLst/>
              <a:cxnLst/>
              <a:rect l="l" t="t" r="r" b="b"/>
              <a:pathLst>
                <a:path w="505459" h="22860">
                  <a:moveTo>
                    <a:pt x="482439" y="0"/>
                  </a:moveTo>
                  <a:lnTo>
                    <a:pt x="24469" y="0"/>
                  </a:lnTo>
                  <a:lnTo>
                    <a:pt x="0" y="22860"/>
                  </a:lnTo>
                  <a:lnTo>
                    <a:pt x="505299" y="22860"/>
                  </a:lnTo>
                  <a:lnTo>
                    <a:pt x="482439" y="0"/>
                  </a:lnTo>
                  <a:close/>
                </a:path>
              </a:pathLst>
            </a:custGeom>
            <a:solidFill>
              <a:srgbClr val="97C6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7465059" y="4720589"/>
              <a:ext cx="547370" cy="21590"/>
            </a:xfrm>
            <a:custGeom>
              <a:avLst/>
              <a:gdLst/>
              <a:ahLst/>
              <a:cxnLst/>
              <a:rect l="l" t="t" r="r" b="b"/>
              <a:pathLst>
                <a:path w="547370" h="21589">
                  <a:moveTo>
                    <a:pt x="525780" y="0"/>
                  </a:moveTo>
                  <a:lnTo>
                    <a:pt x="23110" y="0"/>
                  </a:lnTo>
                  <a:lnTo>
                    <a:pt x="0" y="21590"/>
                  </a:lnTo>
                  <a:lnTo>
                    <a:pt x="547370" y="21590"/>
                  </a:lnTo>
                  <a:lnTo>
                    <a:pt x="525780" y="0"/>
                  </a:lnTo>
                  <a:close/>
                </a:path>
              </a:pathLst>
            </a:custGeom>
            <a:solidFill>
              <a:srgbClr val="96C5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7447144" y="4740910"/>
              <a:ext cx="585470" cy="22860"/>
            </a:xfrm>
            <a:custGeom>
              <a:avLst/>
              <a:gdLst/>
              <a:ahLst/>
              <a:cxnLst/>
              <a:rect l="l" t="t" r="r" b="b"/>
              <a:pathLst>
                <a:path w="585470" h="22860">
                  <a:moveTo>
                    <a:pt x="564015" y="0"/>
                  </a:moveTo>
                  <a:lnTo>
                    <a:pt x="19274" y="0"/>
                  </a:lnTo>
                  <a:lnTo>
                    <a:pt x="17915" y="1269"/>
                  </a:lnTo>
                  <a:lnTo>
                    <a:pt x="0" y="22859"/>
                  </a:lnTo>
                  <a:lnTo>
                    <a:pt x="585198" y="22859"/>
                  </a:lnTo>
                  <a:lnTo>
                    <a:pt x="579255" y="15239"/>
                  </a:lnTo>
                  <a:lnTo>
                    <a:pt x="564015" y="0"/>
                  </a:lnTo>
                  <a:close/>
                </a:path>
              </a:pathLst>
            </a:custGeom>
            <a:solidFill>
              <a:srgbClr val="96C4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7430283" y="4761229"/>
              <a:ext cx="618490" cy="22860"/>
            </a:xfrm>
            <a:custGeom>
              <a:avLst/>
              <a:gdLst/>
              <a:ahLst/>
              <a:cxnLst/>
              <a:rect l="l" t="t" r="r" b="b"/>
              <a:pathLst>
                <a:path w="618490" h="22860">
                  <a:moveTo>
                    <a:pt x="600078" y="0"/>
                  </a:moveTo>
                  <a:lnTo>
                    <a:pt x="18968" y="0"/>
                  </a:lnTo>
                  <a:lnTo>
                    <a:pt x="0" y="22860"/>
                  </a:lnTo>
                  <a:lnTo>
                    <a:pt x="617909" y="22860"/>
                  </a:lnTo>
                  <a:lnTo>
                    <a:pt x="600078" y="0"/>
                  </a:lnTo>
                  <a:close/>
                </a:path>
              </a:pathLst>
            </a:custGeom>
            <a:solidFill>
              <a:srgbClr val="96C3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7412368" y="4782820"/>
              <a:ext cx="652780" cy="22860"/>
            </a:xfrm>
            <a:custGeom>
              <a:avLst/>
              <a:gdLst/>
              <a:ahLst/>
              <a:cxnLst/>
              <a:rect l="l" t="t" r="r" b="b"/>
              <a:pathLst>
                <a:path w="652779" h="22860">
                  <a:moveTo>
                    <a:pt x="634834" y="0"/>
                  </a:moveTo>
                  <a:lnTo>
                    <a:pt x="18968" y="0"/>
                  </a:lnTo>
                  <a:lnTo>
                    <a:pt x="0" y="22859"/>
                  </a:lnTo>
                  <a:lnTo>
                    <a:pt x="652664" y="22859"/>
                  </a:lnTo>
                  <a:lnTo>
                    <a:pt x="634834" y="0"/>
                  </a:lnTo>
                  <a:close/>
                </a:path>
              </a:pathLst>
            </a:custGeom>
            <a:solidFill>
              <a:srgbClr val="95C2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7395507" y="4803139"/>
              <a:ext cx="685800" cy="22860"/>
            </a:xfrm>
            <a:custGeom>
              <a:avLst/>
              <a:gdLst/>
              <a:ahLst/>
              <a:cxnLst/>
              <a:rect l="l" t="t" r="r" b="b"/>
              <a:pathLst>
                <a:path w="685800" h="22860">
                  <a:moveTo>
                    <a:pt x="667544" y="0"/>
                  </a:moveTo>
                  <a:lnTo>
                    <a:pt x="18968" y="0"/>
                  </a:lnTo>
                  <a:lnTo>
                    <a:pt x="0" y="22860"/>
                  </a:lnTo>
                  <a:lnTo>
                    <a:pt x="685375" y="22860"/>
                  </a:lnTo>
                  <a:lnTo>
                    <a:pt x="667544" y="0"/>
                  </a:lnTo>
                  <a:close/>
                </a:path>
              </a:pathLst>
            </a:custGeom>
            <a:solidFill>
              <a:srgbClr val="95C1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7377591" y="4824730"/>
              <a:ext cx="720725" cy="22860"/>
            </a:xfrm>
            <a:custGeom>
              <a:avLst/>
              <a:gdLst/>
              <a:ahLst/>
              <a:cxnLst/>
              <a:rect l="l" t="t" r="r" b="b"/>
              <a:pathLst>
                <a:path w="720725" h="22860">
                  <a:moveTo>
                    <a:pt x="702300" y="0"/>
                  </a:moveTo>
                  <a:lnTo>
                    <a:pt x="18968" y="0"/>
                  </a:lnTo>
                  <a:lnTo>
                    <a:pt x="0" y="22860"/>
                  </a:lnTo>
                  <a:lnTo>
                    <a:pt x="720131" y="22860"/>
                  </a:lnTo>
                  <a:lnTo>
                    <a:pt x="702300" y="0"/>
                  </a:lnTo>
                  <a:close/>
                </a:path>
              </a:pathLst>
            </a:custGeom>
            <a:solidFill>
              <a:srgbClr val="95C0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7361464" y="4845050"/>
              <a:ext cx="752475" cy="22860"/>
            </a:xfrm>
            <a:custGeom>
              <a:avLst/>
              <a:gdLst/>
              <a:ahLst/>
              <a:cxnLst/>
              <a:rect l="l" t="t" r="r" b="b"/>
              <a:pathLst>
                <a:path w="752475" h="22860">
                  <a:moveTo>
                    <a:pt x="734277" y="0"/>
                  </a:moveTo>
                  <a:lnTo>
                    <a:pt x="18235" y="0"/>
                  </a:lnTo>
                  <a:lnTo>
                    <a:pt x="4535" y="16510"/>
                  </a:lnTo>
                  <a:lnTo>
                    <a:pt x="0" y="22860"/>
                  </a:lnTo>
                  <a:lnTo>
                    <a:pt x="752108" y="22860"/>
                  </a:lnTo>
                  <a:lnTo>
                    <a:pt x="734277" y="0"/>
                  </a:lnTo>
                  <a:close/>
                </a:path>
              </a:pathLst>
            </a:custGeom>
            <a:solidFill>
              <a:srgbClr val="94BF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7346949" y="4866639"/>
              <a:ext cx="782320" cy="21590"/>
            </a:xfrm>
            <a:custGeom>
              <a:avLst/>
              <a:gdLst/>
              <a:ahLst/>
              <a:cxnLst/>
              <a:rect l="l" t="t" r="r" b="b"/>
              <a:pathLst>
                <a:path w="782320" h="21589">
                  <a:moveTo>
                    <a:pt x="765632" y="0"/>
                  </a:moveTo>
                  <a:lnTo>
                    <a:pt x="15421" y="0"/>
                  </a:lnTo>
                  <a:lnTo>
                    <a:pt x="0" y="21590"/>
                  </a:lnTo>
                  <a:lnTo>
                    <a:pt x="781867" y="21590"/>
                  </a:lnTo>
                  <a:lnTo>
                    <a:pt x="778509" y="16510"/>
                  </a:lnTo>
                  <a:lnTo>
                    <a:pt x="765632" y="0"/>
                  </a:lnTo>
                  <a:close/>
                </a:path>
              </a:pathLst>
            </a:custGeom>
            <a:solidFill>
              <a:srgbClr val="94BE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7331528" y="4886960"/>
              <a:ext cx="812165" cy="22860"/>
            </a:xfrm>
            <a:custGeom>
              <a:avLst/>
              <a:gdLst/>
              <a:ahLst/>
              <a:cxnLst/>
              <a:rect l="l" t="t" r="r" b="b"/>
              <a:pathLst>
                <a:path w="812165" h="22860">
                  <a:moveTo>
                    <a:pt x="796449" y="0"/>
                  </a:moveTo>
                  <a:lnTo>
                    <a:pt x="16328" y="0"/>
                  </a:lnTo>
                  <a:lnTo>
                    <a:pt x="0" y="22859"/>
                  </a:lnTo>
                  <a:lnTo>
                    <a:pt x="811560" y="22859"/>
                  </a:lnTo>
                  <a:lnTo>
                    <a:pt x="796449" y="0"/>
                  </a:lnTo>
                  <a:close/>
                </a:path>
              </a:pathLst>
            </a:custGeom>
            <a:solidFill>
              <a:srgbClr val="94BD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7317014" y="4907280"/>
              <a:ext cx="840105" cy="22860"/>
            </a:xfrm>
            <a:custGeom>
              <a:avLst/>
              <a:gdLst/>
              <a:ahLst/>
              <a:cxnLst/>
              <a:rect l="l" t="t" r="r" b="b"/>
              <a:pathLst>
                <a:path w="840104" h="22860">
                  <a:moveTo>
                    <a:pt x="824396" y="0"/>
                  </a:moveTo>
                  <a:lnTo>
                    <a:pt x="16328" y="0"/>
                  </a:lnTo>
                  <a:lnTo>
                    <a:pt x="0" y="22860"/>
                  </a:lnTo>
                  <a:lnTo>
                    <a:pt x="839506" y="22860"/>
                  </a:lnTo>
                  <a:lnTo>
                    <a:pt x="824396" y="0"/>
                  </a:lnTo>
                  <a:close/>
                </a:path>
              </a:pathLst>
            </a:custGeom>
            <a:solidFill>
              <a:srgbClr val="93BC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7301592" y="4928869"/>
              <a:ext cx="869315" cy="22860"/>
            </a:xfrm>
            <a:custGeom>
              <a:avLst/>
              <a:gdLst/>
              <a:ahLst/>
              <a:cxnLst/>
              <a:rect l="l" t="t" r="r" b="b"/>
              <a:pathLst>
                <a:path w="869315" h="22860">
                  <a:moveTo>
                    <a:pt x="854088" y="0"/>
                  </a:moveTo>
                  <a:lnTo>
                    <a:pt x="16328" y="0"/>
                  </a:lnTo>
                  <a:lnTo>
                    <a:pt x="0" y="22859"/>
                  </a:lnTo>
                  <a:lnTo>
                    <a:pt x="869199" y="22859"/>
                  </a:lnTo>
                  <a:lnTo>
                    <a:pt x="854088" y="0"/>
                  </a:lnTo>
                  <a:close/>
                </a:path>
              </a:pathLst>
            </a:custGeom>
            <a:solidFill>
              <a:srgbClr val="93BB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7287078" y="4949189"/>
              <a:ext cx="897255" cy="22860"/>
            </a:xfrm>
            <a:custGeom>
              <a:avLst/>
              <a:gdLst/>
              <a:ahLst/>
              <a:cxnLst/>
              <a:rect l="l" t="t" r="r" b="b"/>
              <a:pathLst>
                <a:path w="897254" h="22860">
                  <a:moveTo>
                    <a:pt x="882034" y="0"/>
                  </a:moveTo>
                  <a:lnTo>
                    <a:pt x="16328" y="0"/>
                  </a:lnTo>
                  <a:lnTo>
                    <a:pt x="0" y="22860"/>
                  </a:lnTo>
                  <a:lnTo>
                    <a:pt x="897145" y="22860"/>
                  </a:lnTo>
                  <a:lnTo>
                    <a:pt x="882034" y="0"/>
                  </a:lnTo>
                  <a:close/>
                </a:path>
              </a:pathLst>
            </a:custGeom>
            <a:solidFill>
              <a:srgbClr val="93BA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7271657" y="4970780"/>
              <a:ext cx="927100" cy="22860"/>
            </a:xfrm>
            <a:custGeom>
              <a:avLst/>
              <a:gdLst/>
              <a:ahLst/>
              <a:cxnLst/>
              <a:rect l="l" t="t" r="r" b="b"/>
              <a:pathLst>
                <a:path w="927100" h="22860">
                  <a:moveTo>
                    <a:pt x="911727" y="0"/>
                  </a:moveTo>
                  <a:lnTo>
                    <a:pt x="16328" y="0"/>
                  </a:lnTo>
                  <a:lnTo>
                    <a:pt x="0" y="22860"/>
                  </a:lnTo>
                  <a:lnTo>
                    <a:pt x="926838" y="22860"/>
                  </a:lnTo>
                  <a:lnTo>
                    <a:pt x="911727" y="0"/>
                  </a:lnTo>
                  <a:close/>
                </a:path>
              </a:pathLst>
            </a:custGeom>
            <a:solidFill>
              <a:srgbClr val="93B9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7257999" y="4991100"/>
              <a:ext cx="954405" cy="22860"/>
            </a:xfrm>
            <a:custGeom>
              <a:avLst/>
              <a:gdLst/>
              <a:ahLst/>
              <a:cxnLst/>
              <a:rect l="l" t="t" r="r" b="b"/>
              <a:pathLst>
                <a:path w="954404" h="22860">
                  <a:moveTo>
                    <a:pt x="938816" y="0"/>
                  </a:moveTo>
                  <a:lnTo>
                    <a:pt x="15471" y="0"/>
                  </a:lnTo>
                  <a:lnTo>
                    <a:pt x="6399" y="12700"/>
                  </a:lnTo>
                  <a:lnTo>
                    <a:pt x="0" y="22860"/>
                  </a:lnTo>
                  <a:lnTo>
                    <a:pt x="953927" y="22860"/>
                  </a:lnTo>
                  <a:lnTo>
                    <a:pt x="938816" y="0"/>
                  </a:lnTo>
                  <a:close/>
                </a:path>
              </a:pathLst>
            </a:custGeom>
            <a:solidFill>
              <a:srgbClr val="92B8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7244399" y="5012689"/>
              <a:ext cx="981710" cy="22860"/>
            </a:xfrm>
            <a:custGeom>
              <a:avLst/>
              <a:gdLst/>
              <a:ahLst/>
              <a:cxnLst/>
              <a:rect l="l" t="t" r="r" b="b"/>
              <a:pathLst>
                <a:path w="981709" h="22860">
                  <a:moveTo>
                    <a:pt x="966688" y="0"/>
                  </a:moveTo>
                  <a:lnTo>
                    <a:pt x="14399" y="0"/>
                  </a:lnTo>
                  <a:lnTo>
                    <a:pt x="0" y="22860"/>
                  </a:lnTo>
                  <a:lnTo>
                    <a:pt x="981598" y="22860"/>
                  </a:lnTo>
                  <a:lnTo>
                    <a:pt x="980120" y="20320"/>
                  </a:lnTo>
                  <a:lnTo>
                    <a:pt x="966688" y="0"/>
                  </a:lnTo>
                  <a:close/>
                </a:path>
              </a:pathLst>
            </a:custGeom>
            <a:solidFill>
              <a:srgbClr val="92B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7231599" y="5033010"/>
              <a:ext cx="1006475" cy="22860"/>
            </a:xfrm>
            <a:custGeom>
              <a:avLst/>
              <a:gdLst/>
              <a:ahLst/>
              <a:cxnLst/>
              <a:rect l="l" t="t" r="r" b="b"/>
              <a:pathLst>
                <a:path w="1006475" h="22860">
                  <a:moveTo>
                    <a:pt x="992920" y="0"/>
                  </a:moveTo>
                  <a:lnTo>
                    <a:pt x="14399" y="0"/>
                  </a:lnTo>
                  <a:lnTo>
                    <a:pt x="0" y="22859"/>
                  </a:lnTo>
                  <a:lnTo>
                    <a:pt x="1006226" y="22859"/>
                  </a:lnTo>
                  <a:lnTo>
                    <a:pt x="992920" y="0"/>
                  </a:lnTo>
                  <a:close/>
                </a:path>
              </a:pathLst>
            </a:custGeom>
            <a:solidFill>
              <a:srgbClr val="92B6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7218799" y="5054600"/>
              <a:ext cx="1031240" cy="21590"/>
            </a:xfrm>
            <a:custGeom>
              <a:avLst/>
              <a:gdLst/>
              <a:ahLst/>
              <a:cxnLst/>
              <a:rect l="l" t="t" r="r" b="b"/>
              <a:pathLst>
                <a:path w="1031240" h="21589">
                  <a:moveTo>
                    <a:pt x="1018287" y="0"/>
                  </a:moveTo>
                  <a:lnTo>
                    <a:pt x="13599" y="0"/>
                  </a:lnTo>
                  <a:lnTo>
                    <a:pt x="0" y="21589"/>
                  </a:lnTo>
                  <a:lnTo>
                    <a:pt x="1030854" y="21589"/>
                  </a:lnTo>
                  <a:lnTo>
                    <a:pt x="1018287" y="0"/>
                  </a:lnTo>
                  <a:close/>
                </a:path>
              </a:pathLst>
            </a:custGeom>
            <a:solidFill>
              <a:srgbClr val="91B5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7205199" y="5074919"/>
              <a:ext cx="1057275" cy="22860"/>
            </a:xfrm>
            <a:custGeom>
              <a:avLst/>
              <a:gdLst/>
              <a:ahLst/>
              <a:cxnLst/>
              <a:rect l="l" t="t" r="r" b="b"/>
              <a:pathLst>
                <a:path w="1057275" h="22860">
                  <a:moveTo>
                    <a:pt x="1043715" y="0"/>
                  </a:moveTo>
                  <a:lnTo>
                    <a:pt x="14399" y="0"/>
                  </a:lnTo>
                  <a:lnTo>
                    <a:pt x="0" y="22859"/>
                  </a:lnTo>
                  <a:lnTo>
                    <a:pt x="1057021" y="22859"/>
                  </a:lnTo>
                  <a:lnTo>
                    <a:pt x="1043715" y="0"/>
                  </a:lnTo>
                  <a:close/>
                </a:path>
              </a:pathLst>
            </a:custGeom>
            <a:solidFill>
              <a:srgbClr val="91B4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7192399" y="5095239"/>
              <a:ext cx="1082040" cy="22860"/>
            </a:xfrm>
            <a:custGeom>
              <a:avLst/>
              <a:gdLst/>
              <a:ahLst/>
              <a:cxnLst/>
              <a:rect l="l" t="t" r="r" b="b"/>
              <a:pathLst>
                <a:path w="1082040" h="22860">
                  <a:moveTo>
                    <a:pt x="1068343" y="0"/>
                  </a:moveTo>
                  <a:lnTo>
                    <a:pt x="14399" y="0"/>
                  </a:lnTo>
                  <a:lnTo>
                    <a:pt x="0" y="22860"/>
                  </a:lnTo>
                  <a:lnTo>
                    <a:pt x="1081649" y="22860"/>
                  </a:lnTo>
                  <a:lnTo>
                    <a:pt x="1068343" y="0"/>
                  </a:lnTo>
                  <a:close/>
                </a:path>
              </a:pathLst>
            </a:custGeom>
            <a:solidFill>
              <a:srgbClr val="91B3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7178799" y="5116830"/>
              <a:ext cx="1108075" cy="22860"/>
            </a:xfrm>
            <a:custGeom>
              <a:avLst/>
              <a:gdLst/>
              <a:ahLst/>
              <a:cxnLst/>
              <a:rect l="l" t="t" r="r" b="b"/>
              <a:pathLst>
                <a:path w="1108075" h="22860">
                  <a:moveTo>
                    <a:pt x="1094510" y="0"/>
                  </a:moveTo>
                  <a:lnTo>
                    <a:pt x="14399" y="0"/>
                  </a:lnTo>
                  <a:lnTo>
                    <a:pt x="0" y="22860"/>
                  </a:lnTo>
                  <a:lnTo>
                    <a:pt x="1107817" y="22860"/>
                  </a:lnTo>
                  <a:lnTo>
                    <a:pt x="1094510" y="0"/>
                  </a:lnTo>
                  <a:close/>
                </a:path>
              </a:pathLst>
            </a:custGeom>
            <a:solidFill>
              <a:srgbClr val="90B2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7165999" y="5137150"/>
              <a:ext cx="1132840" cy="22860"/>
            </a:xfrm>
            <a:custGeom>
              <a:avLst/>
              <a:gdLst/>
              <a:ahLst/>
              <a:cxnLst/>
              <a:rect l="l" t="t" r="r" b="b"/>
              <a:pathLst>
                <a:path w="1132840" h="22860">
                  <a:moveTo>
                    <a:pt x="1119138" y="0"/>
                  </a:moveTo>
                  <a:lnTo>
                    <a:pt x="14400" y="0"/>
                  </a:lnTo>
                  <a:lnTo>
                    <a:pt x="0" y="22860"/>
                  </a:lnTo>
                  <a:lnTo>
                    <a:pt x="1132445" y="22860"/>
                  </a:lnTo>
                  <a:lnTo>
                    <a:pt x="1119138" y="0"/>
                  </a:lnTo>
                  <a:close/>
                </a:path>
              </a:pathLst>
            </a:custGeom>
            <a:solidFill>
              <a:srgbClr val="90B1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7153563" y="5158739"/>
              <a:ext cx="1157605" cy="22860"/>
            </a:xfrm>
            <a:custGeom>
              <a:avLst/>
              <a:gdLst/>
              <a:ahLst/>
              <a:cxnLst/>
              <a:rect l="l" t="t" r="r" b="b"/>
              <a:pathLst>
                <a:path w="1157604" h="22860">
                  <a:moveTo>
                    <a:pt x="1144142" y="0"/>
                  </a:moveTo>
                  <a:lnTo>
                    <a:pt x="13236" y="0"/>
                  </a:lnTo>
                  <a:lnTo>
                    <a:pt x="9236" y="6350"/>
                  </a:lnTo>
                  <a:lnTo>
                    <a:pt x="0" y="22860"/>
                  </a:lnTo>
                  <a:lnTo>
                    <a:pt x="1157449" y="22860"/>
                  </a:lnTo>
                  <a:lnTo>
                    <a:pt x="1144142" y="0"/>
                  </a:lnTo>
                  <a:close/>
                </a:path>
              </a:pathLst>
            </a:custGeom>
            <a:solidFill>
              <a:srgbClr val="90B0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7142195" y="5179060"/>
              <a:ext cx="1181100" cy="22860"/>
            </a:xfrm>
            <a:custGeom>
              <a:avLst/>
              <a:gdLst/>
              <a:ahLst/>
              <a:cxnLst/>
              <a:rect l="l" t="t" r="r" b="b"/>
              <a:pathLst>
                <a:path w="1181100" h="22860">
                  <a:moveTo>
                    <a:pt x="1167338" y="0"/>
                  </a:moveTo>
                  <a:lnTo>
                    <a:pt x="12788" y="0"/>
                  </a:lnTo>
                  <a:lnTo>
                    <a:pt x="0" y="22859"/>
                  </a:lnTo>
                  <a:lnTo>
                    <a:pt x="1180644" y="22859"/>
                  </a:lnTo>
                  <a:lnTo>
                    <a:pt x="1167338" y="0"/>
                  </a:lnTo>
                  <a:close/>
                </a:path>
              </a:pathLst>
            </a:custGeom>
            <a:solidFill>
              <a:srgbClr val="8FAF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7130117" y="5200650"/>
              <a:ext cx="1203960" cy="22860"/>
            </a:xfrm>
            <a:custGeom>
              <a:avLst/>
              <a:gdLst/>
              <a:ahLst/>
              <a:cxnLst/>
              <a:rect l="l" t="t" r="r" b="b"/>
              <a:pathLst>
                <a:path w="1203959" h="22860">
                  <a:moveTo>
                    <a:pt x="1191984" y="0"/>
                  </a:moveTo>
                  <a:lnTo>
                    <a:pt x="12788" y="0"/>
                  </a:lnTo>
                  <a:lnTo>
                    <a:pt x="0" y="22860"/>
                  </a:lnTo>
                  <a:lnTo>
                    <a:pt x="1203895" y="22860"/>
                  </a:lnTo>
                  <a:lnTo>
                    <a:pt x="1193462" y="2539"/>
                  </a:lnTo>
                  <a:lnTo>
                    <a:pt x="1191984" y="0"/>
                  </a:lnTo>
                  <a:close/>
                </a:path>
              </a:pathLst>
            </a:custGeom>
            <a:solidFill>
              <a:srgbClr val="8FAE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7118749" y="5220969"/>
              <a:ext cx="1226185" cy="22860"/>
            </a:xfrm>
            <a:custGeom>
              <a:avLst/>
              <a:gdLst/>
              <a:ahLst/>
              <a:cxnLst/>
              <a:rect l="l" t="t" r="r" b="b"/>
              <a:pathLst>
                <a:path w="1226184" h="22860">
                  <a:moveTo>
                    <a:pt x="1213959" y="0"/>
                  </a:moveTo>
                  <a:lnTo>
                    <a:pt x="12788" y="0"/>
                  </a:lnTo>
                  <a:lnTo>
                    <a:pt x="0" y="22859"/>
                  </a:lnTo>
                  <a:lnTo>
                    <a:pt x="1225695" y="22859"/>
                  </a:lnTo>
                  <a:lnTo>
                    <a:pt x="1213959" y="0"/>
                  </a:lnTo>
                  <a:close/>
                </a:path>
              </a:pathLst>
            </a:custGeom>
            <a:solidFill>
              <a:srgbClr val="8FAD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7107381" y="5242560"/>
              <a:ext cx="1247775" cy="21590"/>
            </a:xfrm>
            <a:custGeom>
              <a:avLst/>
              <a:gdLst/>
              <a:ahLst/>
              <a:cxnLst/>
              <a:rect l="l" t="t" r="r" b="b"/>
              <a:pathLst>
                <a:path w="1247775" h="21589">
                  <a:moveTo>
                    <a:pt x="1236411" y="0"/>
                  </a:moveTo>
                  <a:lnTo>
                    <a:pt x="12078" y="0"/>
                  </a:lnTo>
                  <a:lnTo>
                    <a:pt x="0" y="21589"/>
                  </a:lnTo>
                  <a:lnTo>
                    <a:pt x="1247496" y="21589"/>
                  </a:lnTo>
                  <a:lnTo>
                    <a:pt x="1236411" y="0"/>
                  </a:lnTo>
                  <a:close/>
                </a:path>
              </a:pathLst>
            </a:custGeom>
            <a:solidFill>
              <a:srgbClr val="8EAC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7095303" y="5262880"/>
              <a:ext cx="1271270" cy="22860"/>
            </a:xfrm>
            <a:custGeom>
              <a:avLst/>
              <a:gdLst/>
              <a:ahLst/>
              <a:cxnLst/>
              <a:rect l="l" t="t" r="r" b="b"/>
              <a:pathLst>
                <a:path w="1271270" h="22860">
                  <a:moveTo>
                    <a:pt x="1258922" y="0"/>
                  </a:moveTo>
                  <a:lnTo>
                    <a:pt x="12788" y="0"/>
                  </a:lnTo>
                  <a:lnTo>
                    <a:pt x="0" y="22860"/>
                  </a:lnTo>
                  <a:lnTo>
                    <a:pt x="1270659" y="22860"/>
                  </a:lnTo>
                  <a:lnTo>
                    <a:pt x="1258922" y="0"/>
                  </a:lnTo>
                  <a:close/>
                </a:path>
              </a:pathLst>
            </a:custGeom>
            <a:solidFill>
              <a:srgbClr val="8EAB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7083935" y="5283200"/>
              <a:ext cx="1292860" cy="22860"/>
            </a:xfrm>
            <a:custGeom>
              <a:avLst/>
              <a:gdLst/>
              <a:ahLst/>
              <a:cxnLst/>
              <a:rect l="l" t="t" r="r" b="b"/>
              <a:pathLst>
                <a:path w="1292859" h="22860">
                  <a:moveTo>
                    <a:pt x="1280723" y="0"/>
                  </a:moveTo>
                  <a:lnTo>
                    <a:pt x="12788" y="0"/>
                  </a:lnTo>
                  <a:lnTo>
                    <a:pt x="0" y="22859"/>
                  </a:lnTo>
                  <a:lnTo>
                    <a:pt x="1292460" y="22859"/>
                  </a:lnTo>
                  <a:lnTo>
                    <a:pt x="1280723" y="0"/>
                  </a:lnTo>
                  <a:close/>
                </a:path>
              </a:pathLst>
            </a:custGeom>
            <a:solidFill>
              <a:srgbClr val="8EAA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7071857" y="5304789"/>
              <a:ext cx="1315720" cy="22860"/>
            </a:xfrm>
            <a:custGeom>
              <a:avLst/>
              <a:gdLst/>
              <a:ahLst/>
              <a:cxnLst/>
              <a:rect l="l" t="t" r="r" b="b"/>
              <a:pathLst>
                <a:path w="1315720" h="22860">
                  <a:moveTo>
                    <a:pt x="1303886" y="0"/>
                  </a:moveTo>
                  <a:lnTo>
                    <a:pt x="12788" y="0"/>
                  </a:lnTo>
                  <a:lnTo>
                    <a:pt x="0" y="22860"/>
                  </a:lnTo>
                  <a:lnTo>
                    <a:pt x="1315623" y="22860"/>
                  </a:lnTo>
                  <a:lnTo>
                    <a:pt x="1303886" y="0"/>
                  </a:lnTo>
                  <a:close/>
                </a:path>
              </a:pathLst>
            </a:custGeom>
            <a:solidFill>
              <a:srgbClr val="8DA9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7060489" y="5325110"/>
              <a:ext cx="1337945" cy="22860"/>
            </a:xfrm>
            <a:custGeom>
              <a:avLst/>
              <a:gdLst/>
              <a:ahLst/>
              <a:cxnLst/>
              <a:rect l="l" t="t" r="r" b="b"/>
              <a:pathLst>
                <a:path w="1337945" h="22860">
                  <a:moveTo>
                    <a:pt x="1325686" y="0"/>
                  </a:moveTo>
                  <a:lnTo>
                    <a:pt x="12788" y="0"/>
                  </a:lnTo>
                  <a:lnTo>
                    <a:pt x="0" y="22859"/>
                  </a:lnTo>
                  <a:lnTo>
                    <a:pt x="1337423" y="22859"/>
                  </a:lnTo>
                  <a:lnTo>
                    <a:pt x="1325686" y="0"/>
                  </a:lnTo>
                  <a:close/>
                </a:path>
              </a:pathLst>
            </a:custGeom>
            <a:solidFill>
              <a:srgbClr val="8DA8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7049121" y="5345430"/>
              <a:ext cx="1359535" cy="22860"/>
            </a:xfrm>
            <a:custGeom>
              <a:avLst/>
              <a:gdLst/>
              <a:ahLst/>
              <a:cxnLst/>
              <a:rect l="l" t="t" r="r" b="b"/>
              <a:pathLst>
                <a:path w="1359534" h="22860">
                  <a:moveTo>
                    <a:pt x="1347487" y="0"/>
                  </a:moveTo>
                  <a:lnTo>
                    <a:pt x="12788" y="0"/>
                  </a:lnTo>
                  <a:lnTo>
                    <a:pt x="0" y="22860"/>
                  </a:lnTo>
                  <a:lnTo>
                    <a:pt x="1359224" y="22860"/>
                  </a:lnTo>
                  <a:lnTo>
                    <a:pt x="1347487" y="0"/>
                  </a:lnTo>
                  <a:close/>
                </a:path>
              </a:pathLst>
            </a:custGeom>
            <a:solidFill>
              <a:srgbClr val="8DA7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7037043" y="5367019"/>
              <a:ext cx="1382395" cy="22860"/>
            </a:xfrm>
            <a:custGeom>
              <a:avLst/>
              <a:gdLst/>
              <a:ahLst/>
              <a:cxnLst/>
              <a:rect l="l" t="t" r="r" b="b"/>
              <a:pathLst>
                <a:path w="1382395" h="22860">
                  <a:moveTo>
                    <a:pt x="1370650" y="0"/>
                  </a:moveTo>
                  <a:lnTo>
                    <a:pt x="12788" y="0"/>
                  </a:lnTo>
                  <a:lnTo>
                    <a:pt x="0" y="22859"/>
                  </a:lnTo>
                  <a:lnTo>
                    <a:pt x="1382387" y="22859"/>
                  </a:lnTo>
                  <a:lnTo>
                    <a:pt x="1370650" y="0"/>
                  </a:lnTo>
                  <a:close/>
                </a:path>
              </a:pathLst>
            </a:custGeom>
            <a:solidFill>
              <a:srgbClr val="8DA6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7025675" y="5387339"/>
              <a:ext cx="1404620" cy="22860"/>
            </a:xfrm>
            <a:custGeom>
              <a:avLst/>
              <a:gdLst/>
              <a:ahLst/>
              <a:cxnLst/>
              <a:rect l="l" t="t" r="r" b="b"/>
              <a:pathLst>
                <a:path w="1404620" h="22860">
                  <a:moveTo>
                    <a:pt x="1392451" y="0"/>
                  </a:moveTo>
                  <a:lnTo>
                    <a:pt x="12788" y="0"/>
                  </a:lnTo>
                  <a:lnTo>
                    <a:pt x="0" y="22860"/>
                  </a:lnTo>
                  <a:lnTo>
                    <a:pt x="1404188" y="22860"/>
                  </a:lnTo>
                  <a:lnTo>
                    <a:pt x="1392451" y="0"/>
                  </a:lnTo>
                  <a:close/>
                </a:path>
              </a:pathLst>
            </a:custGeom>
            <a:solidFill>
              <a:srgbClr val="8CA5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7013597" y="5408930"/>
              <a:ext cx="1427480" cy="22860"/>
            </a:xfrm>
            <a:custGeom>
              <a:avLst/>
              <a:gdLst/>
              <a:ahLst/>
              <a:cxnLst/>
              <a:rect l="l" t="t" r="r" b="b"/>
              <a:pathLst>
                <a:path w="1427479" h="22860">
                  <a:moveTo>
                    <a:pt x="1415614" y="0"/>
                  </a:moveTo>
                  <a:lnTo>
                    <a:pt x="12788" y="0"/>
                  </a:lnTo>
                  <a:lnTo>
                    <a:pt x="0" y="22860"/>
                  </a:lnTo>
                  <a:lnTo>
                    <a:pt x="1427351" y="22860"/>
                  </a:lnTo>
                  <a:lnTo>
                    <a:pt x="1415614" y="0"/>
                  </a:lnTo>
                  <a:close/>
                </a:path>
              </a:pathLst>
            </a:custGeom>
            <a:solidFill>
              <a:srgbClr val="8CA4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7002229" y="5429250"/>
              <a:ext cx="1449705" cy="22860"/>
            </a:xfrm>
            <a:custGeom>
              <a:avLst/>
              <a:gdLst/>
              <a:ahLst/>
              <a:cxnLst/>
              <a:rect l="l" t="t" r="r" b="b"/>
              <a:pathLst>
                <a:path w="1449704" h="22860">
                  <a:moveTo>
                    <a:pt x="1437414" y="0"/>
                  </a:moveTo>
                  <a:lnTo>
                    <a:pt x="12788" y="0"/>
                  </a:lnTo>
                  <a:lnTo>
                    <a:pt x="0" y="22859"/>
                  </a:lnTo>
                  <a:lnTo>
                    <a:pt x="1449151" y="22859"/>
                  </a:lnTo>
                  <a:lnTo>
                    <a:pt x="1437414" y="0"/>
                  </a:lnTo>
                  <a:close/>
                </a:path>
              </a:pathLst>
            </a:custGeom>
            <a:solidFill>
              <a:srgbClr val="8CA3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6990150" y="5450839"/>
              <a:ext cx="1472565" cy="22860"/>
            </a:xfrm>
            <a:custGeom>
              <a:avLst/>
              <a:gdLst/>
              <a:ahLst/>
              <a:cxnLst/>
              <a:rect l="l" t="t" r="r" b="b"/>
              <a:pathLst>
                <a:path w="1472565" h="22860">
                  <a:moveTo>
                    <a:pt x="1460578" y="0"/>
                  </a:moveTo>
                  <a:lnTo>
                    <a:pt x="12788" y="0"/>
                  </a:lnTo>
                  <a:lnTo>
                    <a:pt x="0" y="22860"/>
                  </a:lnTo>
                  <a:lnTo>
                    <a:pt x="1472314" y="22860"/>
                  </a:lnTo>
                  <a:lnTo>
                    <a:pt x="1460578" y="0"/>
                  </a:lnTo>
                  <a:close/>
                </a:path>
              </a:pathLst>
            </a:custGeom>
            <a:solidFill>
              <a:srgbClr val="8BA2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6978783" y="5471160"/>
              <a:ext cx="1494155" cy="22860"/>
            </a:xfrm>
            <a:custGeom>
              <a:avLst/>
              <a:gdLst/>
              <a:ahLst/>
              <a:cxnLst/>
              <a:rect l="l" t="t" r="r" b="b"/>
              <a:pathLst>
                <a:path w="1494154" h="22860">
                  <a:moveTo>
                    <a:pt x="1482378" y="0"/>
                  </a:moveTo>
                  <a:lnTo>
                    <a:pt x="12788" y="0"/>
                  </a:lnTo>
                  <a:lnTo>
                    <a:pt x="0" y="22859"/>
                  </a:lnTo>
                  <a:lnTo>
                    <a:pt x="1494115" y="22859"/>
                  </a:lnTo>
                  <a:lnTo>
                    <a:pt x="1482378" y="0"/>
                  </a:lnTo>
                  <a:close/>
                </a:path>
              </a:pathLst>
            </a:custGeom>
            <a:solidFill>
              <a:srgbClr val="8BA1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6967415" y="5492750"/>
              <a:ext cx="1516380" cy="21590"/>
            </a:xfrm>
            <a:custGeom>
              <a:avLst/>
              <a:gdLst/>
              <a:ahLst/>
              <a:cxnLst/>
              <a:rect l="l" t="t" r="r" b="b"/>
              <a:pathLst>
                <a:path w="1516379" h="21589">
                  <a:moveTo>
                    <a:pt x="1504831" y="0"/>
                  </a:moveTo>
                  <a:lnTo>
                    <a:pt x="12078" y="0"/>
                  </a:lnTo>
                  <a:lnTo>
                    <a:pt x="0" y="21590"/>
                  </a:lnTo>
                  <a:lnTo>
                    <a:pt x="1515916" y="21590"/>
                  </a:lnTo>
                  <a:lnTo>
                    <a:pt x="1504831" y="0"/>
                  </a:lnTo>
                  <a:close/>
                </a:path>
              </a:pathLst>
            </a:custGeom>
            <a:solidFill>
              <a:srgbClr val="8BA0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6955821" y="5513069"/>
              <a:ext cx="1538605" cy="22860"/>
            </a:xfrm>
            <a:custGeom>
              <a:avLst/>
              <a:gdLst/>
              <a:ahLst/>
              <a:cxnLst/>
              <a:rect l="l" t="t" r="r" b="b"/>
              <a:pathLst>
                <a:path w="1538604" h="22860">
                  <a:moveTo>
                    <a:pt x="1526857" y="0"/>
                  </a:moveTo>
                  <a:lnTo>
                    <a:pt x="12303" y="0"/>
                  </a:lnTo>
                  <a:lnTo>
                    <a:pt x="3778" y="15239"/>
                  </a:lnTo>
                  <a:lnTo>
                    <a:pt x="0" y="22859"/>
                  </a:lnTo>
                  <a:lnTo>
                    <a:pt x="1538594" y="22859"/>
                  </a:lnTo>
                  <a:lnTo>
                    <a:pt x="1526857" y="0"/>
                  </a:lnTo>
                  <a:close/>
                </a:path>
              </a:pathLst>
            </a:custGeom>
            <a:solidFill>
              <a:srgbClr val="8A9F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6945746" y="5533389"/>
              <a:ext cx="1559560" cy="22860"/>
            </a:xfrm>
            <a:custGeom>
              <a:avLst/>
              <a:gdLst/>
              <a:ahLst/>
              <a:cxnLst/>
              <a:rect l="l" t="t" r="r" b="b"/>
              <a:pathLst>
                <a:path w="1559559" h="22860">
                  <a:moveTo>
                    <a:pt x="1547365" y="0"/>
                  </a:moveTo>
                  <a:lnTo>
                    <a:pt x="11334" y="0"/>
                  </a:lnTo>
                  <a:lnTo>
                    <a:pt x="0" y="22860"/>
                  </a:lnTo>
                  <a:lnTo>
                    <a:pt x="1559102" y="22860"/>
                  </a:lnTo>
                  <a:lnTo>
                    <a:pt x="1547365" y="0"/>
                  </a:lnTo>
                  <a:close/>
                </a:path>
              </a:pathLst>
            </a:custGeom>
            <a:solidFill>
              <a:srgbClr val="8A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6935042" y="5554980"/>
              <a:ext cx="1581150" cy="22860"/>
            </a:xfrm>
            <a:custGeom>
              <a:avLst/>
              <a:gdLst/>
              <a:ahLst/>
              <a:cxnLst/>
              <a:rect l="l" t="t" r="r" b="b"/>
              <a:pathLst>
                <a:path w="1581150" h="22860">
                  <a:moveTo>
                    <a:pt x="1569154" y="0"/>
                  </a:moveTo>
                  <a:lnTo>
                    <a:pt x="11334" y="0"/>
                  </a:lnTo>
                  <a:lnTo>
                    <a:pt x="0" y="22860"/>
                  </a:lnTo>
                  <a:lnTo>
                    <a:pt x="1580891" y="22860"/>
                  </a:lnTo>
                  <a:lnTo>
                    <a:pt x="1569154" y="0"/>
                  </a:lnTo>
                  <a:close/>
                </a:path>
              </a:pathLst>
            </a:custGeom>
            <a:solidFill>
              <a:srgbClr val="8A9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6924967" y="5575300"/>
              <a:ext cx="1600835" cy="22860"/>
            </a:xfrm>
            <a:custGeom>
              <a:avLst/>
              <a:gdLst/>
              <a:ahLst/>
              <a:cxnLst/>
              <a:rect l="l" t="t" r="r" b="b"/>
              <a:pathLst>
                <a:path w="1600834" h="22860">
                  <a:moveTo>
                    <a:pt x="1589662" y="0"/>
                  </a:moveTo>
                  <a:lnTo>
                    <a:pt x="11334" y="0"/>
                  </a:lnTo>
                  <a:lnTo>
                    <a:pt x="0" y="22859"/>
                  </a:lnTo>
                  <a:lnTo>
                    <a:pt x="1600372" y="22859"/>
                  </a:lnTo>
                  <a:lnTo>
                    <a:pt x="1592922" y="6350"/>
                  </a:lnTo>
                  <a:lnTo>
                    <a:pt x="1589662" y="0"/>
                  </a:lnTo>
                  <a:close/>
                </a:path>
              </a:pathLst>
            </a:custGeom>
            <a:solidFill>
              <a:srgbClr val="899C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6914262" y="5596889"/>
              <a:ext cx="1621155" cy="22860"/>
            </a:xfrm>
            <a:custGeom>
              <a:avLst/>
              <a:gdLst/>
              <a:ahLst/>
              <a:cxnLst/>
              <a:rect l="l" t="t" r="r" b="b"/>
              <a:pathLst>
                <a:path w="1621154" h="22860">
                  <a:moveTo>
                    <a:pt x="1610503" y="0"/>
                  </a:moveTo>
                  <a:lnTo>
                    <a:pt x="11334" y="0"/>
                  </a:lnTo>
                  <a:lnTo>
                    <a:pt x="0" y="22860"/>
                  </a:lnTo>
                  <a:lnTo>
                    <a:pt x="1620819" y="22860"/>
                  </a:lnTo>
                  <a:lnTo>
                    <a:pt x="1610503" y="0"/>
                  </a:lnTo>
                  <a:close/>
                </a:path>
              </a:pathLst>
            </a:custGeom>
            <a:solidFill>
              <a:srgbClr val="899B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6904187" y="5617210"/>
              <a:ext cx="1640205" cy="22860"/>
            </a:xfrm>
            <a:custGeom>
              <a:avLst/>
              <a:gdLst/>
              <a:ahLst/>
              <a:cxnLst/>
              <a:rect l="l" t="t" r="r" b="b"/>
              <a:pathLst>
                <a:path w="1640204" h="22860">
                  <a:moveTo>
                    <a:pt x="1629748" y="0"/>
                  </a:moveTo>
                  <a:lnTo>
                    <a:pt x="11334" y="0"/>
                  </a:lnTo>
                  <a:lnTo>
                    <a:pt x="0" y="22859"/>
                  </a:lnTo>
                  <a:lnTo>
                    <a:pt x="1640063" y="22859"/>
                  </a:lnTo>
                  <a:lnTo>
                    <a:pt x="1629748" y="0"/>
                  </a:lnTo>
                  <a:close/>
                </a:path>
              </a:pathLst>
            </a:custGeom>
            <a:solidFill>
              <a:srgbClr val="899A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6894112" y="5638800"/>
              <a:ext cx="1659889" cy="21590"/>
            </a:xfrm>
            <a:custGeom>
              <a:avLst/>
              <a:gdLst/>
              <a:ahLst/>
              <a:cxnLst/>
              <a:rect l="l" t="t" r="r" b="b"/>
              <a:pathLst>
                <a:path w="1659890" h="21589">
                  <a:moveTo>
                    <a:pt x="1649565" y="0"/>
                  </a:moveTo>
                  <a:lnTo>
                    <a:pt x="10704" y="0"/>
                  </a:lnTo>
                  <a:lnTo>
                    <a:pt x="0" y="21590"/>
                  </a:lnTo>
                  <a:lnTo>
                    <a:pt x="1659307" y="21590"/>
                  </a:lnTo>
                  <a:lnTo>
                    <a:pt x="1649565" y="0"/>
                  </a:lnTo>
                  <a:close/>
                </a:path>
              </a:pathLst>
            </a:custGeom>
            <a:solidFill>
              <a:srgbClr val="8899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6883408" y="5659119"/>
              <a:ext cx="1680210" cy="22860"/>
            </a:xfrm>
            <a:custGeom>
              <a:avLst/>
              <a:gdLst/>
              <a:ahLst/>
              <a:cxnLst/>
              <a:rect l="l" t="t" r="r" b="b"/>
              <a:pathLst>
                <a:path w="1680209" h="22860">
                  <a:moveTo>
                    <a:pt x="1669439" y="0"/>
                  </a:moveTo>
                  <a:lnTo>
                    <a:pt x="11334" y="0"/>
                  </a:lnTo>
                  <a:lnTo>
                    <a:pt x="0" y="22859"/>
                  </a:lnTo>
                  <a:lnTo>
                    <a:pt x="1679754" y="22859"/>
                  </a:lnTo>
                  <a:lnTo>
                    <a:pt x="1669439" y="0"/>
                  </a:lnTo>
                  <a:close/>
                </a:path>
              </a:pathLst>
            </a:custGeom>
            <a:solidFill>
              <a:srgbClr val="8899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6873333" y="5680710"/>
              <a:ext cx="1699260" cy="21590"/>
            </a:xfrm>
            <a:custGeom>
              <a:avLst/>
              <a:gdLst/>
              <a:ahLst/>
              <a:cxnLst/>
              <a:rect l="l" t="t" r="r" b="b"/>
              <a:pathLst>
                <a:path w="1699259" h="21589">
                  <a:moveTo>
                    <a:pt x="1689256" y="0"/>
                  </a:moveTo>
                  <a:lnTo>
                    <a:pt x="10704" y="0"/>
                  </a:lnTo>
                  <a:lnTo>
                    <a:pt x="0" y="21589"/>
                  </a:lnTo>
                  <a:lnTo>
                    <a:pt x="1698998" y="21589"/>
                  </a:lnTo>
                  <a:lnTo>
                    <a:pt x="1689256" y="0"/>
                  </a:lnTo>
                  <a:close/>
                </a:path>
              </a:pathLst>
            </a:custGeom>
            <a:solidFill>
              <a:srgbClr val="8897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6862628" y="5701030"/>
              <a:ext cx="1719580" cy="22860"/>
            </a:xfrm>
            <a:custGeom>
              <a:avLst/>
              <a:gdLst/>
              <a:ahLst/>
              <a:cxnLst/>
              <a:rect l="l" t="t" r="r" b="b"/>
              <a:pathLst>
                <a:path w="1719579" h="22860">
                  <a:moveTo>
                    <a:pt x="1709129" y="0"/>
                  </a:moveTo>
                  <a:lnTo>
                    <a:pt x="11334" y="0"/>
                  </a:lnTo>
                  <a:lnTo>
                    <a:pt x="0" y="22860"/>
                  </a:lnTo>
                  <a:lnTo>
                    <a:pt x="1719445" y="22860"/>
                  </a:lnTo>
                  <a:lnTo>
                    <a:pt x="1709129" y="0"/>
                  </a:lnTo>
                  <a:close/>
                </a:path>
              </a:pathLst>
            </a:custGeom>
            <a:solidFill>
              <a:srgbClr val="8796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6852553" y="5721350"/>
              <a:ext cx="1739264" cy="22860"/>
            </a:xfrm>
            <a:custGeom>
              <a:avLst/>
              <a:gdLst/>
              <a:ahLst/>
              <a:cxnLst/>
              <a:rect l="l" t="t" r="r" b="b"/>
              <a:pathLst>
                <a:path w="1739265" h="22860">
                  <a:moveTo>
                    <a:pt x="1728374" y="0"/>
                  </a:moveTo>
                  <a:lnTo>
                    <a:pt x="11334" y="0"/>
                  </a:lnTo>
                  <a:lnTo>
                    <a:pt x="0" y="22859"/>
                  </a:lnTo>
                  <a:lnTo>
                    <a:pt x="1738689" y="22859"/>
                  </a:lnTo>
                  <a:lnTo>
                    <a:pt x="1728374" y="0"/>
                  </a:lnTo>
                  <a:close/>
                </a:path>
              </a:pathLst>
            </a:custGeom>
            <a:solidFill>
              <a:srgbClr val="879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6841849" y="5742939"/>
              <a:ext cx="1759585" cy="22860"/>
            </a:xfrm>
            <a:custGeom>
              <a:avLst/>
              <a:gdLst/>
              <a:ahLst/>
              <a:cxnLst/>
              <a:rect l="l" t="t" r="r" b="b"/>
              <a:pathLst>
                <a:path w="1759584" h="22860">
                  <a:moveTo>
                    <a:pt x="1748820" y="0"/>
                  </a:moveTo>
                  <a:lnTo>
                    <a:pt x="11334" y="0"/>
                  </a:lnTo>
                  <a:lnTo>
                    <a:pt x="0" y="22860"/>
                  </a:lnTo>
                  <a:lnTo>
                    <a:pt x="1759136" y="22860"/>
                  </a:lnTo>
                  <a:lnTo>
                    <a:pt x="1748820" y="0"/>
                  </a:lnTo>
                  <a:close/>
                </a:path>
              </a:pathLst>
            </a:custGeom>
            <a:solidFill>
              <a:srgbClr val="8794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6831774" y="5763260"/>
              <a:ext cx="1778635" cy="22860"/>
            </a:xfrm>
            <a:custGeom>
              <a:avLst/>
              <a:gdLst/>
              <a:ahLst/>
              <a:cxnLst/>
              <a:rect l="l" t="t" r="r" b="b"/>
              <a:pathLst>
                <a:path w="1778634" h="22860">
                  <a:moveTo>
                    <a:pt x="1768065" y="0"/>
                  </a:moveTo>
                  <a:lnTo>
                    <a:pt x="11334" y="0"/>
                  </a:lnTo>
                  <a:lnTo>
                    <a:pt x="0" y="22859"/>
                  </a:lnTo>
                  <a:lnTo>
                    <a:pt x="1778380" y="22859"/>
                  </a:lnTo>
                  <a:lnTo>
                    <a:pt x="1768065" y="0"/>
                  </a:lnTo>
                  <a:close/>
                </a:path>
              </a:pathLst>
            </a:custGeom>
            <a:solidFill>
              <a:srgbClr val="8793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6821069" y="5784850"/>
              <a:ext cx="1798955" cy="22860"/>
            </a:xfrm>
            <a:custGeom>
              <a:avLst/>
              <a:gdLst/>
              <a:ahLst/>
              <a:cxnLst/>
              <a:rect l="l" t="t" r="r" b="b"/>
              <a:pathLst>
                <a:path w="1798954" h="22860">
                  <a:moveTo>
                    <a:pt x="1788511" y="0"/>
                  </a:moveTo>
                  <a:lnTo>
                    <a:pt x="11334" y="0"/>
                  </a:lnTo>
                  <a:lnTo>
                    <a:pt x="0" y="22859"/>
                  </a:lnTo>
                  <a:lnTo>
                    <a:pt x="1798827" y="22859"/>
                  </a:lnTo>
                  <a:lnTo>
                    <a:pt x="1788511" y="0"/>
                  </a:lnTo>
                  <a:close/>
                </a:path>
              </a:pathLst>
            </a:custGeom>
            <a:solidFill>
              <a:srgbClr val="8692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6810994" y="5805169"/>
              <a:ext cx="1818639" cy="22860"/>
            </a:xfrm>
            <a:custGeom>
              <a:avLst/>
              <a:gdLst/>
              <a:ahLst/>
              <a:cxnLst/>
              <a:rect l="l" t="t" r="r" b="b"/>
              <a:pathLst>
                <a:path w="1818640" h="22860">
                  <a:moveTo>
                    <a:pt x="1807755" y="0"/>
                  </a:moveTo>
                  <a:lnTo>
                    <a:pt x="11334" y="0"/>
                  </a:lnTo>
                  <a:lnTo>
                    <a:pt x="0" y="22859"/>
                  </a:lnTo>
                  <a:lnTo>
                    <a:pt x="1818071" y="22859"/>
                  </a:lnTo>
                  <a:lnTo>
                    <a:pt x="1807755" y="0"/>
                  </a:lnTo>
                  <a:close/>
                </a:path>
              </a:pathLst>
            </a:custGeom>
            <a:solidFill>
              <a:srgbClr val="8691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6800920" y="5826760"/>
              <a:ext cx="1837689" cy="21590"/>
            </a:xfrm>
            <a:custGeom>
              <a:avLst/>
              <a:gdLst/>
              <a:ahLst/>
              <a:cxnLst/>
              <a:rect l="l" t="t" r="r" b="b"/>
              <a:pathLst>
                <a:path w="1837690" h="21589">
                  <a:moveTo>
                    <a:pt x="1827573" y="0"/>
                  </a:moveTo>
                  <a:lnTo>
                    <a:pt x="10704" y="0"/>
                  </a:lnTo>
                  <a:lnTo>
                    <a:pt x="0" y="21589"/>
                  </a:lnTo>
                  <a:lnTo>
                    <a:pt x="1837315" y="21589"/>
                  </a:lnTo>
                  <a:lnTo>
                    <a:pt x="1827573" y="0"/>
                  </a:lnTo>
                  <a:close/>
                </a:path>
              </a:pathLst>
            </a:custGeom>
            <a:solidFill>
              <a:srgbClr val="8690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6790215" y="5847080"/>
              <a:ext cx="1858010" cy="22860"/>
            </a:xfrm>
            <a:custGeom>
              <a:avLst/>
              <a:gdLst/>
              <a:ahLst/>
              <a:cxnLst/>
              <a:rect l="l" t="t" r="r" b="b"/>
              <a:pathLst>
                <a:path w="1858009" h="22860">
                  <a:moveTo>
                    <a:pt x="1847446" y="0"/>
                  </a:moveTo>
                  <a:lnTo>
                    <a:pt x="11334" y="0"/>
                  </a:lnTo>
                  <a:lnTo>
                    <a:pt x="0" y="22860"/>
                  </a:lnTo>
                  <a:lnTo>
                    <a:pt x="1857762" y="22860"/>
                  </a:lnTo>
                  <a:lnTo>
                    <a:pt x="1847446" y="0"/>
                  </a:lnTo>
                  <a:close/>
                </a:path>
              </a:pathLst>
            </a:custGeom>
            <a:solidFill>
              <a:srgbClr val="858F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6780140" y="5867400"/>
              <a:ext cx="1877060" cy="22860"/>
            </a:xfrm>
            <a:custGeom>
              <a:avLst/>
              <a:gdLst/>
              <a:ahLst/>
              <a:cxnLst/>
              <a:rect l="l" t="t" r="r" b="b"/>
              <a:pathLst>
                <a:path w="1877059" h="22860">
                  <a:moveTo>
                    <a:pt x="1866691" y="0"/>
                  </a:moveTo>
                  <a:lnTo>
                    <a:pt x="11334" y="0"/>
                  </a:lnTo>
                  <a:lnTo>
                    <a:pt x="0" y="22859"/>
                  </a:lnTo>
                  <a:lnTo>
                    <a:pt x="1877006" y="22859"/>
                  </a:lnTo>
                  <a:lnTo>
                    <a:pt x="1866691" y="0"/>
                  </a:lnTo>
                  <a:close/>
                </a:path>
              </a:pathLst>
            </a:custGeom>
            <a:solidFill>
              <a:srgbClr val="858E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6769435" y="5888989"/>
              <a:ext cx="1898014" cy="22860"/>
            </a:xfrm>
            <a:custGeom>
              <a:avLst/>
              <a:gdLst/>
              <a:ahLst/>
              <a:cxnLst/>
              <a:rect l="l" t="t" r="r" b="b"/>
              <a:pathLst>
                <a:path w="1898015" h="22860">
                  <a:moveTo>
                    <a:pt x="1887137" y="0"/>
                  </a:moveTo>
                  <a:lnTo>
                    <a:pt x="11334" y="0"/>
                  </a:lnTo>
                  <a:lnTo>
                    <a:pt x="0" y="22860"/>
                  </a:lnTo>
                  <a:lnTo>
                    <a:pt x="1897453" y="22860"/>
                  </a:lnTo>
                  <a:lnTo>
                    <a:pt x="1887137" y="0"/>
                  </a:lnTo>
                  <a:close/>
                </a:path>
              </a:pathLst>
            </a:custGeom>
            <a:solidFill>
              <a:srgbClr val="858D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6759361" y="5909310"/>
              <a:ext cx="1917064" cy="22860"/>
            </a:xfrm>
            <a:custGeom>
              <a:avLst/>
              <a:gdLst/>
              <a:ahLst/>
              <a:cxnLst/>
              <a:rect l="l" t="t" r="r" b="b"/>
              <a:pathLst>
                <a:path w="1917065" h="22860">
                  <a:moveTo>
                    <a:pt x="1906381" y="0"/>
                  </a:moveTo>
                  <a:lnTo>
                    <a:pt x="11334" y="0"/>
                  </a:lnTo>
                  <a:lnTo>
                    <a:pt x="0" y="22859"/>
                  </a:lnTo>
                  <a:lnTo>
                    <a:pt x="1916697" y="22859"/>
                  </a:lnTo>
                  <a:lnTo>
                    <a:pt x="1906381" y="0"/>
                  </a:lnTo>
                  <a:close/>
                </a:path>
              </a:pathLst>
            </a:custGeom>
            <a:solidFill>
              <a:srgbClr val="848C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6748656" y="5930900"/>
              <a:ext cx="1937385" cy="22860"/>
            </a:xfrm>
            <a:custGeom>
              <a:avLst/>
              <a:gdLst/>
              <a:ahLst/>
              <a:cxnLst/>
              <a:rect l="l" t="t" r="r" b="b"/>
              <a:pathLst>
                <a:path w="1937384" h="22860">
                  <a:moveTo>
                    <a:pt x="1926828" y="0"/>
                  </a:moveTo>
                  <a:lnTo>
                    <a:pt x="11334" y="0"/>
                  </a:lnTo>
                  <a:lnTo>
                    <a:pt x="0" y="22859"/>
                  </a:lnTo>
                  <a:lnTo>
                    <a:pt x="1937144" y="22859"/>
                  </a:lnTo>
                  <a:lnTo>
                    <a:pt x="1926828" y="0"/>
                  </a:lnTo>
                  <a:close/>
                </a:path>
              </a:pathLst>
            </a:custGeom>
            <a:solidFill>
              <a:srgbClr val="848B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6738581" y="5951219"/>
              <a:ext cx="1956435" cy="22860"/>
            </a:xfrm>
            <a:custGeom>
              <a:avLst/>
              <a:gdLst/>
              <a:ahLst/>
              <a:cxnLst/>
              <a:rect l="l" t="t" r="r" b="b"/>
              <a:pathLst>
                <a:path w="1956434" h="22860">
                  <a:moveTo>
                    <a:pt x="1946072" y="0"/>
                  </a:moveTo>
                  <a:lnTo>
                    <a:pt x="11334" y="0"/>
                  </a:lnTo>
                  <a:lnTo>
                    <a:pt x="0" y="22859"/>
                  </a:lnTo>
                  <a:lnTo>
                    <a:pt x="1956388" y="22859"/>
                  </a:lnTo>
                  <a:lnTo>
                    <a:pt x="1946072" y="0"/>
                  </a:lnTo>
                  <a:close/>
                </a:path>
              </a:pathLst>
            </a:custGeom>
            <a:solidFill>
              <a:srgbClr val="848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6727876" y="5972810"/>
              <a:ext cx="1977389" cy="22860"/>
            </a:xfrm>
            <a:custGeom>
              <a:avLst/>
              <a:gdLst/>
              <a:ahLst/>
              <a:cxnLst/>
              <a:rect l="l" t="t" r="r" b="b"/>
              <a:pathLst>
                <a:path w="1977390" h="22860">
                  <a:moveTo>
                    <a:pt x="1966519" y="0"/>
                  </a:moveTo>
                  <a:lnTo>
                    <a:pt x="11334" y="0"/>
                  </a:lnTo>
                  <a:lnTo>
                    <a:pt x="0" y="22859"/>
                  </a:lnTo>
                  <a:lnTo>
                    <a:pt x="1976835" y="22859"/>
                  </a:lnTo>
                  <a:lnTo>
                    <a:pt x="1966519" y="0"/>
                  </a:lnTo>
                  <a:close/>
                </a:path>
              </a:pathLst>
            </a:custGeom>
            <a:solidFill>
              <a:srgbClr val="8389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6717802" y="5993130"/>
              <a:ext cx="1996439" cy="22860"/>
            </a:xfrm>
            <a:custGeom>
              <a:avLst/>
              <a:gdLst/>
              <a:ahLst/>
              <a:cxnLst/>
              <a:rect l="l" t="t" r="r" b="b"/>
              <a:pathLst>
                <a:path w="1996440" h="22860">
                  <a:moveTo>
                    <a:pt x="1985763" y="0"/>
                  </a:moveTo>
                  <a:lnTo>
                    <a:pt x="11334" y="0"/>
                  </a:lnTo>
                  <a:lnTo>
                    <a:pt x="0" y="22860"/>
                  </a:lnTo>
                  <a:lnTo>
                    <a:pt x="1996079" y="22860"/>
                  </a:lnTo>
                  <a:lnTo>
                    <a:pt x="1985763" y="0"/>
                  </a:lnTo>
                  <a:close/>
                </a:path>
              </a:pathLst>
            </a:custGeom>
            <a:solidFill>
              <a:srgbClr val="838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6707727" y="6014719"/>
              <a:ext cx="2015489" cy="21590"/>
            </a:xfrm>
            <a:custGeom>
              <a:avLst/>
              <a:gdLst/>
              <a:ahLst/>
              <a:cxnLst/>
              <a:rect l="l" t="t" r="r" b="b"/>
              <a:pathLst>
                <a:path w="2015490" h="21589">
                  <a:moveTo>
                    <a:pt x="2005581" y="0"/>
                  </a:moveTo>
                  <a:lnTo>
                    <a:pt x="10704" y="0"/>
                  </a:lnTo>
                  <a:lnTo>
                    <a:pt x="0" y="21589"/>
                  </a:lnTo>
                  <a:lnTo>
                    <a:pt x="2015323" y="21589"/>
                  </a:lnTo>
                  <a:lnTo>
                    <a:pt x="2005581" y="0"/>
                  </a:lnTo>
                  <a:close/>
                </a:path>
              </a:pathLst>
            </a:custGeom>
            <a:solidFill>
              <a:srgbClr val="8387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6697022" y="6035039"/>
              <a:ext cx="2035810" cy="22860"/>
            </a:xfrm>
            <a:custGeom>
              <a:avLst/>
              <a:gdLst/>
              <a:ahLst/>
              <a:cxnLst/>
              <a:rect l="l" t="t" r="r" b="b"/>
              <a:pathLst>
                <a:path w="2035809" h="22860">
                  <a:moveTo>
                    <a:pt x="2025454" y="0"/>
                  </a:moveTo>
                  <a:lnTo>
                    <a:pt x="11334" y="0"/>
                  </a:lnTo>
                  <a:lnTo>
                    <a:pt x="0" y="22860"/>
                  </a:lnTo>
                  <a:lnTo>
                    <a:pt x="2035770" y="22860"/>
                  </a:lnTo>
                  <a:lnTo>
                    <a:pt x="2025454" y="0"/>
                  </a:lnTo>
                  <a:close/>
                </a:path>
              </a:pathLst>
            </a:custGeom>
            <a:solidFill>
              <a:srgbClr val="828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6686947" y="6055360"/>
              <a:ext cx="2055495" cy="22860"/>
            </a:xfrm>
            <a:custGeom>
              <a:avLst/>
              <a:gdLst/>
              <a:ahLst/>
              <a:cxnLst/>
              <a:rect l="l" t="t" r="r" b="b"/>
              <a:pathLst>
                <a:path w="2055495" h="22860">
                  <a:moveTo>
                    <a:pt x="2044698" y="0"/>
                  </a:moveTo>
                  <a:lnTo>
                    <a:pt x="11334" y="0"/>
                  </a:lnTo>
                  <a:lnTo>
                    <a:pt x="0" y="22859"/>
                  </a:lnTo>
                  <a:lnTo>
                    <a:pt x="2055014" y="22859"/>
                  </a:lnTo>
                  <a:lnTo>
                    <a:pt x="2044698" y="0"/>
                  </a:lnTo>
                  <a:close/>
                </a:path>
              </a:pathLst>
            </a:custGeom>
            <a:solidFill>
              <a:srgbClr val="8285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6676243" y="6076950"/>
              <a:ext cx="2075814" cy="22860"/>
            </a:xfrm>
            <a:custGeom>
              <a:avLst/>
              <a:gdLst/>
              <a:ahLst/>
              <a:cxnLst/>
              <a:rect l="l" t="t" r="r" b="b"/>
              <a:pathLst>
                <a:path w="2075815" h="22860">
                  <a:moveTo>
                    <a:pt x="2065145" y="0"/>
                  </a:moveTo>
                  <a:lnTo>
                    <a:pt x="11334" y="0"/>
                  </a:lnTo>
                  <a:lnTo>
                    <a:pt x="0" y="22859"/>
                  </a:lnTo>
                  <a:lnTo>
                    <a:pt x="2075461" y="22859"/>
                  </a:lnTo>
                  <a:lnTo>
                    <a:pt x="2065145" y="0"/>
                  </a:lnTo>
                  <a:close/>
                </a:path>
              </a:pathLst>
            </a:custGeom>
            <a:solidFill>
              <a:srgbClr val="8284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6666168" y="6097269"/>
              <a:ext cx="2094864" cy="22860"/>
            </a:xfrm>
            <a:custGeom>
              <a:avLst/>
              <a:gdLst/>
              <a:ahLst/>
              <a:cxnLst/>
              <a:rect l="l" t="t" r="r" b="b"/>
              <a:pathLst>
                <a:path w="2094865" h="22860">
                  <a:moveTo>
                    <a:pt x="2084389" y="0"/>
                  </a:moveTo>
                  <a:lnTo>
                    <a:pt x="11334" y="0"/>
                  </a:lnTo>
                  <a:lnTo>
                    <a:pt x="0" y="22859"/>
                  </a:lnTo>
                  <a:lnTo>
                    <a:pt x="2094705" y="22859"/>
                  </a:lnTo>
                  <a:lnTo>
                    <a:pt x="2084389" y="0"/>
                  </a:lnTo>
                  <a:close/>
                </a:path>
              </a:pathLst>
            </a:custGeom>
            <a:solidFill>
              <a:srgbClr val="8183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6656093" y="6117589"/>
              <a:ext cx="2114550" cy="22860"/>
            </a:xfrm>
            <a:custGeom>
              <a:avLst/>
              <a:gdLst/>
              <a:ahLst/>
              <a:cxnLst/>
              <a:rect l="l" t="t" r="r" b="b"/>
              <a:pathLst>
                <a:path w="2114550" h="22860">
                  <a:moveTo>
                    <a:pt x="2103633" y="0"/>
                  </a:moveTo>
                  <a:lnTo>
                    <a:pt x="11334" y="0"/>
                  </a:lnTo>
                  <a:lnTo>
                    <a:pt x="0" y="22860"/>
                  </a:lnTo>
                  <a:lnTo>
                    <a:pt x="2113949" y="22860"/>
                  </a:lnTo>
                  <a:lnTo>
                    <a:pt x="2103633" y="0"/>
                  </a:lnTo>
                  <a:close/>
                </a:path>
              </a:pathLst>
            </a:custGeom>
            <a:solidFill>
              <a:srgbClr val="8182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6645388" y="6139180"/>
              <a:ext cx="2134870" cy="22860"/>
            </a:xfrm>
            <a:custGeom>
              <a:avLst/>
              <a:gdLst/>
              <a:ahLst/>
              <a:cxnLst/>
              <a:rect l="l" t="t" r="r" b="b"/>
              <a:pathLst>
                <a:path w="2134870" h="22860">
                  <a:moveTo>
                    <a:pt x="2124080" y="0"/>
                  </a:moveTo>
                  <a:lnTo>
                    <a:pt x="11334" y="0"/>
                  </a:lnTo>
                  <a:lnTo>
                    <a:pt x="0" y="22860"/>
                  </a:lnTo>
                  <a:lnTo>
                    <a:pt x="2134396" y="22860"/>
                  </a:lnTo>
                  <a:lnTo>
                    <a:pt x="2124080" y="0"/>
                  </a:lnTo>
                  <a:close/>
                </a:path>
              </a:pathLst>
            </a:custGeom>
            <a:solidFill>
              <a:srgbClr val="8181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6635313" y="6159500"/>
              <a:ext cx="2153920" cy="22860"/>
            </a:xfrm>
            <a:custGeom>
              <a:avLst/>
              <a:gdLst/>
              <a:ahLst/>
              <a:cxnLst/>
              <a:rect l="l" t="t" r="r" b="b"/>
              <a:pathLst>
                <a:path w="2153920" h="22860">
                  <a:moveTo>
                    <a:pt x="2143324" y="0"/>
                  </a:moveTo>
                  <a:lnTo>
                    <a:pt x="11334" y="0"/>
                  </a:lnTo>
                  <a:lnTo>
                    <a:pt x="0" y="22859"/>
                  </a:lnTo>
                  <a:lnTo>
                    <a:pt x="2153640" y="22859"/>
                  </a:lnTo>
                  <a:lnTo>
                    <a:pt x="2143324" y="0"/>
                  </a:lnTo>
                  <a:close/>
                </a:path>
              </a:pathLst>
            </a:custGeom>
            <a:solidFill>
              <a:srgbClr val="818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6624609" y="6181089"/>
              <a:ext cx="2174240" cy="22860"/>
            </a:xfrm>
            <a:custGeom>
              <a:avLst/>
              <a:gdLst/>
              <a:ahLst/>
              <a:cxnLst/>
              <a:rect l="l" t="t" r="r" b="b"/>
              <a:pathLst>
                <a:path w="2174240" h="22860">
                  <a:moveTo>
                    <a:pt x="2163771" y="0"/>
                  </a:moveTo>
                  <a:lnTo>
                    <a:pt x="11334" y="0"/>
                  </a:lnTo>
                  <a:lnTo>
                    <a:pt x="0" y="22860"/>
                  </a:lnTo>
                  <a:lnTo>
                    <a:pt x="2174087" y="22860"/>
                  </a:lnTo>
                  <a:lnTo>
                    <a:pt x="2163771" y="0"/>
                  </a:lnTo>
                  <a:close/>
                </a:path>
              </a:pathLst>
            </a:custGeom>
            <a:solidFill>
              <a:srgbClr val="807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6614534" y="6201410"/>
              <a:ext cx="2193925" cy="22860"/>
            </a:xfrm>
            <a:custGeom>
              <a:avLst/>
              <a:gdLst/>
              <a:ahLst/>
              <a:cxnLst/>
              <a:rect l="l" t="t" r="r" b="b"/>
              <a:pathLst>
                <a:path w="2193925" h="22860">
                  <a:moveTo>
                    <a:pt x="2183015" y="0"/>
                  </a:moveTo>
                  <a:lnTo>
                    <a:pt x="11334" y="0"/>
                  </a:lnTo>
                  <a:lnTo>
                    <a:pt x="0" y="22859"/>
                  </a:lnTo>
                  <a:lnTo>
                    <a:pt x="2193331" y="22859"/>
                  </a:lnTo>
                  <a:lnTo>
                    <a:pt x="2183015" y="0"/>
                  </a:lnTo>
                  <a:close/>
                </a:path>
              </a:pathLst>
            </a:custGeom>
            <a:solidFill>
              <a:srgbClr val="807E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6603829" y="6223000"/>
              <a:ext cx="2214245" cy="22860"/>
            </a:xfrm>
            <a:custGeom>
              <a:avLst/>
              <a:gdLst/>
              <a:ahLst/>
              <a:cxnLst/>
              <a:rect l="l" t="t" r="r" b="b"/>
              <a:pathLst>
                <a:path w="2214245" h="22860">
                  <a:moveTo>
                    <a:pt x="2203462" y="0"/>
                  </a:moveTo>
                  <a:lnTo>
                    <a:pt x="11334" y="0"/>
                  </a:lnTo>
                  <a:lnTo>
                    <a:pt x="0" y="22859"/>
                  </a:lnTo>
                  <a:lnTo>
                    <a:pt x="2213778" y="22859"/>
                  </a:lnTo>
                  <a:lnTo>
                    <a:pt x="2203462" y="0"/>
                  </a:lnTo>
                  <a:close/>
                </a:path>
              </a:pathLst>
            </a:custGeom>
            <a:solidFill>
              <a:srgbClr val="807D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6593754" y="6243319"/>
              <a:ext cx="2233295" cy="22860"/>
            </a:xfrm>
            <a:custGeom>
              <a:avLst/>
              <a:gdLst/>
              <a:ahLst/>
              <a:cxnLst/>
              <a:rect l="l" t="t" r="r" b="b"/>
              <a:pathLst>
                <a:path w="2233295" h="22860">
                  <a:moveTo>
                    <a:pt x="2222706" y="0"/>
                  </a:moveTo>
                  <a:lnTo>
                    <a:pt x="11334" y="0"/>
                  </a:lnTo>
                  <a:lnTo>
                    <a:pt x="0" y="22859"/>
                  </a:lnTo>
                  <a:lnTo>
                    <a:pt x="2233022" y="22859"/>
                  </a:lnTo>
                  <a:lnTo>
                    <a:pt x="2222706" y="0"/>
                  </a:lnTo>
                  <a:close/>
                </a:path>
              </a:pathLst>
            </a:custGeom>
            <a:solidFill>
              <a:srgbClr val="7F7C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6583679" y="6264910"/>
              <a:ext cx="2252345" cy="21590"/>
            </a:xfrm>
            <a:custGeom>
              <a:avLst/>
              <a:gdLst/>
              <a:ahLst/>
              <a:cxnLst/>
              <a:rect l="l" t="t" r="r" b="b"/>
              <a:pathLst>
                <a:path w="2252345" h="21589">
                  <a:moveTo>
                    <a:pt x="2242524" y="0"/>
                  </a:moveTo>
                  <a:lnTo>
                    <a:pt x="10704" y="0"/>
                  </a:lnTo>
                  <a:lnTo>
                    <a:pt x="0" y="21589"/>
                  </a:lnTo>
                  <a:lnTo>
                    <a:pt x="2252266" y="21589"/>
                  </a:lnTo>
                  <a:lnTo>
                    <a:pt x="2242524" y="0"/>
                  </a:lnTo>
                  <a:close/>
                </a:path>
              </a:pathLst>
            </a:custGeom>
            <a:solidFill>
              <a:srgbClr val="7F7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6573056" y="6285230"/>
              <a:ext cx="2272665" cy="22860"/>
            </a:xfrm>
            <a:custGeom>
              <a:avLst/>
              <a:gdLst/>
              <a:ahLst/>
              <a:cxnLst/>
              <a:rect l="l" t="t" r="r" b="b"/>
              <a:pathLst>
                <a:path w="2272665" h="22860">
                  <a:moveTo>
                    <a:pt x="2262316" y="0"/>
                  </a:moveTo>
                  <a:lnTo>
                    <a:pt x="11253" y="0"/>
                  </a:lnTo>
                  <a:lnTo>
                    <a:pt x="0" y="22860"/>
                  </a:lnTo>
                  <a:lnTo>
                    <a:pt x="2272632" y="22860"/>
                  </a:lnTo>
                  <a:lnTo>
                    <a:pt x="2262316" y="0"/>
                  </a:lnTo>
                  <a:close/>
                </a:path>
              </a:pathLst>
            </a:custGeom>
            <a:solidFill>
              <a:srgbClr val="7F7A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6563057" y="6305550"/>
              <a:ext cx="2292350" cy="22860"/>
            </a:xfrm>
            <a:custGeom>
              <a:avLst/>
              <a:gdLst/>
              <a:ahLst/>
              <a:cxnLst/>
              <a:rect l="l" t="t" r="r" b="b"/>
              <a:pathLst>
                <a:path w="2292350" h="22860">
                  <a:moveTo>
                    <a:pt x="2281484" y="0"/>
                  </a:moveTo>
                  <a:lnTo>
                    <a:pt x="11248" y="0"/>
                  </a:lnTo>
                  <a:lnTo>
                    <a:pt x="0" y="22859"/>
                  </a:lnTo>
                  <a:lnTo>
                    <a:pt x="2291800" y="22859"/>
                  </a:lnTo>
                  <a:lnTo>
                    <a:pt x="2281484" y="0"/>
                  </a:lnTo>
                  <a:close/>
                </a:path>
              </a:pathLst>
            </a:custGeom>
            <a:solidFill>
              <a:srgbClr val="7E79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6552433" y="6327139"/>
              <a:ext cx="2312670" cy="22860"/>
            </a:xfrm>
            <a:custGeom>
              <a:avLst/>
              <a:gdLst/>
              <a:ahLst/>
              <a:cxnLst/>
              <a:rect l="l" t="t" r="r" b="b"/>
              <a:pathLst>
                <a:path w="2312670" h="22860">
                  <a:moveTo>
                    <a:pt x="2301850" y="0"/>
                  </a:moveTo>
                  <a:lnTo>
                    <a:pt x="11248" y="0"/>
                  </a:lnTo>
                  <a:lnTo>
                    <a:pt x="0" y="22860"/>
                  </a:lnTo>
                  <a:lnTo>
                    <a:pt x="2312166" y="22860"/>
                  </a:lnTo>
                  <a:lnTo>
                    <a:pt x="2301850" y="0"/>
                  </a:lnTo>
                  <a:close/>
                </a:path>
              </a:pathLst>
            </a:custGeom>
            <a:solidFill>
              <a:srgbClr val="7E78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6542435" y="6347460"/>
              <a:ext cx="2331720" cy="22860"/>
            </a:xfrm>
            <a:custGeom>
              <a:avLst/>
              <a:gdLst/>
              <a:ahLst/>
              <a:cxnLst/>
              <a:rect l="l" t="t" r="r" b="b"/>
              <a:pathLst>
                <a:path w="2331720" h="22860">
                  <a:moveTo>
                    <a:pt x="2321018" y="0"/>
                  </a:moveTo>
                  <a:lnTo>
                    <a:pt x="11248" y="0"/>
                  </a:lnTo>
                  <a:lnTo>
                    <a:pt x="0" y="22859"/>
                  </a:lnTo>
                  <a:lnTo>
                    <a:pt x="2331250" y="22859"/>
                  </a:lnTo>
                  <a:lnTo>
                    <a:pt x="2321018" y="0"/>
                  </a:lnTo>
                  <a:close/>
                </a:path>
              </a:pathLst>
            </a:custGeom>
            <a:solidFill>
              <a:srgbClr val="7E77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6531811" y="6369050"/>
              <a:ext cx="2352040" cy="22860"/>
            </a:xfrm>
            <a:custGeom>
              <a:avLst/>
              <a:gdLst/>
              <a:ahLst/>
              <a:cxnLst/>
              <a:rect l="l" t="t" r="r" b="b"/>
              <a:pathLst>
                <a:path w="2352040" h="22860">
                  <a:moveTo>
                    <a:pt x="2341306" y="0"/>
                  </a:moveTo>
                  <a:lnTo>
                    <a:pt x="11248" y="0"/>
                  </a:lnTo>
                  <a:lnTo>
                    <a:pt x="0" y="22859"/>
                  </a:lnTo>
                  <a:lnTo>
                    <a:pt x="2351528" y="22859"/>
                  </a:lnTo>
                  <a:lnTo>
                    <a:pt x="2341306" y="0"/>
                  </a:lnTo>
                  <a:close/>
                </a:path>
              </a:pathLst>
            </a:custGeom>
            <a:solidFill>
              <a:srgbClr val="7D76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6521812" y="6389369"/>
              <a:ext cx="2371090" cy="22860"/>
            </a:xfrm>
            <a:custGeom>
              <a:avLst/>
              <a:gdLst/>
              <a:ahLst/>
              <a:cxnLst/>
              <a:rect l="l" t="t" r="r" b="b"/>
              <a:pathLst>
                <a:path w="2371090" h="22860">
                  <a:moveTo>
                    <a:pt x="2360391" y="0"/>
                  </a:moveTo>
                  <a:lnTo>
                    <a:pt x="11248" y="0"/>
                  </a:lnTo>
                  <a:lnTo>
                    <a:pt x="0" y="22859"/>
                  </a:lnTo>
                  <a:lnTo>
                    <a:pt x="2370613" y="22859"/>
                  </a:lnTo>
                  <a:lnTo>
                    <a:pt x="2360391" y="0"/>
                  </a:lnTo>
                  <a:close/>
                </a:path>
              </a:pathLst>
            </a:custGeom>
            <a:solidFill>
              <a:srgbClr val="7D7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6511189" y="6410960"/>
              <a:ext cx="2391410" cy="22860"/>
            </a:xfrm>
            <a:custGeom>
              <a:avLst/>
              <a:gdLst/>
              <a:ahLst/>
              <a:cxnLst/>
              <a:rect l="l" t="t" r="r" b="b"/>
              <a:pathLst>
                <a:path w="2391409" h="22860">
                  <a:moveTo>
                    <a:pt x="2380669" y="0"/>
                  </a:moveTo>
                  <a:lnTo>
                    <a:pt x="11248" y="0"/>
                  </a:lnTo>
                  <a:lnTo>
                    <a:pt x="0" y="22859"/>
                  </a:lnTo>
                  <a:lnTo>
                    <a:pt x="2390891" y="22859"/>
                  </a:lnTo>
                  <a:lnTo>
                    <a:pt x="2380669" y="0"/>
                  </a:lnTo>
                  <a:close/>
                </a:path>
              </a:pathLst>
            </a:custGeom>
            <a:solidFill>
              <a:srgbClr val="7D74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6501190" y="6431280"/>
              <a:ext cx="2410460" cy="22860"/>
            </a:xfrm>
            <a:custGeom>
              <a:avLst/>
              <a:gdLst/>
              <a:ahLst/>
              <a:cxnLst/>
              <a:rect l="l" t="t" r="r" b="b"/>
              <a:pathLst>
                <a:path w="2410459" h="22860">
                  <a:moveTo>
                    <a:pt x="2399754" y="0"/>
                  </a:moveTo>
                  <a:lnTo>
                    <a:pt x="11248" y="0"/>
                  </a:lnTo>
                  <a:lnTo>
                    <a:pt x="0" y="22860"/>
                  </a:lnTo>
                  <a:lnTo>
                    <a:pt x="2409976" y="22860"/>
                  </a:lnTo>
                  <a:lnTo>
                    <a:pt x="2399754" y="0"/>
                  </a:lnTo>
                  <a:close/>
                </a:path>
              </a:pathLst>
            </a:custGeom>
            <a:solidFill>
              <a:srgbClr val="7C73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6491191" y="6452869"/>
              <a:ext cx="2429510" cy="21590"/>
            </a:xfrm>
            <a:custGeom>
              <a:avLst/>
              <a:gdLst/>
              <a:ahLst/>
              <a:cxnLst/>
              <a:rect l="l" t="t" r="r" b="b"/>
              <a:pathLst>
                <a:path w="2429509" h="21589">
                  <a:moveTo>
                    <a:pt x="2419407" y="0"/>
                  </a:moveTo>
                  <a:lnTo>
                    <a:pt x="10623" y="0"/>
                  </a:lnTo>
                  <a:lnTo>
                    <a:pt x="0" y="21589"/>
                  </a:lnTo>
                  <a:lnTo>
                    <a:pt x="2429061" y="21589"/>
                  </a:lnTo>
                  <a:lnTo>
                    <a:pt x="2419407" y="0"/>
                  </a:lnTo>
                  <a:close/>
                </a:path>
              </a:pathLst>
            </a:custGeom>
            <a:solidFill>
              <a:srgbClr val="7C7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6480567" y="6473189"/>
              <a:ext cx="2449830" cy="22860"/>
            </a:xfrm>
            <a:custGeom>
              <a:avLst/>
              <a:gdLst/>
              <a:ahLst/>
              <a:cxnLst/>
              <a:rect l="l" t="t" r="r" b="b"/>
              <a:pathLst>
                <a:path w="2449829" h="22860">
                  <a:moveTo>
                    <a:pt x="2439116" y="0"/>
                  </a:moveTo>
                  <a:lnTo>
                    <a:pt x="11248" y="0"/>
                  </a:lnTo>
                  <a:lnTo>
                    <a:pt x="0" y="22860"/>
                  </a:lnTo>
                  <a:lnTo>
                    <a:pt x="2449338" y="22860"/>
                  </a:lnTo>
                  <a:lnTo>
                    <a:pt x="2439116" y="0"/>
                  </a:lnTo>
                  <a:close/>
                </a:path>
              </a:pathLst>
            </a:custGeom>
            <a:solidFill>
              <a:srgbClr val="7C71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6470569" y="6493510"/>
              <a:ext cx="2468880" cy="22860"/>
            </a:xfrm>
            <a:custGeom>
              <a:avLst/>
              <a:gdLst/>
              <a:ahLst/>
              <a:cxnLst/>
              <a:rect l="l" t="t" r="r" b="b"/>
              <a:pathLst>
                <a:path w="2468879" h="22859">
                  <a:moveTo>
                    <a:pt x="2458201" y="0"/>
                  </a:moveTo>
                  <a:lnTo>
                    <a:pt x="11248" y="0"/>
                  </a:lnTo>
                  <a:lnTo>
                    <a:pt x="0" y="22859"/>
                  </a:lnTo>
                  <a:lnTo>
                    <a:pt x="2468423" y="22859"/>
                  </a:lnTo>
                  <a:lnTo>
                    <a:pt x="2458201" y="0"/>
                  </a:lnTo>
                  <a:close/>
                </a:path>
              </a:pathLst>
            </a:custGeom>
            <a:solidFill>
              <a:srgbClr val="7B70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6459945" y="6515100"/>
              <a:ext cx="2489200" cy="22860"/>
            </a:xfrm>
            <a:custGeom>
              <a:avLst/>
              <a:gdLst/>
              <a:ahLst/>
              <a:cxnLst/>
              <a:rect l="l" t="t" r="r" b="b"/>
              <a:pathLst>
                <a:path w="2489200" h="22859">
                  <a:moveTo>
                    <a:pt x="2478479" y="0"/>
                  </a:moveTo>
                  <a:lnTo>
                    <a:pt x="11248" y="0"/>
                  </a:lnTo>
                  <a:lnTo>
                    <a:pt x="0" y="22860"/>
                  </a:lnTo>
                  <a:lnTo>
                    <a:pt x="2488701" y="22860"/>
                  </a:lnTo>
                  <a:lnTo>
                    <a:pt x="2478479" y="0"/>
                  </a:lnTo>
                  <a:close/>
                </a:path>
              </a:pathLst>
            </a:custGeom>
            <a:solidFill>
              <a:srgbClr val="7B6F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6449946" y="6535419"/>
              <a:ext cx="2508250" cy="22860"/>
            </a:xfrm>
            <a:custGeom>
              <a:avLst/>
              <a:gdLst/>
              <a:ahLst/>
              <a:cxnLst/>
              <a:rect l="l" t="t" r="r" b="b"/>
              <a:pathLst>
                <a:path w="2508250" h="22859">
                  <a:moveTo>
                    <a:pt x="2497564" y="0"/>
                  </a:moveTo>
                  <a:lnTo>
                    <a:pt x="11248" y="0"/>
                  </a:lnTo>
                  <a:lnTo>
                    <a:pt x="0" y="22859"/>
                  </a:lnTo>
                  <a:lnTo>
                    <a:pt x="2507786" y="22859"/>
                  </a:lnTo>
                  <a:lnTo>
                    <a:pt x="2497564" y="0"/>
                  </a:lnTo>
                  <a:close/>
                </a:path>
              </a:pathLst>
            </a:custGeom>
            <a:solidFill>
              <a:srgbClr val="7B6E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6439323" y="6557010"/>
              <a:ext cx="2528570" cy="22860"/>
            </a:xfrm>
            <a:custGeom>
              <a:avLst/>
              <a:gdLst/>
              <a:ahLst/>
              <a:cxnLst/>
              <a:rect l="l" t="t" r="r" b="b"/>
              <a:pathLst>
                <a:path w="2528570" h="22859">
                  <a:moveTo>
                    <a:pt x="2517842" y="0"/>
                  </a:moveTo>
                  <a:lnTo>
                    <a:pt x="11248" y="0"/>
                  </a:lnTo>
                  <a:lnTo>
                    <a:pt x="0" y="22860"/>
                  </a:lnTo>
                  <a:lnTo>
                    <a:pt x="2528064" y="22860"/>
                  </a:lnTo>
                  <a:lnTo>
                    <a:pt x="2517842" y="0"/>
                  </a:lnTo>
                  <a:close/>
                </a:path>
              </a:pathLst>
            </a:custGeom>
            <a:solidFill>
              <a:srgbClr val="7B6D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6429324" y="6577330"/>
              <a:ext cx="2547620" cy="22860"/>
            </a:xfrm>
            <a:custGeom>
              <a:avLst/>
              <a:gdLst/>
              <a:ahLst/>
              <a:cxnLst/>
              <a:rect l="l" t="t" r="r" b="b"/>
              <a:pathLst>
                <a:path w="2547620" h="22859">
                  <a:moveTo>
                    <a:pt x="2536927" y="0"/>
                  </a:moveTo>
                  <a:lnTo>
                    <a:pt x="11248" y="0"/>
                  </a:lnTo>
                  <a:lnTo>
                    <a:pt x="0" y="22860"/>
                  </a:lnTo>
                  <a:lnTo>
                    <a:pt x="2547148" y="22860"/>
                  </a:lnTo>
                  <a:lnTo>
                    <a:pt x="2536927" y="0"/>
                  </a:lnTo>
                  <a:close/>
                </a:path>
              </a:pathLst>
            </a:custGeom>
            <a:solidFill>
              <a:srgbClr val="7A6C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6418455" y="6598919"/>
              <a:ext cx="2567305" cy="21590"/>
            </a:xfrm>
            <a:custGeom>
              <a:avLst/>
              <a:gdLst/>
              <a:ahLst/>
              <a:cxnLst/>
              <a:rect l="l" t="t" r="r" b="b"/>
              <a:pathLst>
                <a:path w="2567304" h="21590">
                  <a:moveTo>
                    <a:pt x="2557449" y="0"/>
                  </a:moveTo>
                  <a:lnTo>
                    <a:pt x="11493" y="0"/>
                  </a:lnTo>
                  <a:lnTo>
                    <a:pt x="7744" y="7619"/>
                  </a:lnTo>
                  <a:lnTo>
                    <a:pt x="0" y="21589"/>
                  </a:lnTo>
                  <a:lnTo>
                    <a:pt x="2567103" y="21589"/>
                  </a:lnTo>
                  <a:lnTo>
                    <a:pt x="2557449" y="0"/>
                  </a:lnTo>
                  <a:close/>
                </a:path>
              </a:pathLst>
            </a:custGeom>
            <a:solidFill>
              <a:srgbClr val="7A6B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6406487" y="6619239"/>
              <a:ext cx="2588895" cy="22860"/>
            </a:xfrm>
            <a:custGeom>
              <a:avLst/>
              <a:gdLst/>
              <a:ahLst/>
              <a:cxnLst/>
              <a:rect l="l" t="t" r="r" b="b"/>
              <a:pathLst>
                <a:path w="2588895" h="22859">
                  <a:moveTo>
                    <a:pt x="2578504" y="0"/>
                  </a:moveTo>
                  <a:lnTo>
                    <a:pt x="12672" y="0"/>
                  </a:lnTo>
                  <a:lnTo>
                    <a:pt x="0" y="22859"/>
                  </a:lnTo>
                  <a:lnTo>
                    <a:pt x="2588726" y="22859"/>
                  </a:lnTo>
                  <a:lnTo>
                    <a:pt x="2578504" y="0"/>
                  </a:lnTo>
                  <a:close/>
                </a:path>
              </a:pathLst>
            </a:custGeom>
            <a:solidFill>
              <a:srgbClr val="7A6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6395222" y="6640830"/>
              <a:ext cx="2609215" cy="21590"/>
            </a:xfrm>
            <a:custGeom>
              <a:avLst/>
              <a:gdLst/>
              <a:ahLst/>
              <a:cxnLst/>
              <a:rect l="l" t="t" r="r" b="b"/>
              <a:pathLst>
                <a:path w="2609215" h="21590">
                  <a:moveTo>
                    <a:pt x="2599422" y="0"/>
                  </a:moveTo>
                  <a:lnTo>
                    <a:pt x="11968" y="0"/>
                  </a:lnTo>
                  <a:lnTo>
                    <a:pt x="0" y="21590"/>
                  </a:lnTo>
                  <a:lnTo>
                    <a:pt x="2609076" y="21590"/>
                  </a:lnTo>
                  <a:lnTo>
                    <a:pt x="2599422" y="0"/>
                  </a:lnTo>
                  <a:close/>
                </a:path>
              </a:pathLst>
            </a:custGeom>
            <a:solidFill>
              <a:srgbClr val="7969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6383254" y="6661150"/>
              <a:ext cx="2631440" cy="22860"/>
            </a:xfrm>
            <a:custGeom>
              <a:avLst/>
              <a:gdLst/>
              <a:ahLst/>
              <a:cxnLst/>
              <a:rect l="l" t="t" r="r" b="b"/>
              <a:pathLst>
                <a:path w="2631440" h="22859">
                  <a:moveTo>
                    <a:pt x="2620477" y="0"/>
                  </a:moveTo>
                  <a:lnTo>
                    <a:pt x="12672" y="0"/>
                  </a:lnTo>
                  <a:lnTo>
                    <a:pt x="0" y="22860"/>
                  </a:lnTo>
                  <a:lnTo>
                    <a:pt x="2630921" y="22860"/>
                  </a:lnTo>
                  <a:lnTo>
                    <a:pt x="2620477" y="0"/>
                  </a:lnTo>
                  <a:close/>
                </a:path>
              </a:pathLst>
            </a:custGeom>
            <a:solidFill>
              <a:srgbClr val="7968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6371990" y="6681469"/>
              <a:ext cx="2651760" cy="22860"/>
            </a:xfrm>
            <a:custGeom>
              <a:avLst/>
              <a:gdLst/>
              <a:ahLst/>
              <a:cxnLst/>
              <a:rect l="l" t="t" r="r" b="b"/>
              <a:pathLst>
                <a:path w="2651759" h="22859">
                  <a:moveTo>
                    <a:pt x="2641024" y="0"/>
                  </a:moveTo>
                  <a:lnTo>
                    <a:pt x="12672" y="0"/>
                  </a:lnTo>
                  <a:lnTo>
                    <a:pt x="0" y="22859"/>
                  </a:lnTo>
                  <a:lnTo>
                    <a:pt x="2651481" y="22859"/>
                  </a:lnTo>
                  <a:lnTo>
                    <a:pt x="2641024" y="0"/>
                  </a:lnTo>
                  <a:close/>
                </a:path>
              </a:pathLst>
            </a:custGeom>
            <a:solidFill>
              <a:srgbClr val="7967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6348755" y="6703060"/>
              <a:ext cx="2694305" cy="43180"/>
            </a:xfrm>
            <a:custGeom>
              <a:avLst/>
              <a:gdLst/>
              <a:ahLst/>
              <a:cxnLst/>
              <a:rect l="l" t="t" r="r" b="b"/>
              <a:pathLst>
                <a:path w="2694304" h="43179">
                  <a:moveTo>
                    <a:pt x="2693886" y="43180"/>
                  </a:moveTo>
                  <a:lnTo>
                    <a:pt x="2684576" y="22860"/>
                  </a:lnTo>
                  <a:lnTo>
                    <a:pt x="2683421" y="20320"/>
                  </a:lnTo>
                  <a:lnTo>
                    <a:pt x="2674124" y="0"/>
                  </a:lnTo>
                  <a:lnTo>
                    <a:pt x="23926" y="0"/>
                  </a:lnTo>
                  <a:lnTo>
                    <a:pt x="12674" y="20320"/>
                  </a:lnTo>
                  <a:lnTo>
                    <a:pt x="11264" y="22860"/>
                  </a:lnTo>
                  <a:lnTo>
                    <a:pt x="0" y="43180"/>
                  </a:lnTo>
                  <a:lnTo>
                    <a:pt x="2693886" y="43180"/>
                  </a:lnTo>
                  <a:close/>
                </a:path>
              </a:pathLst>
            </a:custGeom>
            <a:solidFill>
              <a:srgbClr val="7866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6336789" y="6744969"/>
              <a:ext cx="2715895" cy="22860"/>
            </a:xfrm>
            <a:custGeom>
              <a:avLst/>
              <a:gdLst/>
              <a:ahLst/>
              <a:cxnLst/>
              <a:rect l="l" t="t" r="r" b="b"/>
              <a:pathLst>
                <a:path w="2715895" h="22859">
                  <a:moveTo>
                    <a:pt x="2705272" y="0"/>
                  </a:moveTo>
                  <a:lnTo>
                    <a:pt x="12672" y="0"/>
                  </a:lnTo>
                  <a:lnTo>
                    <a:pt x="0" y="22859"/>
                  </a:lnTo>
                  <a:lnTo>
                    <a:pt x="2715730" y="22859"/>
                  </a:lnTo>
                  <a:lnTo>
                    <a:pt x="2705272" y="0"/>
                  </a:lnTo>
                  <a:close/>
                </a:path>
              </a:pathLst>
            </a:custGeom>
            <a:solidFill>
              <a:srgbClr val="7864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6325524" y="6765289"/>
              <a:ext cx="2737485" cy="22860"/>
            </a:xfrm>
            <a:custGeom>
              <a:avLst/>
              <a:gdLst/>
              <a:ahLst/>
              <a:cxnLst/>
              <a:rect l="l" t="t" r="r" b="b"/>
              <a:pathLst>
                <a:path w="2737484" h="22859">
                  <a:moveTo>
                    <a:pt x="2725832" y="0"/>
                  </a:moveTo>
                  <a:lnTo>
                    <a:pt x="12672" y="0"/>
                  </a:lnTo>
                  <a:lnTo>
                    <a:pt x="0" y="22859"/>
                  </a:lnTo>
                  <a:lnTo>
                    <a:pt x="2736877" y="22859"/>
                  </a:lnTo>
                  <a:lnTo>
                    <a:pt x="2733385" y="16509"/>
                  </a:lnTo>
                  <a:lnTo>
                    <a:pt x="2725832" y="0"/>
                  </a:lnTo>
                  <a:close/>
                </a:path>
              </a:pathLst>
            </a:custGeom>
            <a:solidFill>
              <a:srgbClr val="7763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6314260" y="6786880"/>
              <a:ext cx="2759710" cy="21590"/>
            </a:xfrm>
            <a:custGeom>
              <a:avLst/>
              <a:gdLst/>
              <a:ahLst/>
              <a:cxnLst/>
              <a:rect l="l" t="t" r="r" b="b"/>
              <a:pathLst>
                <a:path w="2759709" h="21590">
                  <a:moveTo>
                    <a:pt x="2747443" y="0"/>
                  </a:moveTo>
                  <a:lnTo>
                    <a:pt x="11968" y="0"/>
                  </a:lnTo>
                  <a:lnTo>
                    <a:pt x="0" y="21590"/>
                  </a:lnTo>
                  <a:lnTo>
                    <a:pt x="2759317" y="21590"/>
                  </a:lnTo>
                  <a:lnTo>
                    <a:pt x="2747443" y="0"/>
                  </a:lnTo>
                  <a:close/>
                </a:path>
              </a:pathLst>
            </a:custGeom>
            <a:solidFill>
              <a:srgbClr val="7762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6302292" y="6807200"/>
              <a:ext cx="2783205" cy="22860"/>
            </a:xfrm>
            <a:custGeom>
              <a:avLst/>
              <a:gdLst/>
              <a:ahLst/>
              <a:cxnLst/>
              <a:rect l="l" t="t" r="r" b="b"/>
              <a:pathLst>
                <a:path w="2783204" h="22859">
                  <a:moveTo>
                    <a:pt x="2770587" y="0"/>
                  </a:moveTo>
                  <a:lnTo>
                    <a:pt x="12672" y="0"/>
                  </a:lnTo>
                  <a:lnTo>
                    <a:pt x="0" y="22859"/>
                  </a:lnTo>
                  <a:lnTo>
                    <a:pt x="2783160" y="22859"/>
                  </a:lnTo>
                  <a:lnTo>
                    <a:pt x="2770587" y="0"/>
                  </a:lnTo>
                  <a:close/>
                </a:path>
              </a:pathLst>
            </a:custGeom>
            <a:solidFill>
              <a:srgbClr val="7761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6296659" y="6827519"/>
              <a:ext cx="2800350" cy="22860"/>
            </a:xfrm>
            <a:custGeom>
              <a:avLst/>
              <a:gdLst/>
              <a:ahLst/>
              <a:cxnLst/>
              <a:rect l="l" t="t" r="r" b="b"/>
              <a:pathLst>
                <a:path w="2800350" h="22859">
                  <a:moveTo>
                    <a:pt x="2787396" y="0"/>
                  </a:moveTo>
                  <a:lnTo>
                    <a:pt x="7040" y="0"/>
                  </a:lnTo>
                  <a:lnTo>
                    <a:pt x="0" y="12699"/>
                  </a:lnTo>
                  <a:lnTo>
                    <a:pt x="998582" y="22859"/>
                  </a:lnTo>
                  <a:lnTo>
                    <a:pt x="2799968" y="22859"/>
                  </a:lnTo>
                  <a:lnTo>
                    <a:pt x="2787396" y="0"/>
                  </a:lnTo>
                  <a:close/>
                </a:path>
              </a:pathLst>
            </a:custGeom>
            <a:solidFill>
              <a:srgbClr val="7660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7170419" y="6849110"/>
              <a:ext cx="1930400" cy="8890"/>
            </a:xfrm>
            <a:custGeom>
              <a:avLst/>
              <a:gdLst/>
              <a:ahLst/>
              <a:cxnLst/>
              <a:rect l="l" t="t" r="r" b="b"/>
              <a:pathLst>
                <a:path w="1930400" h="8890">
                  <a:moveTo>
                    <a:pt x="1925510" y="0"/>
                  </a:moveTo>
                  <a:lnTo>
                    <a:pt x="0" y="0"/>
                  </a:lnTo>
                  <a:lnTo>
                    <a:pt x="873759" y="8890"/>
                  </a:lnTo>
                  <a:lnTo>
                    <a:pt x="1930400" y="8890"/>
                  </a:lnTo>
                  <a:lnTo>
                    <a:pt x="1925510" y="0"/>
                  </a:lnTo>
                  <a:close/>
                </a:path>
              </a:pathLst>
            </a:custGeom>
            <a:solidFill>
              <a:srgbClr val="765F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6296659" y="4569460"/>
              <a:ext cx="2804160" cy="2288540"/>
            </a:xfrm>
            <a:custGeom>
              <a:avLst/>
              <a:gdLst/>
              <a:ahLst/>
              <a:cxnLst/>
              <a:rect l="l" t="t" r="r" b="b"/>
              <a:pathLst>
                <a:path w="2804159" h="2288540">
                  <a:moveTo>
                    <a:pt x="2803950" y="2288540"/>
                  </a:moveTo>
                  <a:lnTo>
                    <a:pt x="2771992" y="2229061"/>
                  </a:lnTo>
                  <a:lnTo>
                    <a:pt x="2742657" y="2169571"/>
                  </a:lnTo>
                  <a:lnTo>
                    <a:pt x="2710577" y="2101292"/>
                  </a:lnTo>
                  <a:lnTo>
                    <a:pt x="2693557" y="2064120"/>
                  </a:lnTo>
                  <a:lnTo>
                    <a:pt x="2675910" y="2025067"/>
                  </a:lnTo>
                  <a:lnTo>
                    <a:pt x="2657656" y="1984239"/>
                  </a:lnTo>
                  <a:lnTo>
                    <a:pt x="2638813" y="1941741"/>
                  </a:lnTo>
                  <a:lnTo>
                    <a:pt x="2619402" y="1897679"/>
                  </a:lnTo>
                  <a:lnTo>
                    <a:pt x="2599442" y="1852158"/>
                  </a:lnTo>
                  <a:lnTo>
                    <a:pt x="2578952" y="1805284"/>
                  </a:lnTo>
                  <a:lnTo>
                    <a:pt x="2557953" y="1757163"/>
                  </a:lnTo>
                  <a:lnTo>
                    <a:pt x="2536463" y="1707899"/>
                  </a:lnTo>
                  <a:lnTo>
                    <a:pt x="2514503" y="1657599"/>
                  </a:lnTo>
                  <a:lnTo>
                    <a:pt x="2492092" y="1606368"/>
                  </a:lnTo>
                  <a:lnTo>
                    <a:pt x="2469249" y="1554311"/>
                  </a:lnTo>
                  <a:lnTo>
                    <a:pt x="2445994" y="1501534"/>
                  </a:lnTo>
                  <a:lnTo>
                    <a:pt x="2422346" y="1448143"/>
                  </a:lnTo>
                  <a:lnTo>
                    <a:pt x="2398326" y="1394243"/>
                  </a:lnTo>
                  <a:lnTo>
                    <a:pt x="2373953" y="1339939"/>
                  </a:lnTo>
                  <a:lnTo>
                    <a:pt x="2349245" y="1285338"/>
                  </a:lnTo>
                  <a:lnTo>
                    <a:pt x="2324224" y="1230544"/>
                  </a:lnTo>
                  <a:lnTo>
                    <a:pt x="2298908" y="1175663"/>
                  </a:lnTo>
                  <a:lnTo>
                    <a:pt x="2273317" y="1120801"/>
                  </a:lnTo>
                  <a:lnTo>
                    <a:pt x="2247471" y="1066063"/>
                  </a:lnTo>
                  <a:lnTo>
                    <a:pt x="2221388" y="1011555"/>
                  </a:lnTo>
                  <a:lnTo>
                    <a:pt x="2195090" y="957382"/>
                  </a:lnTo>
                  <a:lnTo>
                    <a:pt x="2168594" y="903649"/>
                  </a:lnTo>
                  <a:lnTo>
                    <a:pt x="2141922" y="850463"/>
                  </a:lnTo>
                  <a:lnTo>
                    <a:pt x="2115091" y="797929"/>
                  </a:lnTo>
                  <a:lnTo>
                    <a:pt x="2088123" y="746153"/>
                  </a:lnTo>
                  <a:lnTo>
                    <a:pt x="2061036" y="695239"/>
                  </a:lnTo>
                  <a:lnTo>
                    <a:pt x="2033851" y="645293"/>
                  </a:lnTo>
                  <a:lnTo>
                    <a:pt x="2006586" y="596422"/>
                  </a:lnTo>
                  <a:lnTo>
                    <a:pt x="1979261" y="548729"/>
                  </a:lnTo>
                  <a:lnTo>
                    <a:pt x="1951896" y="502322"/>
                  </a:lnTo>
                  <a:lnTo>
                    <a:pt x="1924510" y="457306"/>
                  </a:lnTo>
                  <a:lnTo>
                    <a:pt x="1897123" y="413785"/>
                  </a:lnTo>
                  <a:lnTo>
                    <a:pt x="1869755" y="371866"/>
                  </a:lnTo>
                  <a:lnTo>
                    <a:pt x="1842424" y="331654"/>
                  </a:lnTo>
                  <a:lnTo>
                    <a:pt x="1815152" y="293255"/>
                  </a:lnTo>
                  <a:lnTo>
                    <a:pt x="1787956" y="256773"/>
                  </a:lnTo>
                  <a:lnTo>
                    <a:pt x="1760857" y="222316"/>
                  </a:lnTo>
                  <a:lnTo>
                    <a:pt x="1733875" y="189987"/>
                  </a:lnTo>
                  <a:lnTo>
                    <a:pt x="1707028" y="159893"/>
                  </a:lnTo>
                  <a:lnTo>
                    <a:pt x="1680337" y="132140"/>
                  </a:lnTo>
                  <a:lnTo>
                    <a:pt x="1627499" y="84075"/>
                  </a:lnTo>
                  <a:lnTo>
                    <a:pt x="1575518" y="46638"/>
                  </a:lnTo>
                  <a:lnTo>
                    <a:pt x="1524550" y="20673"/>
                  </a:lnTo>
                  <a:lnTo>
                    <a:pt x="1474751" y="7022"/>
                  </a:lnTo>
                  <a:lnTo>
                    <a:pt x="1450339" y="5079"/>
                  </a:lnTo>
                  <a:lnTo>
                    <a:pt x="1425915" y="6409"/>
                  </a:lnTo>
                  <a:lnTo>
                    <a:pt x="1376010" y="18332"/>
                  </a:lnTo>
                  <a:lnTo>
                    <a:pt x="1324819" y="41967"/>
                  </a:lnTo>
                  <a:lnTo>
                    <a:pt x="1272484" y="76542"/>
                  </a:lnTo>
                  <a:lnTo>
                    <a:pt x="1219152" y="121287"/>
                  </a:lnTo>
                  <a:lnTo>
                    <a:pt x="1164967" y="175433"/>
                  </a:lnTo>
                  <a:lnTo>
                    <a:pt x="1137600" y="205791"/>
                  </a:lnTo>
                  <a:lnTo>
                    <a:pt x="1110074" y="238210"/>
                  </a:lnTo>
                  <a:lnTo>
                    <a:pt x="1082407" y="272593"/>
                  </a:lnTo>
                  <a:lnTo>
                    <a:pt x="1054617" y="308846"/>
                  </a:lnTo>
                  <a:lnTo>
                    <a:pt x="1026722" y="346871"/>
                  </a:lnTo>
                  <a:lnTo>
                    <a:pt x="998740" y="386572"/>
                  </a:lnTo>
                  <a:lnTo>
                    <a:pt x="970690" y="427854"/>
                  </a:lnTo>
                  <a:lnTo>
                    <a:pt x="942589" y="470618"/>
                  </a:lnTo>
                  <a:lnTo>
                    <a:pt x="914456" y="514771"/>
                  </a:lnTo>
                  <a:lnTo>
                    <a:pt x="886309" y="560214"/>
                  </a:lnTo>
                  <a:lnTo>
                    <a:pt x="858165" y="606853"/>
                  </a:lnTo>
                  <a:lnTo>
                    <a:pt x="830043" y="654590"/>
                  </a:lnTo>
                  <a:lnTo>
                    <a:pt x="801961" y="703329"/>
                  </a:lnTo>
                  <a:lnTo>
                    <a:pt x="773936" y="752974"/>
                  </a:lnTo>
                  <a:lnTo>
                    <a:pt x="745988" y="803429"/>
                  </a:lnTo>
                  <a:lnTo>
                    <a:pt x="718134" y="854598"/>
                  </a:lnTo>
                  <a:lnTo>
                    <a:pt x="690392" y="906384"/>
                  </a:lnTo>
                  <a:lnTo>
                    <a:pt x="662781" y="958691"/>
                  </a:lnTo>
                  <a:lnTo>
                    <a:pt x="635318" y="1011422"/>
                  </a:lnTo>
                  <a:lnTo>
                    <a:pt x="608021" y="1064482"/>
                  </a:lnTo>
                  <a:lnTo>
                    <a:pt x="580909" y="1117775"/>
                  </a:lnTo>
                  <a:lnTo>
                    <a:pt x="553999" y="1171203"/>
                  </a:lnTo>
                  <a:lnTo>
                    <a:pt x="527310" y="1224671"/>
                  </a:lnTo>
                  <a:lnTo>
                    <a:pt x="500860" y="1278082"/>
                  </a:lnTo>
                  <a:lnTo>
                    <a:pt x="474667" y="1331340"/>
                  </a:lnTo>
                  <a:lnTo>
                    <a:pt x="448748" y="1384349"/>
                  </a:lnTo>
                  <a:lnTo>
                    <a:pt x="423123" y="1437013"/>
                  </a:lnTo>
                  <a:lnTo>
                    <a:pt x="397809" y="1489235"/>
                  </a:lnTo>
                  <a:lnTo>
                    <a:pt x="372824" y="1540919"/>
                  </a:lnTo>
                  <a:lnTo>
                    <a:pt x="348186" y="1591968"/>
                  </a:lnTo>
                  <a:lnTo>
                    <a:pt x="323914" y="1642288"/>
                  </a:lnTo>
                  <a:lnTo>
                    <a:pt x="300025" y="1691780"/>
                  </a:lnTo>
                  <a:lnTo>
                    <a:pt x="276538" y="1740350"/>
                  </a:lnTo>
                  <a:lnTo>
                    <a:pt x="253470" y="1787900"/>
                  </a:lnTo>
                  <a:lnTo>
                    <a:pt x="230840" y="1834334"/>
                  </a:lnTo>
                  <a:lnTo>
                    <a:pt x="208665" y="1879557"/>
                  </a:lnTo>
                  <a:lnTo>
                    <a:pt x="186965" y="1923471"/>
                  </a:lnTo>
                  <a:lnTo>
                    <a:pt x="165756" y="1965981"/>
                  </a:lnTo>
                  <a:lnTo>
                    <a:pt x="145058" y="2006991"/>
                  </a:lnTo>
                  <a:lnTo>
                    <a:pt x="124887" y="2046403"/>
                  </a:lnTo>
                  <a:lnTo>
                    <a:pt x="105263" y="2084122"/>
                  </a:lnTo>
                  <a:lnTo>
                    <a:pt x="86203" y="2120052"/>
                  </a:lnTo>
                  <a:lnTo>
                    <a:pt x="67725" y="2154096"/>
                  </a:lnTo>
                  <a:lnTo>
                    <a:pt x="32589" y="2216142"/>
                  </a:lnTo>
                  <a:lnTo>
                    <a:pt x="15967" y="2243951"/>
                  </a:lnTo>
                  <a:lnTo>
                    <a:pt x="0" y="2269490"/>
                  </a:lnTo>
                </a:path>
                <a:path w="2804159" h="228854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7259319" y="5020310"/>
              <a:ext cx="958850" cy="2540"/>
            </a:xfrm>
            <a:custGeom>
              <a:avLst/>
              <a:gdLst/>
              <a:ahLst/>
              <a:cxnLst/>
              <a:rect l="l" t="t" r="r" b="b"/>
              <a:pathLst>
                <a:path w="958850" h="2539">
                  <a:moveTo>
                    <a:pt x="0" y="0"/>
                  </a:moveTo>
                  <a:lnTo>
                    <a:pt x="958850" y="2539"/>
                  </a:lnTo>
                </a:path>
              </a:pathLst>
            </a:custGeom>
            <a:ln w="9344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7259319" y="5020310"/>
              <a:ext cx="958850" cy="2540"/>
            </a:xfrm>
            <a:custGeom>
              <a:avLst/>
              <a:gdLst/>
              <a:ahLst/>
              <a:cxnLst/>
              <a:rect l="l" t="t" r="r" b="b"/>
              <a:pathLst>
                <a:path w="958850" h="2539">
                  <a:moveTo>
                    <a:pt x="0" y="0"/>
                  </a:moveTo>
                  <a:lnTo>
                    <a:pt x="958850" y="2539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6192519" y="3847873"/>
              <a:ext cx="1477010" cy="947419"/>
            </a:xfrm>
            <a:custGeom>
              <a:avLst/>
              <a:gdLst/>
              <a:ahLst/>
              <a:cxnLst/>
              <a:rect l="l" t="t" r="r" b="b"/>
              <a:pathLst>
                <a:path w="1477009" h="947420">
                  <a:moveTo>
                    <a:pt x="1477009" y="373606"/>
                  </a:moveTo>
                  <a:lnTo>
                    <a:pt x="1449975" y="379950"/>
                  </a:lnTo>
                  <a:lnTo>
                    <a:pt x="1412287" y="392609"/>
                  </a:lnTo>
                  <a:lnTo>
                    <a:pt x="1368107" y="405832"/>
                  </a:lnTo>
                  <a:lnTo>
                    <a:pt x="1321599" y="413870"/>
                  </a:lnTo>
                  <a:lnTo>
                    <a:pt x="1276926" y="410971"/>
                  </a:lnTo>
                  <a:lnTo>
                    <a:pt x="1238250" y="391386"/>
                  </a:lnTo>
                  <a:lnTo>
                    <a:pt x="1206664" y="335835"/>
                  </a:lnTo>
                  <a:lnTo>
                    <a:pt x="1192490" y="293675"/>
                  </a:lnTo>
                  <a:lnTo>
                    <a:pt x="1179030" y="245853"/>
                  </a:lnTo>
                  <a:lnTo>
                    <a:pt x="1166011" y="195315"/>
                  </a:lnTo>
                  <a:lnTo>
                    <a:pt x="1153159" y="145006"/>
                  </a:lnTo>
                  <a:lnTo>
                    <a:pt x="1140202" y="97872"/>
                  </a:lnTo>
                  <a:lnTo>
                    <a:pt x="1126866" y="56858"/>
                  </a:lnTo>
                  <a:lnTo>
                    <a:pt x="1112877" y="24911"/>
                  </a:lnTo>
                  <a:lnTo>
                    <a:pt x="1097962" y="4977"/>
                  </a:lnTo>
                  <a:lnTo>
                    <a:pt x="1081847" y="0"/>
                  </a:lnTo>
                  <a:lnTo>
                    <a:pt x="1064259" y="12926"/>
                  </a:lnTo>
                  <a:lnTo>
                    <a:pt x="1040634" y="59391"/>
                  </a:lnTo>
                  <a:lnTo>
                    <a:pt x="1015004" y="138371"/>
                  </a:lnTo>
                  <a:lnTo>
                    <a:pt x="1001573" y="187452"/>
                  </a:lnTo>
                  <a:lnTo>
                    <a:pt x="987804" y="241537"/>
                  </a:lnTo>
                  <a:lnTo>
                    <a:pt x="973752" y="299587"/>
                  </a:lnTo>
                  <a:lnTo>
                    <a:pt x="959469" y="360560"/>
                  </a:lnTo>
                  <a:lnTo>
                    <a:pt x="945012" y="423416"/>
                  </a:lnTo>
                  <a:lnTo>
                    <a:pt x="930433" y="487112"/>
                  </a:lnTo>
                  <a:lnTo>
                    <a:pt x="915788" y="550608"/>
                  </a:lnTo>
                  <a:lnTo>
                    <a:pt x="901131" y="612864"/>
                  </a:lnTo>
                  <a:lnTo>
                    <a:pt x="886515" y="672837"/>
                  </a:lnTo>
                  <a:lnTo>
                    <a:pt x="871995" y="729487"/>
                  </a:lnTo>
                  <a:lnTo>
                    <a:pt x="857627" y="781772"/>
                  </a:lnTo>
                  <a:lnTo>
                    <a:pt x="843462" y="828652"/>
                  </a:lnTo>
                  <a:lnTo>
                    <a:pt x="829557" y="869085"/>
                  </a:lnTo>
                  <a:lnTo>
                    <a:pt x="802742" y="926448"/>
                  </a:lnTo>
                  <a:lnTo>
                    <a:pt x="774925" y="947207"/>
                  </a:lnTo>
                  <a:lnTo>
                    <a:pt x="761563" y="941135"/>
                  </a:lnTo>
                  <a:lnTo>
                    <a:pt x="738425" y="898810"/>
                  </a:lnTo>
                  <a:lnTo>
                    <a:pt x="717788" y="825857"/>
                  </a:lnTo>
                  <a:lnTo>
                    <a:pt x="707551" y="781499"/>
                  </a:lnTo>
                  <a:lnTo>
                    <a:pt x="696912" y="733810"/>
                  </a:lnTo>
                  <a:lnTo>
                    <a:pt x="685529" y="684230"/>
                  </a:lnTo>
                  <a:lnTo>
                    <a:pt x="673060" y="634201"/>
                  </a:lnTo>
                  <a:lnTo>
                    <a:pt x="659162" y="585167"/>
                  </a:lnTo>
                  <a:lnTo>
                    <a:pt x="643493" y="538567"/>
                  </a:lnTo>
                  <a:lnTo>
                    <a:pt x="625710" y="495844"/>
                  </a:lnTo>
                  <a:lnTo>
                    <a:pt x="605472" y="458440"/>
                  </a:lnTo>
                  <a:lnTo>
                    <a:pt x="582436" y="427797"/>
                  </a:lnTo>
                  <a:lnTo>
                    <a:pt x="517108" y="384429"/>
                  </a:lnTo>
                  <a:lnTo>
                    <a:pt x="474927" y="368855"/>
                  </a:lnTo>
                  <a:lnTo>
                    <a:pt x="430232" y="358009"/>
                  </a:lnTo>
                  <a:lnTo>
                    <a:pt x="383539" y="351263"/>
                  </a:lnTo>
                  <a:lnTo>
                    <a:pt x="335365" y="347993"/>
                  </a:lnTo>
                  <a:lnTo>
                    <a:pt x="286226" y="347571"/>
                  </a:lnTo>
                  <a:lnTo>
                    <a:pt x="236636" y="349372"/>
                  </a:lnTo>
                  <a:lnTo>
                    <a:pt x="187113" y="352768"/>
                  </a:lnTo>
                  <a:lnTo>
                    <a:pt x="138172" y="357136"/>
                  </a:lnTo>
                  <a:lnTo>
                    <a:pt x="90328" y="361847"/>
                  </a:lnTo>
                  <a:lnTo>
                    <a:pt x="44099" y="366275"/>
                  </a:lnTo>
                  <a:lnTo>
                    <a:pt x="0" y="36979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6087109" y="4160520"/>
              <a:ext cx="115570" cy="114300"/>
            </a:xfrm>
            <a:custGeom>
              <a:avLst/>
              <a:gdLst/>
              <a:ahLst/>
              <a:cxnLst/>
              <a:rect l="l" t="t" r="r" b="b"/>
              <a:pathLst>
                <a:path w="115570" h="114300">
                  <a:moveTo>
                    <a:pt x="111760" y="0"/>
                  </a:moveTo>
                  <a:lnTo>
                    <a:pt x="0" y="60959"/>
                  </a:lnTo>
                  <a:lnTo>
                    <a:pt x="115569" y="114299"/>
                  </a:lnTo>
                  <a:lnTo>
                    <a:pt x="1117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4" name="object 234"/>
          <p:cNvSpPr txBox="1"/>
          <p:nvPr/>
        </p:nvSpPr>
        <p:spPr>
          <a:xfrm>
            <a:off x="547369" y="1225549"/>
            <a:ext cx="5749290" cy="411861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4965">
              <a:lnSpc>
                <a:spcPct val="100000"/>
              </a:lnSpc>
              <a:spcBef>
                <a:spcPts val="790"/>
              </a:spcBef>
            </a:pP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photon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light.</a:t>
            </a:r>
            <a:endParaRPr sz="2800">
              <a:latin typeface="Arial MT"/>
              <a:cs typeface="Arial MT"/>
            </a:endParaRPr>
          </a:p>
          <a:p>
            <a:pPr marL="354965" marR="5080" indent="-342900">
              <a:lnSpc>
                <a:spcPts val="406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radiative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transition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then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conserves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energy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momentum</a:t>
            </a:r>
            <a:endParaRPr sz="2800">
              <a:latin typeface="Arial MT"/>
              <a:cs typeface="Arial MT"/>
            </a:endParaRPr>
          </a:p>
          <a:p>
            <a:pPr marL="354965" marR="605155">
              <a:lnSpc>
                <a:spcPts val="4050"/>
              </a:lnSpc>
              <a:spcBef>
                <a:spcPts val="10"/>
              </a:spcBef>
            </a:pPr>
            <a:r>
              <a:rPr dirty="0" sz="2800" spc="-5">
                <a:latin typeface="Arial MT"/>
                <a:cs typeface="Arial MT"/>
              </a:rPr>
              <a:t>by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giving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off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light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whenever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electron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hole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recombine.</a:t>
            </a:r>
            <a:endParaRPr sz="2800">
              <a:latin typeface="Arial MT"/>
              <a:cs typeface="Arial MT"/>
            </a:endParaRPr>
          </a:p>
          <a:p>
            <a:pPr marL="2004060" marR="794385">
              <a:lnSpc>
                <a:spcPct val="100000"/>
              </a:lnSpc>
              <a:spcBef>
                <a:spcPts val="1630"/>
              </a:spcBef>
            </a:pP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gives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rise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(for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us)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new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type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device;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1723389" y="5318759"/>
            <a:ext cx="47110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8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light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emitting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diode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(LED).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089" y="497840"/>
            <a:ext cx="49009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Arial MT"/>
                <a:cs typeface="Arial MT"/>
              </a:rPr>
              <a:t>Electronic</a:t>
            </a:r>
            <a:r>
              <a:rPr dirty="0" sz="4400" spc="-7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Materials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558290"/>
            <a:ext cx="17716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>
                <a:latin typeface="Arial MT"/>
                <a:cs typeface="Arial MT"/>
              </a:rPr>
              <a:t>•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1582420"/>
            <a:ext cx="7179945" cy="480060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65100" marR="105410">
              <a:lnSpc>
                <a:spcPts val="3670"/>
              </a:lnSpc>
              <a:spcBef>
                <a:spcPts val="560"/>
              </a:spcBef>
            </a:pPr>
            <a:r>
              <a:rPr dirty="0" sz="3400" spc="-5">
                <a:latin typeface="Arial MT"/>
                <a:cs typeface="Arial MT"/>
              </a:rPr>
              <a:t>The </a:t>
            </a:r>
            <a:r>
              <a:rPr dirty="0" sz="3400" spc="-10">
                <a:latin typeface="Arial MT"/>
                <a:cs typeface="Arial MT"/>
              </a:rPr>
              <a:t>goal of electronic </a:t>
            </a:r>
            <a:r>
              <a:rPr dirty="0" sz="3400" spc="-5">
                <a:latin typeface="Arial MT"/>
                <a:cs typeface="Arial MT"/>
              </a:rPr>
              <a:t>materials </a:t>
            </a:r>
            <a:r>
              <a:rPr dirty="0" sz="3400">
                <a:latin typeface="Arial MT"/>
                <a:cs typeface="Arial MT"/>
              </a:rPr>
              <a:t>is to </a:t>
            </a:r>
            <a:r>
              <a:rPr dirty="0" sz="3400" spc="-930">
                <a:latin typeface="Arial MT"/>
                <a:cs typeface="Arial MT"/>
              </a:rPr>
              <a:t> </a:t>
            </a:r>
            <a:r>
              <a:rPr dirty="0" sz="3400" spc="-10">
                <a:latin typeface="Arial MT"/>
                <a:cs typeface="Arial MT"/>
              </a:rPr>
              <a:t>generate and control </a:t>
            </a:r>
            <a:r>
              <a:rPr dirty="0" sz="3400" spc="-5">
                <a:latin typeface="Arial MT"/>
                <a:cs typeface="Arial MT"/>
              </a:rPr>
              <a:t>the </a:t>
            </a:r>
            <a:r>
              <a:rPr dirty="0" sz="3400" spc="-10">
                <a:latin typeface="Arial MT"/>
                <a:cs typeface="Arial MT"/>
              </a:rPr>
              <a:t>flow of </a:t>
            </a:r>
            <a:r>
              <a:rPr dirty="0" sz="3400" spc="-5">
                <a:latin typeface="Arial MT"/>
                <a:cs typeface="Arial MT"/>
              </a:rPr>
              <a:t>an </a:t>
            </a:r>
            <a:r>
              <a:rPr dirty="0" sz="340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electrical</a:t>
            </a:r>
            <a:r>
              <a:rPr dirty="0" sz="3400" spc="-1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current.</a:t>
            </a:r>
            <a:endParaRPr sz="34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380"/>
              </a:spcBef>
            </a:pPr>
            <a:r>
              <a:rPr dirty="0" sz="3400" spc="-5">
                <a:latin typeface="Arial MT"/>
                <a:cs typeface="Arial MT"/>
              </a:rPr>
              <a:t>Electronic</a:t>
            </a:r>
            <a:r>
              <a:rPr dirty="0" sz="3400" spc="-25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materials</a:t>
            </a:r>
            <a:r>
              <a:rPr dirty="0" sz="3400" spc="-20">
                <a:latin typeface="Arial MT"/>
                <a:cs typeface="Arial MT"/>
              </a:rPr>
              <a:t> </a:t>
            </a:r>
            <a:r>
              <a:rPr dirty="0" sz="3400" spc="-10">
                <a:latin typeface="Arial MT"/>
                <a:cs typeface="Arial MT"/>
              </a:rPr>
              <a:t>include:</a:t>
            </a:r>
            <a:endParaRPr sz="3400">
              <a:latin typeface="Arial MT"/>
              <a:cs typeface="Arial MT"/>
            </a:endParaRPr>
          </a:p>
          <a:p>
            <a:pPr marL="546100" marR="51435" indent="-533400">
              <a:lnSpc>
                <a:spcPts val="3229"/>
              </a:lnSpc>
              <a:spcBef>
                <a:spcPts val="805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Conductors</a:t>
            </a:r>
            <a:r>
              <a:rPr dirty="0" sz="3000" spc="-5">
                <a:latin typeface="Arial MT"/>
                <a:cs typeface="Arial MT"/>
              </a:rPr>
              <a:t>: have low </a:t>
            </a:r>
            <a:r>
              <a:rPr dirty="0" sz="3000" spc="-10">
                <a:latin typeface="Arial MT"/>
                <a:cs typeface="Arial MT"/>
              </a:rPr>
              <a:t>resistance which </a:t>
            </a:r>
            <a:r>
              <a:rPr dirty="0" sz="3000" spc="-819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allows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electrical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current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flow</a:t>
            </a:r>
            <a:endParaRPr sz="3000">
              <a:latin typeface="Arial MT"/>
              <a:cs typeface="Arial MT"/>
            </a:endParaRPr>
          </a:p>
          <a:p>
            <a:pPr marL="546100" marR="198755" indent="-533400">
              <a:lnSpc>
                <a:spcPts val="3240"/>
              </a:lnSpc>
              <a:spcBef>
                <a:spcPts val="75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Insulators</a:t>
            </a:r>
            <a:r>
              <a:rPr dirty="0" sz="3000" spc="-5">
                <a:latin typeface="Arial MT"/>
                <a:cs typeface="Arial MT"/>
              </a:rPr>
              <a:t>: have high resistance </a:t>
            </a:r>
            <a:r>
              <a:rPr dirty="0" sz="3000" spc="-10">
                <a:latin typeface="Arial MT"/>
                <a:cs typeface="Arial MT"/>
              </a:rPr>
              <a:t>which </a:t>
            </a:r>
            <a:r>
              <a:rPr dirty="0" sz="3000" spc="-819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suppresses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electrical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current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flow</a:t>
            </a:r>
            <a:endParaRPr sz="3000">
              <a:latin typeface="Arial MT"/>
              <a:cs typeface="Arial MT"/>
            </a:endParaRPr>
          </a:p>
          <a:p>
            <a:pPr marL="546100" marR="5080" indent="-533400">
              <a:lnSpc>
                <a:spcPts val="3240"/>
              </a:lnSpc>
              <a:spcBef>
                <a:spcPts val="74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Semiconductors</a:t>
            </a:r>
            <a:r>
              <a:rPr dirty="0" sz="3000" spc="-5">
                <a:latin typeface="Arial MT"/>
                <a:cs typeface="Arial MT"/>
              </a:rPr>
              <a:t>: </a:t>
            </a:r>
            <a:r>
              <a:rPr dirty="0" sz="3000">
                <a:latin typeface="Arial MT"/>
                <a:cs typeface="Arial MT"/>
              </a:rPr>
              <a:t>can </a:t>
            </a:r>
            <a:r>
              <a:rPr dirty="0" sz="3000" spc="-5">
                <a:latin typeface="Arial MT"/>
                <a:cs typeface="Arial MT"/>
              </a:rPr>
              <a:t>allow or suppress </a:t>
            </a:r>
            <a:r>
              <a:rPr dirty="0" sz="3000" spc="-819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electrical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current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flow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3063240"/>
            <a:ext cx="17716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>
                <a:latin typeface="Arial MT"/>
                <a:cs typeface="Arial MT"/>
              </a:rPr>
              <a:t>•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7400" y="304800"/>
            <a:ext cx="4800600" cy="1981200"/>
            <a:chOff x="2057400" y="304800"/>
            <a:chExt cx="4800600" cy="1981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400" y="304800"/>
              <a:ext cx="4800600" cy="1981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67000" y="1905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559"/>
                  </a:lnTo>
                  <a:lnTo>
                    <a:pt x="61447" y="28773"/>
                  </a:lnTo>
                  <a:lnTo>
                    <a:pt x="28773" y="61447"/>
                  </a:lnTo>
                  <a:lnTo>
                    <a:pt x="7559" y="103388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3388"/>
                  </a:lnTo>
                  <a:lnTo>
                    <a:pt x="276026" y="61447"/>
                  </a:lnTo>
                  <a:lnTo>
                    <a:pt x="243352" y="28773"/>
                  </a:lnTo>
                  <a:lnTo>
                    <a:pt x="201411" y="75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91000" y="1905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1129" y="0"/>
                  </a:moveTo>
                  <a:lnTo>
                    <a:pt x="102250" y="7559"/>
                  </a:lnTo>
                  <a:lnTo>
                    <a:pt x="60624" y="28773"/>
                  </a:lnTo>
                  <a:lnTo>
                    <a:pt x="28326" y="61447"/>
                  </a:lnTo>
                  <a:lnTo>
                    <a:pt x="7426" y="103388"/>
                  </a:lnTo>
                  <a:lnTo>
                    <a:pt x="0" y="152400"/>
                  </a:lnTo>
                  <a:lnTo>
                    <a:pt x="7426" y="201411"/>
                  </a:lnTo>
                  <a:lnTo>
                    <a:pt x="28326" y="243352"/>
                  </a:lnTo>
                  <a:lnTo>
                    <a:pt x="60624" y="276026"/>
                  </a:lnTo>
                  <a:lnTo>
                    <a:pt x="102250" y="297240"/>
                  </a:lnTo>
                  <a:lnTo>
                    <a:pt x="151129" y="304800"/>
                  </a:lnTo>
                  <a:lnTo>
                    <a:pt x="200273" y="297240"/>
                  </a:lnTo>
                  <a:lnTo>
                    <a:pt x="242529" y="276026"/>
                  </a:lnTo>
                  <a:lnTo>
                    <a:pt x="275579" y="243352"/>
                  </a:lnTo>
                  <a:lnTo>
                    <a:pt x="297108" y="201411"/>
                  </a:lnTo>
                  <a:lnTo>
                    <a:pt x="304800" y="152400"/>
                  </a:lnTo>
                  <a:lnTo>
                    <a:pt x="297108" y="103388"/>
                  </a:lnTo>
                  <a:lnTo>
                    <a:pt x="275579" y="61447"/>
                  </a:lnTo>
                  <a:lnTo>
                    <a:pt x="242529" y="28773"/>
                  </a:lnTo>
                  <a:lnTo>
                    <a:pt x="200273" y="7559"/>
                  </a:lnTo>
                  <a:lnTo>
                    <a:pt x="151129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27730" y="1905000"/>
              <a:ext cx="306070" cy="304800"/>
            </a:xfrm>
            <a:custGeom>
              <a:avLst/>
              <a:gdLst/>
              <a:ahLst/>
              <a:cxnLst/>
              <a:rect l="l" t="t" r="r" b="b"/>
              <a:pathLst>
                <a:path w="306070" h="304800">
                  <a:moveTo>
                    <a:pt x="152400" y="0"/>
                  </a:moveTo>
                  <a:lnTo>
                    <a:pt x="103388" y="7559"/>
                  </a:lnTo>
                  <a:lnTo>
                    <a:pt x="61447" y="28773"/>
                  </a:lnTo>
                  <a:lnTo>
                    <a:pt x="28773" y="61447"/>
                  </a:lnTo>
                  <a:lnTo>
                    <a:pt x="7559" y="103388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543" y="297240"/>
                  </a:lnTo>
                  <a:lnTo>
                    <a:pt x="243799" y="276026"/>
                  </a:lnTo>
                  <a:lnTo>
                    <a:pt x="276849" y="243352"/>
                  </a:lnTo>
                  <a:lnTo>
                    <a:pt x="298378" y="201411"/>
                  </a:lnTo>
                  <a:lnTo>
                    <a:pt x="306070" y="152400"/>
                  </a:lnTo>
                  <a:lnTo>
                    <a:pt x="298378" y="103388"/>
                  </a:lnTo>
                  <a:lnTo>
                    <a:pt x="276849" y="61447"/>
                  </a:lnTo>
                  <a:lnTo>
                    <a:pt x="243799" y="28773"/>
                  </a:lnTo>
                  <a:lnTo>
                    <a:pt x="201543" y="75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3200" y="38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67200" y="38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2900" y="7437"/>
                  </a:lnTo>
                  <a:lnTo>
                    <a:pt x="60899" y="28407"/>
                  </a:lnTo>
                  <a:lnTo>
                    <a:pt x="28407" y="60899"/>
                  </a:lnTo>
                  <a:lnTo>
                    <a:pt x="7437" y="102900"/>
                  </a:lnTo>
                  <a:lnTo>
                    <a:pt x="0" y="152400"/>
                  </a:lnTo>
                  <a:lnTo>
                    <a:pt x="7437" y="201411"/>
                  </a:lnTo>
                  <a:lnTo>
                    <a:pt x="28407" y="243352"/>
                  </a:lnTo>
                  <a:lnTo>
                    <a:pt x="60899" y="276026"/>
                  </a:lnTo>
                  <a:lnTo>
                    <a:pt x="102900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05200" y="38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1129" y="0"/>
                  </a:moveTo>
                  <a:lnTo>
                    <a:pt x="102250" y="7437"/>
                  </a:lnTo>
                  <a:lnTo>
                    <a:pt x="60624" y="28407"/>
                  </a:lnTo>
                  <a:lnTo>
                    <a:pt x="28326" y="60899"/>
                  </a:lnTo>
                  <a:lnTo>
                    <a:pt x="7426" y="102900"/>
                  </a:lnTo>
                  <a:lnTo>
                    <a:pt x="0" y="152400"/>
                  </a:lnTo>
                  <a:lnTo>
                    <a:pt x="7426" y="201411"/>
                  </a:lnTo>
                  <a:lnTo>
                    <a:pt x="28326" y="243352"/>
                  </a:lnTo>
                  <a:lnTo>
                    <a:pt x="60624" y="276026"/>
                  </a:lnTo>
                  <a:lnTo>
                    <a:pt x="102250" y="297240"/>
                  </a:lnTo>
                  <a:lnTo>
                    <a:pt x="151129" y="304800"/>
                  </a:lnTo>
                  <a:lnTo>
                    <a:pt x="200273" y="297240"/>
                  </a:lnTo>
                  <a:lnTo>
                    <a:pt x="242529" y="276026"/>
                  </a:lnTo>
                  <a:lnTo>
                    <a:pt x="275579" y="243352"/>
                  </a:lnTo>
                  <a:lnTo>
                    <a:pt x="297108" y="201411"/>
                  </a:lnTo>
                  <a:lnTo>
                    <a:pt x="304800" y="152400"/>
                  </a:lnTo>
                  <a:lnTo>
                    <a:pt x="297108" y="102900"/>
                  </a:lnTo>
                  <a:lnTo>
                    <a:pt x="275579" y="60899"/>
                  </a:lnTo>
                  <a:lnTo>
                    <a:pt x="242529" y="28407"/>
                  </a:lnTo>
                  <a:lnTo>
                    <a:pt x="200273" y="7437"/>
                  </a:lnTo>
                  <a:lnTo>
                    <a:pt x="151129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953000" y="38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477000" y="38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1129" y="0"/>
                  </a:moveTo>
                  <a:lnTo>
                    <a:pt x="102250" y="7437"/>
                  </a:lnTo>
                  <a:lnTo>
                    <a:pt x="60624" y="28407"/>
                  </a:lnTo>
                  <a:lnTo>
                    <a:pt x="28326" y="60899"/>
                  </a:lnTo>
                  <a:lnTo>
                    <a:pt x="7426" y="102900"/>
                  </a:lnTo>
                  <a:lnTo>
                    <a:pt x="0" y="152400"/>
                  </a:lnTo>
                  <a:lnTo>
                    <a:pt x="7426" y="201411"/>
                  </a:lnTo>
                  <a:lnTo>
                    <a:pt x="28326" y="243352"/>
                  </a:lnTo>
                  <a:lnTo>
                    <a:pt x="60624" y="276026"/>
                  </a:lnTo>
                  <a:lnTo>
                    <a:pt x="102250" y="297240"/>
                  </a:lnTo>
                  <a:lnTo>
                    <a:pt x="151129" y="304800"/>
                  </a:lnTo>
                  <a:lnTo>
                    <a:pt x="200273" y="297240"/>
                  </a:lnTo>
                  <a:lnTo>
                    <a:pt x="242529" y="276026"/>
                  </a:lnTo>
                  <a:lnTo>
                    <a:pt x="275579" y="243352"/>
                  </a:lnTo>
                  <a:lnTo>
                    <a:pt x="297108" y="201411"/>
                  </a:lnTo>
                  <a:lnTo>
                    <a:pt x="304800" y="152400"/>
                  </a:lnTo>
                  <a:lnTo>
                    <a:pt x="297108" y="102900"/>
                  </a:lnTo>
                  <a:lnTo>
                    <a:pt x="275579" y="60899"/>
                  </a:lnTo>
                  <a:lnTo>
                    <a:pt x="242529" y="28407"/>
                  </a:lnTo>
                  <a:lnTo>
                    <a:pt x="200273" y="7437"/>
                  </a:lnTo>
                  <a:lnTo>
                    <a:pt x="15112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713729" y="381000"/>
              <a:ext cx="306070" cy="304800"/>
            </a:xfrm>
            <a:custGeom>
              <a:avLst/>
              <a:gdLst/>
              <a:ahLst/>
              <a:cxnLst/>
              <a:rect l="l" t="t" r="r" b="b"/>
              <a:pathLst>
                <a:path w="30607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543" y="297240"/>
                  </a:lnTo>
                  <a:lnTo>
                    <a:pt x="243799" y="276026"/>
                  </a:lnTo>
                  <a:lnTo>
                    <a:pt x="276849" y="243352"/>
                  </a:lnTo>
                  <a:lnTo>
                    <a:pt x="298378" y="201411"/>
                  </a:lnTo>
                  <a:lnTo>
                    <a:pt x="306070" y="152400"/>
                  </a:lnTo>
                  <a:lnTo>
                    <a:pt x="298378" y="102900"/>
                  </a:lnTo>
                  <a:lnTo>
                    <a:pt x="276849" y="60899"/>
                  </a:lnTo>
                  <a:lnTo>
                    <a:pt x="243799" y="28407"/>
                  </a:lnTo>
                  <a:lnTo>
                    <a:pt x="201543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953000" y="1904999"/>
              <a:ext cx="1828800" cy="304800"/>
            </a:xfrm>
            <a:custGeom>
              <a:avLst/>
              <a:gdLst/>
              <a:ahLst/>
              <a:cxnLst/>
              <a:rect l="l" t="t" r="r" b="b"/>
              <a:pathLst>
                <a:path w="1828800" h="304800">
                  <a:moveTo>
                    <a:pt x="304800" y="152400"/>
                  </a:moveTo>
                  <a:lnTo>
                    <a:pt x="297230" y="103390"/>
                  </a:lnTo>
                  <a:lnTo>
                    <a:pt x="276021" y="61455"/>
                  </a:lnTo>
                  <a:lnTo>
                    <a:pt x="243344" y="28778"/>
                  </a:lnTo>
                  <a:lnTo>
                    <a:pt x="201409" y="7569"/>
                  </a:lnTo>
                  <a:lnTo>
                    <a:pt x="152400" y="0"/>
                  </a:lnTo>
                  <a:lnTo>
                    <a:pt x="103378" y="7569"/>
                  </a:lnTo>
                  <a:lnTo>
                    <a:pt x="61442" y="28778"/>
                  </a:lnTo>
                  <a:lnTo>
                    <a:pt x="28765" y="61455"/>
                  </a:lnTo>
                  <a:lnTo>
                    <a:pt x="7556" y="103390"/>
                  </a:lnTo>
                  <a:lnTo>
                    <a:pt x="0" y="152400"/>
                  </a:lnTo>
                  <a:lnTo>
                    <a:pt x="7556" y="201422"/>
                  </a:lnTo>
                  <a:lnTo>
                    <a:pt x="28765" y="243357"/>
                  </a:lnTo>
                  <a:lnTo>
                    <a:pt x="61442" y="276034"/>
                  </a:lnTo>
                  <a:lnTo>
                    <a:pt x="103378" y="297243"/>
                  </a:lnTo>
                  <a:lnTo>
                    <a:pt x="152400" y="304800"/>
                  </a:lnTo>
                  <a:lnTo>
                    <a:pt x="201409" y="297243"/>
                  </a:lnTo>
                  <a:lnTo>
                    <a:pt x="243344" y="276034"/>
                  </a:lnTo>
                  <a:lnTo>
                    <a:pt x="276021" y="243357"/>
                  </a:lnTo>
                  <a:lnTo>
                    <a:pt x="297230" y="201422"/>
                  </a:lnTo>
                  <a:lnTo>
                    <a:pt x="304800" y="152400"/>
                  </a:lnTo>
                  <a:close/>
                </a:path>
                <a:path w="1828800" h="304800">
                  <a:moveTo>
                    <a:pt x="1828800" y="152400"/>
                  </a:moveTo>
                  <a:lnTo>
                    <a:pt x="1821103" y="103390"/>
                  </a:lnTo>
                  <a:lnTo>
                    <a:pt x="1799577" y="61455"/>
                  </a:lnTo>
                  <a:lnTo>
                    <a:pt x="1766519" y="28778"/>
                  </a:lnTo>
                  <a:lnTo>
                    <a:pt x="1724266" y="7569"/>
                  </a:lnTo>
                  <a:lnTo>
                    <a:pt x="1675130" y="0"/>
                  </a:lnTo>
                  <a:lnTo>
                    <a:pt x="1626247" y="7569"/>
                  </a:lnTo>
                  <a:lnTo>
                    <a:pt x="1584617" y="28778"/>
                  </a:lnTo>
                  <a:lnTo>
                    <a:pt x="1552321" y="61455"/>
                  </a:lnTo>
                  <a:lnTo>
                    <a:pt x="1531416" y="103390"/>
                  </a:lnTo>
                  <a:lnTo>
                    <a:pt x="1524000" y="152400"/>
                  </a:lnTo>
                  <a:lnTo>
                    <a:pt x="1531416" y="201422"/>
                  </a:lnTo>
                  <a:lnTo>
                    <a:pt x="1552321" y="243357"/>
                  </a:lnTo>
                  <a:lnTo>
                    <a:pt x="1584617" y="276034"/>
                  </a:lnTo>
                  <a:lnTo>
                    <a:pt x="1626247" y="297243"/>
                  </a:lnTo>
                  <a:lnTo>
                    <a:pt x="1675130" y="304800"/>
                  </a:lnTo>
                  <a:lnTo>
                    <a:pt x="1724266" y="297243"/>
                  </a:lnTo>
                  <a:lnTo>
                    <a:pt x="1766519" y="276034"/>
                  </a:lnTo>
                  <a:lnTo>
                    <a:pt x="1799577" y="243357"/>
                  </a:lnTo>
                  <a:lnTo>
                    <a:pt x="1821103" y="201422"/>
                  </a:lnTo>
                  <a:lnTo>
                    <a:pt x="1828800" y="1524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13729" y="1905000"/>
              <a:ext cx="306070" cy="304800"/>
            </a:xfrm>
            <a:custGeom>
              <a:avLst/>
              <a:gdLst/>
              <a:ahLst/>
              <a:cxnLst/>
              <a:rect l="l" t="t" r="r" b="b"/>
              <a:pathLst>
                <a:path w="306070" h="304800">
                  <a:moveTo>
                    <a:pt x="152400" y="0"/>
                  </a:moveTo>
                  <a:lnTo>
                    <a:pt x="103388" y="7559"/>
                  </a:lnTo>
                  <a:lnTo>
                    <a:pt x="61447" y="28773"/>
                  </a:lnTo>
                  <a:lnTo>
                    <a:pt x="28773" y="61447"/>
                  </a:lnTo>
                  <a:lnTo>
                    <a:pt x="7559" y="103388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543" y="297240"/>
                  </a:lnTo>
                  <a:lnTo>
                    <a:pt x="243799" y="276026"/>
                  </a:lnTo>
                  <a:lnTo>
                    <a:pt x="276849" y="243352"/>
                  </a:lnTo>
                  <a:lnTo>
                    <a:pt x="298378" y="201411"/>
                  </a:lnTo>
                  <a:lnTo>
                    <a:pt x="306070" y="152400"/>
                  </a:lnTo>
                  <a:lnTo>
                    <a:pt x="298378" y="103388"/>
                  </a:lnTo>
                  <a:lnTo>
                    <a:pt x="276849" y="61447"/>
                  </a:lnTo>
                  <a:lnTo>
                    <a:pt x="243799" y="28773"/>
                  </a:lnTo>
                  <a:lnTo>
                    <a:pt x="201543" y="75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57400" y="1905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559"/>
                  </a:lnTo>
                  <a:lnTo>
                    <a:pt x="61447" y="28773"/>
                  </a:lnTo>
                  <a:lnTo>
                    <a:pt x="28773" y="61447"/>
                  </a:lnTo>
                  <a:lnTo>
                    <a:pt x="7559" y="103388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3388"/>
                  </a:lnTo>
                  <a:lnTo>
                    <a:pt x="276026" y="61447"/>
                  </a:lnTo>
                  <a:lnTo>
                    <a:pt x="243352" y="28773"/>
                  </a:lnTo>
                  <a:lnTo>
                    <a:pt x="201411" y="75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57400" y="38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559"/>
                  </a:lnTo>
                  <a:lnTo>
                    <a:pt x="61447" y="28773"/>
                  </a:lnTo>
                  <a:lnTo>
                    <a:pt x="28773" y="61447"/>
                  </a:lnTo>
                  <a:lnTo>
                    <a:pt x="7559" y="103388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3388"/>
                  </a:lnTo>
                  <a:lnTo>
                    <a:pt x="276026" y="61447"/>
                  </a:lnTo>
                  <a:lnTo>
                    <a:pt x="243352" y="28773"/>
                  </a:lnTo>
                  <a:lnTo>
                    <a:pt x="201411" y="75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57400" y="1143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559"/>
                  </a:lnTo>
                  <a:lnTo>
                    <a:pt x="61447" y="28773"/>
                  </a:lnTo>
                  <a:lnTo>
                    <a:pt x="28773" y="61447"/>
                  </a:lnTo>
                  <a:lnTo>
                    <a:pt x="7559" y="103388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3388"/>
                  </a:lnTo>
                  <a:lnTo>
                    <a:pt x="276026" y="61447"/>
                  </a:lnTo>
                  <a:lnTo>
                    <a:pt x="243352" y="28773"/>
                  </a:lnTo>
                  <a:lnTo>
                    <a:pt x="201411" y="75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477000" y="378460"/>
              <a:ext cx="304800" cy="306070"/>
            </a:xfrm>
            <a:custGeom>
              <a:avLst/>
              <a:gdLst/>
              <a:ahLst/>
              <a:cxnLst/>
              <a:rect l="l" t="t" r="r" b="b"/>
              <a:pathLst>
                <a:path w="304800" h="306070">
                  <a:moveTo>
                    <a:pt x="152400" y="0"/>
                  </a:moveTo>
                  <a:lnTo>
                    <a:pt x="103388" y="7691"/>
                  </a:lnTo>
                  <a:lnTo>
                    <a:pt x="61447" y="29220"/>
                  </a:lnTo>
                  <a:lnTo>
                    <a:pt x="28773" y="62270"/>
                  </a:lnTo>
                  <a:lnTo>
                    <a:pt x="7559" y="104526"/>
                  </a:lnTo>
                  <a:lnTo>
                    <a:pt x="0" y="153669"/>
                  </a:lnTo>
                  <a:lnTo>
                    <a:pt x="7559" y="202681"/>
                  </a:lnTo>
                  <a:lnTo>
                    <a:pt x="28773" y="244622"/>
                  </a:lnTo>
                  <a:lnTo>
                    <a:pt x="61447" y="277296"/>
                  </a:lnTo>
                  <a:lnTo>
                    <a:pt x="103388" y="298510"/>
                  </a:lnTo>
                  <a:lnTo>
                    <a:pt x="152400" y="306069"/>
                  </a:lnTo>
                  <a:lnTo>
                    <a:pt x="201411" y="298510"/>
                  </a:lnTo>
                  <a:lnTo>
                    <a:pt x="243352" y="277296"/>
                  </a:lnTo>
                  <a:lnTo>
                    <a:pt x="276026" y="244622"/>
                  </a:lnTo>
                  <a:lnTo>
                    <a:pt x="297240" y="202681"/>
                  </a:lnTo>
                  <a:lnTo>
                    <a:pt x="304800" y="153669"/>
                  </a:lnTo>
                  <a:lnTo>
                    <a:pt x="297240" y="104526"/>
                  </a:lnTo>
                  <a:lnTo>
                    <a:pt x="276026" y="62270"/>
                  </a:lnTo>
                  <a:lnTo>
                    <a:pt x="243352" y="29220"/>
                  </a:lnTo>
                  <a:lnTo>
                    <a:pt x="201411" y="7691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77000" y="1143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559"/>
                  </a:lnTo>
                  <a:lnTo>
                    <a:pt x="61447" y="28773"/>
                  </a:lnTo>
                  <a:lnTo>
                    <a:pt x="28773" y="61447"/>
                  </a:lnTo>
                  <a:lnTo>
                    <a:pt x="7559" y="103388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3388"/>
                  </a:lnTo>
                  <a:lnTo>
                    <a:pt x="276026" y="61447"/>
                  </a:lnTo>
                  <a:lnTo>
                    <a:pt x="243352" y="28773"/>
                  </a:lnTo>
                  <a:lnTo>
                    <a:pt x="201411" y="75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7469" y="5444490"/>
            <a:ext cx="882396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45" b="1">
                <a:latin typeface="Arial"/>
                <a:cs typeface="Arial"/>
              </a:rPr>
              <a:t>LED</a:t>
            </a:r>
            <a:r>
              <a:rPr dirty="0" sz="2000" spc="70" b="1">
                <a:latin typeface="Arial"/>
                <a:cs typeface="Arial"/>
              </a:rPr>
              <a:t> </a:t>
            </a:r>
            <a:r>
              <a:rPr dirty="0" sz="2000" spc="-185" b="1">
                <a:latin typeface="Arial"/>
                <a:cs typeface="Arial"/>
              </a:rPr>
              <a:t>are</a:t>
            </a:r>
            <a:r>
              <a:rPr dirty="0" sz="2000" spc="-180" b="1">
                <a:latin typeface="Arial"/>
                <a:cs typeface="Arial"/>
              </a:rPr>
              <a:t> </a:t>
            </a:r>
            <a:r>
              <a:rPr dirty="0" sz="2000" spc="-200" b="1">
                <a:latin typeface="Arial"/>
                <a:cs typeface="Arial"/>
              </a:rPr>
              <a:t>semiconductor</a:t>
            </a:r>
            <a:r>
              <a:rPr dirty="0" sz="2000" spc="-195" b="1">
                <a:latin typeface="Arial"/>
                <a:cs typeface="Arial"/>
              </a:rPr>
              <a:t> </a:t>
            </a:r>
            <a:r>
              <a:rPr dirty="0" sz="2000" spc="-190" b="1">
                <a:latin typeface="Arial"/>
                <a:cs typeface="Arial"/>
              </a:rPr>
              <a:t>p-n</a:t>
            </a:r>
            <a:r>
              <a:rPr dirty="0" sz="2000" spc="-185" b="1">
                <a:latin typeface="Arial"/>
                <a:cs typeface="Arial"/>
              </a:rPr>
              <a:t> </a:t>
            </a:r>
            <a:r>
              <a:rPr dirty="0" sz="2000" spc="-180" b="1">
                <a:latin typeface="Arial"/>
                <a:cs typeface="Arial"/>
              </a:rPr>
              <a:t>junctions</a:t>
            </a:r>
            <a:r>
              <a:rPr dirty="0" sz="2000" spc="-175" b="1">
                <a:latin typeface="Arial"/>
                <a:cs typeface="Arial"/>
              </a:rPr>
              <a:t> </a:t>
            </a:r>
            <a:r>
              <a:rPr dirty="0" sz="2000" spc="-165" b="1">
                <a:latin typeface="Arial"/>
                <a:cs typeface="Arial"/>
              </a:rPr>
              <a:t>that</a:t>
            </a:r>
            <a:r>
              <a:rPr dirty="0" sz="2000" spc="-160" b="1">
                <a:latin typeface="Arial"/>
                <a:cs typeface="Arial"/>
              </a:rPr>
              <a:t> </a:t>
            </a:r>
            <a:r>
              <a:rPr dirty="0" sz="2000" spc="-200" b="1">
                <a:latin typeface="Arial"/>
                <a:cs typeface="Arial"/>
              </a:rPr>
              <a:t>under</a:t>
            </a:r>
            <a:r>
              <a:rPr dirty="0" sz="2000" spc="-195" b="1">
                <a:latin typeface="Arial"/>
                <a:cs typeface="Arial"/>
              </a:rPr>
              <a:t> </a:t>
            </a:r>
            <a:r>
              <a:rPr dirty="0" sz="2000" spc="-190" b="1">
                <a:latin typeface="Arial"/>
                <a:cs typeface="Arial"/>
              </a:rPr>
              <a:t>forward</a:t>
            </a:r>
            <a:r>
              <a:rPr dirty="0" sz="2000" spc="-185" b="1">
                <a:latin typeface="Arial"/>
                <a:cs typeface="Arial"/>
              </a:rPr>
              <a:t> </a:t>
            </a:r>
            <a:r>
              <a:rPr dirty="0" sz="2000" spc="-180" b="1">
                <a:latin typeface="Arial"/>
                <a:cs typeface="Arial"/>
              </a:rPr>
              <a:t>bias</a:t>
            </a:r>
            <a:r>
              <a:rPr dirty="0" sz="2000" spc="-175" b="1">
                <a:latin typeface="Arial"/>
                <a:cs typeface="Arial"/>
              </a:rPr>
              <a:t> </a:t>
            </a:r>
            <a:r>
              <a:rPr dirty="0" sz="2000" spc="-185" b="1">
                <a:latin typeface="Arial"/>
                <a:cs typeface="Arial"/>
              </a:rPr>
              <a:t>conditions</a:t>
            </a:r>
            <a:r>
              <a:rPr dirty="0" sz="2000" spc="-180" b="1">
                <a:latin typeface="Arial"/>
                <a:cs typeface="Arial"/>
              </a:rPr>
              <a:t> </a:t>
            </a:r>
            <a:r>
              <a:rPr dirty="0" sz="2000" spc="-210" b="1">
                <a:latin typeface="Arial"/>
                <a:cs typeface="Arial"/>
              </a:rPr>
              <a:t>can</a:t>
            </a:r>
            <a:r>
              <a:rPr dirty="0" sz="2000" spc="-204" b="1">
                <a:latin typeface="Arial"/>
                <a:cs typeface="Arial"/>
              </a:rPr>
              <a:t> </a:t>
            </a:r>
            <a:r>
              <a:rPr dirty="0" sz="2000" spc="-190" b="1">
                <a:latin typeface="Arial"/>
                <a:cs typeface="Arial"/>
              </a:rPr>
              <a:t>emit </a:t>
            </a:r>
            <a:r>
              <a:rPr dirty="0" sz="2000" spc="-185" b="1">
                <a:latin typeface="Arial"/>
                <a:cs typeface="Arial"/>
              </a:rPr>
              <a:t> </a:t>
            </a:r>
            <a:r>
              <a:rPr dirty="0" sz="2000" spc="-170" b="1">
                <a:latin typeface="Arial"/>
                <a:cs typeface="Arial"/>
              </a:rPr>
              <a:t>radiation</a:t>
            </a:r>
            <a:r>
              <a:rPr dirty="0" sz="2000" spc="220" b="1">
                <a:latin typeface="Arial"/>
                <a:cs typeface="Arial"/>
              </a:rPr>
              <a:t> </a:t>
            </a:r>
            <a:r>
              <a:rPr dirty="0" sz="2000" spc="-210" b="1">
                <a:latin typeface="Arial"/>
                <a:cs typeface="Arial"/>
              </a:rPr>
              <a:t>by</a:t>
            </a:r>
            <a:r>
              <a:rPr dirty="0" sz="2000" spc="-204" b="1">
                <a:latin typeface="Arial"/>
                <a:cs typeface="Arial"/>
              </a:rPr>
              <a:t> </a:t>
            </a:r>
            <a:r>
              <a:rPr dirty="0" sz="2000" spc="-190" b="1">
                <a:latin typeface="Arial"/>
                <a:cs typeface="Arial"/>
              </a:rPr>
              <a:t>electroluminescence</a:t>
            </a:r>
            <a:r>
              <a:rPr dirty="0" sz="2000" spc="-185" b="1">
                <a:latin typeface="Arial"/>
                <a:cs typeface="Arial"/>
              </a:rPr>
              <a:t> </a:t>
            </a:r>
            <a:r>
              <a:rPr dirty="0" sz="2000" spc="-160" b="1">
                <a:latin typeface="Arial"/>
                <a:cs typeface="Arial"/>
              </a:rPr>
              <a:t>in</a:t>
            </a:r>
            <a:r>
              <a:rPr dirty="0" sz="2000" spc="-155" b="1">
                <a:latin typeface="Arial"/>
                <a:cs typeface="Arial"/>
              </a:rPr>
              <a:t> </a:t>
            </a:r>
            <a:r>
              <a:rPr dirty="0" sz="2000" spc="-180" b="1">
                <a:latin typeface="Arial"/>
                <a:cs typeface="Arial"/>
              </a:rPr>
              <a:t>the</a:t>
            </a:r>
            <a:r>
              <a:rPr dirty="0" sz="2000" spc="-175" b="1">
                <a:latin typeface="Arial"/>
                <a:cs typeface="Arial"/>
              </a:rPr>
              <a:t> </a:t>
            </a:r>
            <a:r>
              <a:rPr dirty="0" sz="2000" spc="-204" b="1">
                <a:latin typeface="Arial"/>
                <a:cs typeface="Arial"/>
              </a:rPr>
              <a:t>UV,</a:t>
            </a:r>
            <a:r>
              <a:rPr dirty="0" sz="2000" spc="-200" b="1">
                <a:latin typeface="Arial"/>
                <a:cs typeface="Arial"/>
              </a:rPr>
              <a:t> </a:t>
            </a:r>
            <a:r>
              <a:rPr dirty="0" sz="2000" spc="-165" b="1">
                <a:latin typeface="Arial"/>
                <a:cs typeface="Arial"/>
              </a:rPr>
              <a:t>visible</a:t>
            </a:r>
            <a:r>
              <a:rPr dirty="0" sz="2000" spc="-160" b="1">
                <a:latin typeface="Arial"/>
                <a:cs typeface="Arial"/>
              </a:rPr>
              <a:t> </a:t>
            </a:r>
            <a:r>
              <a:rPr dirty="0" sz="2000" spc="-180" b="1">
                <a:latin typeface="Arial"/>
                <a:cs typeface="Arial"/>
              </a:rPr>
              <a:t>or</a:t>
            </a:r>
            <a:r>
              <a:rPr dirty="0" sz="2000" spc="-175" b="1">
                <a:latin typeface="Arial"/>
                <a:cs typeface="Arial"/>
              </a:rPr>
              <a:t> </a:t>
            </a:r>
            <a:r>
              <a:rPr dirty="0" sz="2000" spc="-170" b="1">
                <a:latin typeface="Arial"/>
                <a:cs typeface="Arial"/>
              </a:rPr>
              <a:t>infrared</a:t>
            </a:r>
            <a:r>
              <a:rPr dirty="0" sz="2000" spc="220" b="1">
                <a:latin typeface="Arial"/>
                <a:cs typeface="Arial"/>
              </a:rPr>
              <a:t> </a:t>
            </a:r>
            <a:r>
              <a:rPr dirty="0" sz="2000" spc="-190" b="1">
                <a:latin typeface="Arial"/>
                <a:cs typeface="Arial"/>
              </a:rPr>
              <a:t>regions</a:t>
            </a:r>
            <a:r>
              <a:rPr dirty="0" sz="2000" spc="-185" b="1">
                <a:latin typeface="Arial"/>
                <a:cs typeface="Arial"/>
              </a:rPr>
              <a:t> </a:t>
            </a:r>
            <a:r>
              <a:rPr dirty="0" sz="2000" spc="-170" b="1">
                <a:latin typeface="Arial"/>
                <a:cs typeface="Arial"/>
              </a:rPr>
              <a:t>of</a:t>
            </a:r>
            <a:r>
              <a:rPr dirty="0" sz="2000" spc="220" b="1">
                <a:latin typeface="Arial"/>
                <a:cs typeface="Arial"/>
              </a:rPr>
              <a:t> </a:t>
            </a:r>
            <a:r>
              <a:rPr dirty="0" sz="2000" spc="-180" b="1">
                <a:latin typeface="Arial"/>
                <a:cs typeface="Arial"/>
              </a:rPr>
              <a:t>the </a:t>
            </a:r>
            <a:r>
              <a:rPr dirty="0" sz="2000" spc="-175" b="1">
                <a:latin typeface="Arial"/>
                <a:cs typeface="Arial"/>
              </a:rPr>
              <a:t> </a:t>
            </a:r>
            <a:r>
              <a:rPr dirty="0" sz="2000" spc="-190" b="1">
                <a:latin typeface="Arial"/>
                <a:cs typeface="Arial"/>
              </a:rPr>
              <a:t>electromagnetic</a:t>
            </a:r>
            <a:r>
              <a:rPr dirty="0" sz="2000" spc="-185" b="1">
                <a:latin typeface="Arial"/>
                <a:cs typeface="Arial"/>
              </a:rPr>
              <a:t> </a:t>
            </a:r>
            <a:r>
              <a:rPr dirty="0" sz="2000" spc="-195" b="1">
                <a:latin typeface="Arial"/>
                <a:cs typeface="Arial"/>
              </a:rPr>
              <a:t>spectrum.</a:t>
            </a:r>
            <a:r>
              <a:rPr dirty="0" sz="2000" spc="170" b="1">
                <a:latin typeface="Arial"/>
                <a:cs typeface="Arial"/>
              </a:rPr>
              <a:t> </a:t>
            </a:r>
            <a:r>
              <a:rPr dirty="0" sz="2000" spc="-215" b="1">
                <a:latin typeface="Arial"/>
                <a:cs typeface="Arial"/>
              </a:rPr>
              <a:t>The</a:t>
            </a:r>
            <a:r>
              <a:rPr dirty="0" sz="2000" spc="-210" b="1">
                <a:latin typeface="Arial"/>
                <a:cs typeface="Arial"/>
              </a:rPr>
              <a:t> </a:t>
            </a:r>
            <a:r>
              <a:rPr dirty="0" sz="2000" spc="-195" b="1">
                <a:latin typeface="Arial"/>
                <a:cs typeface="Arial"/>
              </a:rPr>
              <a:t>qaunta</a:t>
            </a:r>
            <a:r>
              <a:rPr dirty="0" sz="2000" spc="170" b="1">
                <a:latin typeface="Arial"/>
                <a:cs typeface="Arial"/>
              </a:rPr>
              <a:t> </a:t>
            </a:r>
            <a:r>
              <a:rPr dirty="0" sz="2000" spc="-170" b="1">
                <a:latin typeface="Arial"/>
                <a:cs typeface="Arial"/>
              </a:rPr>
              <a:t>of</a:t>
            </a:r>
            <a:r>
              <a:rPr dirty="0" sz="2000" spc="-165" b="1">
                <a:latin typeface="Arial"/>
                <a:cs typeface="Arial"/>
              </a:rPr>
              <a:t> </a:t>
            </a:r>
            <a:r>
              <a:rPr dirty="0" sz="2000" spc="-155" b="1">
                <a:latin typeface="Arial"/>
                <a:cs typeface="Arial"/>
              </a:rPr>
              <a:t>light</a:t>
            </a:r>
            <a:r>
              <a:rPr dirty="0" sz="2000" spc="-150" b="1">
                <a:latin typeface="Arial"/>
                <a:cs typeface="Arial"/>
              </a:rPr>
              <a:t> </a:t>
            </a:r>
            <a:r>
              <a:rPr dirty="0" sz="2000" spc="-200" b="1">
                <a:latin typeface="Arial"/>
                <a:cs typeface="Arial"/>
              </a:rPr>
              <a:t>energy</a:t>
            </a:r>
            <a:r>
              <a:rPr dirty="0" sz="2000" spc="-195" b="1">
                <a:latin typeface="Arial"/>
                <a:cs typeface="Arial"/>
              </a:rPr>
              <a:t> </a:t>
            </a:r>
            <a:r>
              <a:rPr dirty="0" sz="2000" spc="-185" b="1">
                <a:latin typeface="Arial"/>
                <a:cs typeface="Arial"/>
              </a:rPr>
              <a:t>released</a:t>
            </a:r>
            <a:r>
              <a:rPr dirty="0" sz="2000" spc="-180" b="1">
                <a:latin typeface="Arial"/>
                <a:cs typeface="Arial"/>
              </a:rPr>
              <a:t> </a:t>
            </a:r>
            <a:r>
              <a:rPr dirty="0" sz="2000" spc="-150" b="1">
                <a:latin typeface="Arial"/>
                <a:cs typeface="Arial"/>
              </a:rPr>
              <a:t>is</a:t>
            </a:r>
            <a:r>
              <a:rPr dirty="0" sz="2000" spc="-145" b="1">
                <a:latin typeface="Arial"/>
                <a:cs typeface="Arial"/>
              </a:rPr>
              <a:t> </a:t>
            </a:r>
            <a:r>
              <a:rPr dirty="0" sz="2000" spc="-190" b="1">
                <a:latin typeface="Arial"/>
                <a:cs typeface="Arial"/>
              </a:rPr>
              <a:t>approximately </a:t>
            </a:r>
            <a:r>
              <a:rPr dirty="0" sz="2000" spc="-185" b="1">
                <a:latin typeface="Arial"/>
                <a:cs typeface="Arial"/>
              </a:rPr>
              <a:t> </a:t>
            </a:r>
            <a:r>
              <a:rPr dirty="0" sz="2000" spc="-180" b="1">
                <a:latin typeface="Arial"/>
                <a:cs typeface="Arial"/>
              </a:rPr>
              <a:t>proportional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170" b="1">
                <a:latin typeface="Arial"/>
                <a:cs typeface="Arial"/>
              </a:rPr>
              <a:t>to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180" b="1">
                <a:latin typeface="Arial"/>
                <a:cs typeface="Arial"/>
              </a:rPr>
              <a:t>the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215" b="1">
                <a:latin typeface="Arial"/>
                <a:cs typeface="Arial"/>
              </a:rPr>
              <a:t>band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215" b="1">
                <a:latin typeface="Arial"/>
                <a:cs typeface="Arial"/>
              </a:rPr>
              <a:t>gap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spc="-175" b="1">
                <a:latin typeface="Arial"/>
                <a:cs typeface="Arial"/>
              </a:rPr>
              <a:t>of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spc="-180" b="1">
                <a:latin typeface="Arial"/>
                <a:cs typeface="Arial"/>
              </a:rPr>
              <a:t>the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195" b="1">
                <a:latin typeface="Arial"/>
                <a:cs typeface="Arial"/>
              </a:rPr>
              <a:t>semiconductor.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0" y="2362200"/>
            <a:ext cx="2971800" cy="297180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 rot="20220000">
            <a:off x="6061926" y="3409179"/>
            <a:ext cx="241138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baseline="-2314" sz="3600" spc="-67" b="1">
                <a:latin typeface="Arial"/>
                <a:cs typeface="Arial"/>
              </a:rPr>
              <a:t>Se</a:t>
            </a:r>
            <a:r>
              <a:rPr dirty="0" baseline="-1157" sz="3600" spc="-67" b="1">
                <a:latin typeface="Arial"/>
                <a:cs typeface="Arial"/>
              </a:rPr>
              <a:t>mi</a:t>
            </a:r>
            <a:r>
              <a:rPr dirty="0" sz="2400" spc="-45" b="1">
                <a:latin typeface="Arial"/>
                <a:cs typeface="Arial"/>
              </a:rPr>
              <a:t>con</a:t>
            </a:r>
            <a:r>
              <a:rPr dirty="0" baseline="1157" sz="3600" spc="-67" b="1">
                <a:latin typeface="Arial"/>
                <a:cs typeface="Arial"/>
              </a:rPr>
              <a:t>du</a:t>
            </a:r>
            <a:r>
              <a:rPr dirty="0" baseline="2314" sz="3600" spc="-67" b="1">
                <a:latin typeface="Arial"/>
                <a:cs typeface="Arial"/>
              </a:rPr>
              <a:t>ct</a:t>
            </a:r>
            <a:r>
              <a:rPr dirty="0" baseline="3472" sz="3600" spc="-67" b="1">
                <a:latin typeface="Arial"/>
                <a:cs typeface="Arial"/>
              </a:rPr>
              <a:t>ors</a:t>
            </a:r>
            <a:endParaRPr baseline="3472"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 rot="20220000">
            <a:off x="6418224" y="3692389"/>
            <a:ext cx="1859663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baseline="-2314" sz="3600" spc="-52" b="1">
                <a:latin typeface="Arial"/>
                <a:cs typeface="Arial"/>
              </a:rPr>
              <a:t>br</a:t>
            </a:r>
            <a:r>
              <a:rPr dirty="0" baseline="-1157" sz="3600" spc="-52" b="1">
                <a:latin typeface="Arial"/>
                <a:cs typeface="Arial"/>
              </a:rPr>
              <a:t>ing</a:t>
            </a:r>
            <a:r>
              <a:rPr dirty="0" baseline="-1157" sz="3600" spc="-135" b="1">
                <a:latin typeface="Arial"/>
                <a:cs typeface="Arial"/>
              </a:rPr>
              <a:t> </a:t>
            </a:r>
            <a:r>
              <a:rPr dirty="0" sz="2400" spc="-40" b="1">
                <a:latin typeface="Arial"/>
                <a:cs typeface="Arial"/>
              </a:rPr>
              <a:t>qu</a:t>
            </a:r>
            <a:r>
              <a:rPr dirty="0" baseline="1157" sz="3600" spc="-60" b="1">
                <a:latin typeface="Arial"/>
                <a:cs typeface="Arial"/>
              </a:rPr>
              <a:t>al</a:t>
            </a:r>
            <a:r>
              <a:rPr dirty="0" baseline="2314" sz="3600" spc="-60" b="1">
                <a:latin typeface="Arial"/>
                <a:cs typeface="Arial"/>
              </a:rPr>
              <a:t>ity</a:t>
            </a:r>
            <a:endParaRPr baseline="2314"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20220000">
            <a:off x="6952775" y="4011602"/>
            <a:ext cx="1165158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20" b="1">
                <a:latin typeface="Arial"/>
                <a:cs typeface="Arial"/>
              </a:rPr>
              <a:t>to</a:t>
            </a:r>
            <a:r>
              <a:rPr dirty="0" sz="2400" spc="-105" b="1">
                <a:latin typeface="Arial"/>
                <a:cs typeface="Arial"/>
              </a:rPr>
              <a:t> </a:t>
            </a:r>
            <a:r>
              <a:rPr dirty="0" baseline="1157" sz="3600" spc="-52" b="1">
                <a:latin typeface="Arial"/>
                <a:cs typeface="Arial"/>
              </a:rPr>
              <a:t>lig</a:t>
            </a:r>
            <a:r>
              <a:rPr dirty="0" baseline="2314" sz="3600" spc="-52" b="1">
                <a:latin typeface="Arial"/>
                <a:cs typeface="Arial"/>
              </a:rPr>
              <a:t>ht!</a:t>
            </a:r>
            <a:endParaRPr baseline="2314"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535679" y="1023620"/>
            <a:ext cx="34410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9460" algn="l"/>
              </a:tabLst>
            </a:pPr>
            <a:r>
              <a:rPr dirty="0" sz="4400" spc="-5">
                <a:latin typeface="Arial MT"/>
                <a:cs typeface="Arial MT"/>
              </a:rPr>
              <a:t>W</a:t>
            </a:r>
            <a:r>
              <a:rPr dirty="0" sz="4400" spc="-10">
                <a:latin typeface="Arial MT"/>
                <a:cs typeface="Arial MT"/>
              </a:rPr>
              <a:t>h</a:t>
            </a:r>
            <a:r>
              <a:rPr dirty="0" sz="4400" spc="-5">
                <a:latin typeface="Arial MT"/>
                <a:cs typeface="Arial MT"/>
              </a:rPr>
              <a:t>a</a:t>
            </a:r>
            <a:r>
              <a:rPr dirty="0" sz="4400">
                <a:latin typeface="Arial MT"/>
                <a:cs typeface="Arial MT"/>
              </a:rPr>
              <a:t>t </a:t>
            </a:r>
            <a:r>
              <a:rPr dirty="0" sz="4400" spc="-5">
                <a:latin typeface="Arial MT"/>
                <a:cs typeface="Arial MT"/>
              </a:rPr>
              <a:t>i</a:t>
            </a:r>
            <a:r>
              <a:rPr dirty="0" sz="4400">
                <a:latin typeface="Arial MT"/>
                <a:cs typeface="Arial MT"/>
              </a:rPr>
              <a:t>s	</a:t>
            </a:r>
            <a:r>
              <a:rPr dirty="0" sz="4400" spc="-5">
                <a:latin typeface="Arial MT"/>
                <a:cs typeface="Arial MT"/>
              </a:rPr>
              <a:t>L</a:t>
            </a:r>
            <a:r>
              <a:rPr dirty="0" sz="4400">
                <a:latin typeface="Arial MT"/>
                <a:cs typeface="Arial MT"/>
              </a:rPr>
              <a:t>E</a:t>
            </a:r>
            <a:r>
              <a:rPr dirty="0" sz="4400" spc="-5">
                <a:latin typeface="Arial MT"/>
                <a:cs typeface="Arial MT"/>
              </a:rPr>
              <a:t>D?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170" y="416559"/>
            <a:ext cx="51473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Arial MT"/>
                <a:cs typeface="Arial MT"/>
              </a:rPr>
              <a:t>Getting</a:t>
            </a:r>
            <a:r>
              <a:rPr dirty="0" sz="4400" spc="-2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to</a:t>
            </a:r>
            <a:r>
              <a:rPr dirty="0" sz="4400" spc="-3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know</a:t>
            </a:r>
            <a:r>
              <a:rPr dirty="0" sz="4400" spc="-2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LED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667000"/>
            <a:ext cx="3215640" cy="3886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82670" y="1864359"/>
            <a:ext cx="5280025" cy="468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60" b="1">
                <a:latin typeface="Arial"/>
                <a:cs typeface="Arial"/>
              </a:rPr>
              <a:t>Advantages</a:t>
            </a:r>
            <a:r>
              <a:rPr dirty="0" sz="1800" spc="315" b="1">
                <a:latin typeface="Arial"/>
                <a:cs typeface="Arial"/>
              </a:rPr>
              <a:t> </a:t>
            </a:r>
            <a:r>
              <a:rPr dirty="0" sz="1800" spc="-30" b="1">
                <a:latin typeface="Arial"/>
                <a:cs typeface="Arial"/>
              </a:rPr>
              <a:t>of</a:t>
            </a:r>
            <a:r>
              <a:rPr dirty="0" sz="1800" spc="320" b="1">
                <a:latin typeface="Arial"/>
                <a:cs typeface="Arial"/>
              </a:rPr>
              <a:t> </a:t>
            </a:r>
            <a:r>
              <a:rPr dirty="0" sz="1800" spc="15" b="1">
                <a:latin typeface="Arial"/>
                <a:cs typeface="Arial"/>
              </a:rPr>
              <a:t>Light</a:t>
            </a:r>
            <a:r>
              <a:rPr dirty="0" sz="1800" spc="315" b="1">
                <a:latin typeface="Arial"/>
                <a:cs typeface="Arial"/>
              </a:rPr>
              <a:t> </a:t>
            </a:r>
            <a:r>
              <a:rPr dirty="0" sz="1800" spc="40" b="1">
                <a:latin typeface="Arial"/>
                <a:cs typeface="Arial"/>
              </a:rPr>
              <a:t>Emitting</a:t>
            </a:r>
            <a:r>
              <a:rPr dirty="0" sz="1800" spc="315" b="1">
                <a:latin typeface="Arial"/>
                <a:cs typeface="Arial"/>
              </a:rPr>
              <a:t> </a:t>
            </a:r>
            <a:r>
              <a:rPr dirty="0" sz="1800" spc="55" b="1">
                <a:latin typeface="Arial"/>
                <a:cs typeface="Arial"/>
              </a:rPr>
              <a:t>Diodes</a:t>
            </a:r>
            <a:r>
              <a:rPr dirty="0" sz="1800" spc="3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(</a:t>
            </a:r>
            <a:r>
              <a:rPr dirty="0" sz="1800" spc="-345" b="1">
                <a:latin typeface="Arial"/>
                <a:cs typeface="Arial"/>
              </a:rPr>
              <a:t> </a:t>
            </a:r>
            <a:r>
              <a:rPr dirty="0" sz="1800" spc="75" b="1">
                <a:latin typeface="Arial"/>
                <a:cs typeface="Arial"/>
              </a:rPr>
              <a:t>LEDs) </a:t>
            </a:r>
            <a:r>
              <a:rPr dirty="0" sz="1800" spc="-484" b="1">
                <a:latin typeface="Arial"/>
                <a:cs typeface="Arial"/>
              </a:rPr>
              <a:t> </a:t>
            </a:r>
            <a:r>
              <a:rPr dirty="0" sz="1800" spc="40" b="1">
                <a:latin typeface="Arial"/>
                <a:cs typeface="Arial"/>
              </a:rPr>
              <a:t>Longevity:</a:t>
            </a:r>
            <a:endParaRPr sz="1800">
              <a:latin typeface="Arial"/>
              <a:cs typeface="Arial"/>
            </a:endParaRPr>
          </a:p>
          <a:p>
            <a:pPr marL="12700" marR="26034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light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emitting</a:t>
            </a:r>
            <a:r>
              <a:rPr dirty="0" sz="1800" spc="-10">
                <a:latin typeface="Arial MT"/>
                <a:cs typeface="Arial MT"/>
              </a:rPr>
              <a:t> element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>
                <a:latin typeface="Arial MT"/>
                <a:cs typeface="Arial MT"/>
              </a:rPr>
              <a:t> 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diode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small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conductor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chip rather than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filament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which greatly </a:t>
            </a:r>
            <a:r>
              <a:rPr dirty="0" sz="1800" spc="-5">
                <a:latin typeface="Arial MT"/>
                <a:cs typeface="Arial MT"/>
              </a:rPr>
              <a:t> extends the </a:t>
            </a:r>
            <a:r>
              <a:rPr dirty="0" sz="1800" spc="-10">
                <a:latin typeface="Arial MT"/>
                <a:cs typeface="Arial MT"/>
              </a:rPr>
              <a:t>diode’s </a:t>
            </a:r>
            <a:r>
              <a:rPr dirty="0" sz="1800" spc="-5">
                <a:latin typeface="Arial MT"/>
                <a:cs typeface="Arial MT"/>
              </a:rPr>
              <a:t>life in comparison </a:t>
            </a:r>
            <a:r>
              <a:rPr dirty="0" sz="1800">
                <a:latin typeface="Arial MT"/>
                <a:cs typeface="Arial MT"/>
              </a:rPr>
              <a:t>to </a:t>
            </a:r>
            <a:r>
              <a:rPr dirty="0" sz="1800" spc="-5">
                <a:latin typeface="Arial MT"/>
                <a:cs typeface="Arial MT"/>
              </a:rPr>
              <a:t>an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incandescent </a:t>
            </a:r>
            <a:r>
              <a:rPr dirty="0" sz="1800" spc="-10">
                <a:latin typeface="Arial MT"/>
                <a:cs typeface="Arial MT"/>
              </a:rPr>
              <a:t>bulb </a:t>
            </a:r>
            <a:r>
              <a:rPr dirty="0" sz="1800">
                <a:latin typeface="Arial MT"/>
                <a:cs typeface="Arial MT"/>
              </a:rPr>
              <a:t>(10 </a:t>
            </a:r>
            <a:r>
              <a:rPr dirty="0" sz="1800" spc="-10">
                <a:latin typeface="Arial MT"/>
                <a:cs typeface="Arial MT"/>
              </a:rPr>
              <a:t>000 hours </a:t>
            </a:r>
            <a:r>
              <a:rPr dirty="0" sz="1800" spc="-5">
                <a:latin typeface="Arial MT"/>
                <a:cs typeface="Arial MT"/>
              </a:rPr>
              <a:t>life time compared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 ~1000 </a:t>
            </a:r>
            <a:r>
              <a:rPr dirty="0" sz="1800" spc="-10">
                <a:latin typeface="Arial MT"/>
                <a:cs typeface="Arial MT"/>
              </a:rPr>
              <a:t>hours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 </a:t>
            </a:r>
            <a:r>
              <a:rPr dirty="0" sz="1800" spc="-10">
                <a:latin typeface="Arial MT"/>
                <a:cs typeface="Arial MT"/>
              </a:rPr>
              <a:t>incandescence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light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bulb) 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50" b="1">
                <a:latin typeface="Arial"/>
                <a:cs typeface="Arial"/>
              </a:rPr>
              <a:t>Efficiency:</a:t>
            </a:r>
            <a:endParaRPr sz="1800">
              <a:latin typeface="Arial"/>
              <a:cs typeface="Arial"/>
            </a:endParaRPr>
          </a:p>
          <a:p>
            <a:pPr marL="12700" marR="504825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Diodes </a:t>
            </a:r>
            <a:r>
              <a:rPr dirty="0" sz="1800" spc="-5">
                <a:latin typeface="Arial MT"/>
                <a:cs typeface="Arial MT"/>
              </a:rPr>
              <a:t>emit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almost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heat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run</a:t>
            </a:r>
            <a:r>
              <a:rPr dirty="0" sz="1800" spc="-10">
                <a:latin typeface="Arial MT"/>
                <a:cs typeface="Arial MT"/>
              </a:rPr>
              <a:t> at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very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low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amperes.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85" b="1">
                <a:latin typeface="Arial"/>
                <a:cs typeface="Arial"/>
              </a:rPr>
              <a:t>Greater</a:t>
            </a:r>
            <a:r>
              <a:rPr dirty="0" sz="1800" spc="285" b="1">
                <a:latin typeface="Arial"/>
                <a:cs typeface="Arial"/>
              </a:rPr>
              <a:t> </a:t>
            </a:r>
            <a:r>
              <a:rPr dirty="0" sz="1800" spc="15" b="1">
                <a:latin typeface="Arial"/>
                <a:cs typeface="Arial"/>
              </a:rPr>
              <a:t>Light</a:t>
            </a:r>
            <a:r>
              <a:rPr dirty="0" sz="1800" spc="285" b="1">
                <a:latin typeface="Arial"/>
                <a:cs typeface="Arial"/>
              </a:rPr>
              <a:t> </a:t>
            </a:r>
            <a:r>
              <a:rPr dirty="0" sz="1800" spc="55" b="1">
                <a:latin typeface="Arial"/>
                <a:cs typeface="Arial"/>
              </a:rPr>
              <a:t>Intensity:</a:t>
            </a:r>
            <a:endParaRPr sz="1800">
              <a:latin typeface="Arial"/>
              <a:cs typeface="Arial"/>
            </a:endParaRPr>
          </a:p>
          <a:p>
            <a:pPr marL="12700" marR="1649095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Since each diode</a:t>
            </a:r>
            <a:r>
              <a:rPr dirty="0" sz="1800" spc="-5">
                <a:latin typeface="Arial MT"/>
                <a:cs typeface="Arial MT"/>
              </a:rPr>
              <a:t> emits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its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own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light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Cost:</a:t>
            </a:r>
            <a:endParaRPr sz="1800">
              <a:latin typeface="Arial MT"/>
              <a:cs typeface="Arial MT"/>
            </a:endParaRPr>
          </a:p>
          <a:p>
            <a:pPr marL="12700" marR="399161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Not too </a:t>
            </a:r>
            <a:r>
              <a:rPr dirty="0" sz="1800" spc="-10">
                <a:latin typeface="Arial MT"/>
                <a:cs typeface="Arial MT"/>
              </a:rPr>
              <a:t>bad 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</a:t>
            </a:r>
            <a:r>
              <a:rPr dirty="0" sz="1800" spc="-5">
                <a:latin typeface="Arial MT"/>
                <a:cs typeface="Arial MT"/>
              </a:rPr>
              <a:t>o</a:t>
            </a:r>
            <a:r>
              <a:rPr dirty="0" sz="1800" spc="-15">
                <a:latin typeface="Arial MT"/>
                <a:cs typeface="Arial MT"/>
              </a:rPr>
              <a:t>b</a:t>
            </a:r>
            <a:r>
              <a:rPr dirty="0" sz="1800" spc="-5">
                <a:latin typeface="Arial MT"/>
                <a:cs typeface="Arial MT"/>
              </a:rPr>
              <a:t>us</a:t>
            </a:r>
            <a:r>
              <a:rPr dirty="0" sz="1800" spc="5">
                <a:latin typeface="Arial MT"/>
                <a:cs typeface="Arial MT"/>
              </a:rPr>
              <a:t>t</a:t>
            </a:r>
            <a:r>
              <a:rPr dirty="0" sz="1800" spc="-15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ess:</a:t>
            </a:r>
            <a:endParaRPr sz="1800">
              <a:latin typeface="Arial MT"/>
              <a:cs typeface="Arial MT"/>
            </a:endParaRPr>
          </a:p>
          <a:p>
            <a:pPr marL="12700" marR="1266825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Solid </a:t>
            </a:r>
            <a:r>
              <a:rPr dirty="0" sz="1800" spc="-5">
                <a:latin typeface="Arial MT"/>
                <a:cs typeface="Arial MT"/>
              </a:rPr>
              <a:t>state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component,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not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fragile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incandescence light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bulb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1219200"/>
            <a:ext cx="1310639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1997658"/>
            <a:ext cx="8229600" cy="3051175"/>
            <a:chOff x="381000" y="1997658"/>
            <a:chExt cx="8229600" cy="305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997658"/>
              <a:ext cx="8229600" cy="28473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81200" y="2743199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304800" y="0"/>
                  </a:moveTo>
                  <a:lnTo>
                    <a:pt x="312221" y="19"/>
                  </a:lnTo>
                  <a:lnTo>
                    <a:pt x="319405" y="158"/>
                  </a:lnTo>
                  <a:lnTo>
                    <a:pt x="326588" y="535"/>
                  </a:lnTo>
                  <a:lnTo>
                    <a:pt x="334010" y="1270"/>
                  </a:lnTo>
                </a:path>
                <a:path w="609600" h="457200">
                  <a:moveTo>
                    <a:pt x="361950" y="3810"/>
                  </a:moveTo>
                  <a:lnTo>
                    <a:pt x="368815" y="4782"/>
                  </a:lnTo>
                  <a:lnTo>
                    <a:pt x="375919" y="5873"/>
                  </a:lnTo>
                  <a:lnTo>
                    <a:pt x="383024" y="7203"/>
                  </a:lnTo>
                  <a:lnTo>
                    <a:pt x="389889" y="8889"/>
                  </a:lnTo>
                </a:path>
                <a:path w="609600" h="457200">
                  <a:moveTo>
                    <a:pt x="417830" y="15239"/>
                  </a:moveTo>
                  <a:lnTo>
                    <a:pt x="424497" y="17164"/>
                  </a:lnTo>
                  <a:lnTo>
                    <a:pt x="431165" y="19208"/>
                  </a:lnTo>
                  <a:lnTo>
                    <a:pt x="437832" y="21490"/>
                  </a:lnTo>
                  <a:lnTo>
                    <a:pt x="444500" y="24129"/>
                  </a:lnTo>
                </a:path>
                <a:path w="609600" h="457200">
                  <a:moveTo>
                    <a:pt x="471169" y="34289"/>
                  </a:moveTo>
                  <a:lnTo>
                    <a:pt x="477103" y="37901"/>
                  </a:lnTo>
                  <a:lnTo>
                    <a:pt x="483393" y="41275"/>
                  </a:lnTo>
                  <a:lnTo>
                    <a:pt x="489922" y="44648"/>
                  </a:lnTo>
                  <a:lnTo>
                    <a:pt x="496569" y="48260"/>
                  </a:lnTo>
                </a:path>
                <a:path w="609600" h="457200">
                  <a:moveTo>
                    <a:pt x="519430" y="63500"/>
                  </a:moveTo>
                  <a:lnTo>
                    <a:pt x="525144" y="68262"/>
                  </a:lnTo>
                  <a:lnTo>
                    <a:pt x="530859" y="73025"/>
                  </a:lnTo>
                  <a:lnTo>
                    <a:pt x="536574" y="77787"/>
                  </a:lnTo>
                  <a:lnTo>
                    <a:pt x="542289" y="82550"/>
                  </a:lnTo>
                </a:path>
                <a:path w="609600" h="457200">
                  <a:moveTo>
                    <a:pt x="561339" y="102870"/>
                  </a:moveTo>
                  <a:lnTo>
                    <a:pt x="565884" y="107850"/>
                  </a:lnTo>
                  <a:lnTo>
                    <a:pt x="570071" y="113188"/>
                  </a:lnTo>
                  <a:lnTo>
                    <a:pt x="574020" y="118764"/>
                  </a:lnTo>
                  <a:lnTo>
                    <a:pt x="577850" y="124460"/>
                  </a:lnTo>
                </a:path>
                <a:path w="609600" h="457200">
                  <a:moveTo>
                    <a:pt x="591819" y="149860"/>
                  </a:moveTo>
                  <a:lnTo>
                    <a:pt x="595193" y="156527"/>
                  </a:lnTo>
                  <a:lnTo>
                    <a:pt x="597852" y="163194"/>
                  </a:lnTo>
                  <a:lnTo>
                    <a:pt x="600035" y="169862"/>
                  </a:lnTo>
                  <a:lnTo>
                    <a:pt x="601980" y="176529"/>
                  </a:lnTo>
                </a:path>
                <a:path w="609600" h="457200">
                  <a:moveTo>
                    <a:pt x="608330" y="204470"/>
                  </a:moveTo>
                  <a:lnTo>
                    <a:pt x="609600" y="212089"/>
                  </a:lnTo>
                  <a:lnTo>
                    <a:pt x="609600" y="219710"/>
                  </a:lnTo>
                  <a:lnTo>
                    <a:pt x="609600" y="228600"/>
                  </a:lnTo>
                  <a:lnTo>
                    <a:pt x="609600" y="229870"/>
                  </a:lnTo>
                  <a:lnTo>
                    <a:pt x="609600" y="231139"/>
                  </a:lnTo>
                  <a:lnTo>
                    <a:pt x="609600" y="232410"/>
                  </a:lnTo>
                </a:path>
                <a:path w="609600" h="457200">
                  <a:moveTo>
                    <a:pt x="607060" y="261620"/>
                  </a:moveTo>
                  <a:lnTo>
                    <a:pt x="605333" y="268287"/>
                  </a:lnTo>
                  <a:lnTo>
                    <a:pt x="603726" y="274954"/>
                  </a:lnTo>
                  <a:lnTo>
                    <a:pt x="601880" y="281622"/>
                  </a:lnTo>
                  <a:lnTo>
                    <a:pt x="599439" y="288289"/>
                  </a:lnTo>
                </a:path>
                <a:path w="609600" h="457200">
                  <a:moveTo>
                    <a:pt x="588010" y="314960"/>
                  </a:moveTo>
                  <a:lnTo>
                    <a:pt x="584934" y="321409"/>
                  </a:lnTo>
                  <a:lnTo>
                    <a:pt x="581501" y="327501"/>
                  </a:lnTo>
                  <a:lnTo>
                    <a:pt x="577830" y="333355"/>
                  </a:lnTo>
                  <a:lnTo>
                    <a:pt x="574039" y="339089"/>
                  </a:lnTo>
                </a:path>
                <a:path w="609600" h="457200">
                  <a:moveTo>
                    <a:pt x="556260" y="360679"/>
                  </a:moveTo>
                  <a:lnTo>
                    <a:pt x="551299" y="366176"/>
                  </a:lnTo>
                  <a:lnTo>
                    <a:pt x="546100" y="371316"/>
                  </a:lnTo>
                  <a:lnTo>
                    <a:pt x="540900" y="376217"/>
                  </a:lnTo>
                  <a:lnTo>
                    <a:pt x="535939" y="381000"/>
                  </a:lnTo>
                </a:path>
                <a:path w="609600" h="457200">
                  <a:moveTo>
                    <a:pt x="513080" y="398779"/>
                  </a:moveTo>
                  <a:lnTo>
                    <a:pt x="507166" y="402570"/>
                  </a:lnTo>
                  <a:lnTo>
                    <a:pt x="501015" y="406241"/>
                  </a:lnTo>
                  <a:lnTo>
                    <a:pt x="494863" y="409674"/>
                  </a:lnTo>
                  <a:lnTo>
                    <a:pt x="488950" y="412750"/>
                  </a:lnTo>
                </a:path>
                <a:path w="609600" h="457200">
                  <a:moveTo>
                    <a:pt x="463550" y="425450"/>
                  </a:moveTo>
                  <a:lnTo>
                    <a:pt x="456882" y="428287"/>
                  </a:lnTo>
                  <a:lnTo>
                    <a:pt x="450214" y="431006"/>
                  </a:lnTo>
                  <a:lnTo>
                    <a:pt x="443547" y="433486"/>
                  </a:lnTo>
                  <a:lnTo>
                    <a:pt x="436880" y="435610"/>
                  </a:lnTo>
                </a:path>
                <a:path w="609600" h="457200">
                  <a:moveTo>
                    <a:pt x="408939" y="444500"/>
                  </a:moveTo>
                  <a:lnTo>
                    <a:pt x="402272" y="446206"/>
                  </a:lnTo>
                  <a:lnTo>
                    <a:pt x="395604" y="447675"/>
                  </a:lnTo>
                  <a:lnTo>
                    <a:pt x="388937" y="449143"/>
                  </a:lnTo>
                  <a:lnTo>
                    <a:pt x="382269" y="450850"/>
                  </a:lnTo>
                </a:path>
                <a:path w="609600" h="457200">
                  <a:moveTo>
                    <a:pt x="353060" y="454660"/>
                  </a:moveTo>
                  <a:lnTo>
                    <a:pt x="346372" y="455414"/>
                  </a:lnTo>
                  <a:lnTo>
                    <a:pt x="339566" y="455929"/>
                  </a:lnTo>
                  <a:lnTo>
                    <a:pt x="332521" y="456445"/>
                  </a:lnTo>
                  <a:lnTo>
                    <a:pt x="325119" y="457200"/>
                  </a:lnTo>
                </a:path>
                <a:path w="609600" h="457200">
                  <a:moveTo>
                    <a:pt x="295910" y="457200"/>
                  </a:moveTo>
                  <a:lnTo>
                    <a:pt x="289044" y="457001"/>
                  </a:lnTo>
                  <a:lnTo>
                    <a:pt x="281940" y="456564"/>
                  </a:lnTo>
                  <a:lnTo>
                    <a:pt x="274835" y="456128"/>
                  </a:lnTo>
                  <a:lnTo>
                    <a:pt x="267969" y="455929"/>
                  </a:lnTo>
                </a:path>
                <a:path w="609600" h="457200">
                  <a:moveTo>
                    <a:pt x="240030" y="452120"/>
                  </a:moveTo>
                  <a:lnTo>
                    <a:pt x="232628" y="451147"/>
                  </a:lnTo>
                  <a:lnTo>
                    <a:pt x="225583" y="450056"/>
                  </a:lnTo>
                  <a:lnTo>
                    <a:pt x="218777" y="448726"/>
                  </a:lnTo>
                  <a:lnTo>
                    <a:pt x="212089" y="447039"/>
                  </a:lnTo>
                </a:path>
                <a:path w="609600" h="457200">
                  <a:moveTo>
                    <a:pt x="184150" y="439420"/>
                  </a:moveTo>
                  <a:lnTo>
                    <a:pt x="177482" y="437495"/>
                  </a:lnTo>
                  <a:lnTo>
                    <a:pt x="170814" y="435451"/>
                  </a:lnTo>
                  <a:lnTo>
                    <a:pt x="164147" y="433169"/>
                  </a:lnTo>
                  <a:lnTo>
                    <a:pt x="157480" y="430529"/>
                  </a:lnTo>
                </a:path>
                <a:path w="609600" h="457200">
                  <a:moveTo>
                    <a:pt x="130810" y="419100"/>
                  </a:moveTo>
                  <a:lnTo>
                    <a:pt x="124896" y="415488"/>
                  </a:lnTo>
                  <a:lnTo>
                    <a:pt x="118744" y="412114"/>
                  </a:lnTo>
                  <a:lnTo>
                    <a:pt x="112593" y="408741"/>
                  </a:lnTo>
                  <a:lnTo>
                    <a:pt x="106680" y="405129"/>
                  </a:lnTo>
                </a:path>
                <a:path w="609600" h="457200">
                  <a:moveTo>
                    <a:pt x="83819" y="388620"/>
                  </a:moveTo>
                  <a:lnTo>
                    <a:pt x="78124" y="383857"/>
                  </a:lnTo>
                  <a:lnTo>
                    <a:pt x="72548" y="379095"/>
                  </a:lnTo>
                  <a:lnTo>
                    <a:pt x="67210" y="374332"/>
                  </a:lnTo>
                  <a:lnTo>
                    <a:pt x="62230" y="369570"/>
                  </a:lnTo>
                </a:path>
                <a:path w="609600" h="457200">
                  <a:moveTo>
                    <a:pt x="43180" y="347979"/>
                  </a:moveTo>
                  <a:lnTo>
                    <a:pt x="38635" y="342264"/>
                  </a:lnTo>
                  <a:lnTo>
                    <a:pt x="34448" y="336550"/>
                  </a:lnTo>
                  <a:lnTo>
                    <a:pt x="30499" y="330835"/>
                  </a:lnTo>
                  <a:lnTo>
                    <a:pt x="26669" y="325120"/>
                  </a:lnTo>
                </a:path>
                <a:path w="609600" h="457200">
                  <a:moveTo>
                    <a:pt x="13969" y="299720"/>
                  </a:moveTo>
                  <a:lnTo>
                    <a:pt x="11330" y="293052"/>
                  </a:lnTo>
                  <a:lnTo>
                    <a:pt x="9048" y="286384"/>
                  </a:lnTo>
                  <a:lnTo>
                    <a:pt x="7004" y="279717"/>
                  </a:lnTo>
                  <a:lnTo>
                    <a:pt x="5080" y="273050"/>
                  </a:lnTo>
                </a:path>
                <a:path w="609600" h="457200">
                  <a:moveTo>
                    <a:pt x="0" y="245110"/>
                  </a:moveTo>
                  <a:lnTo>
                    <a:pt x="0" y="245110"/>
                  </a:lnTo>
                  <a:lnTo>
                    <a:pt x="0" y="219710"/>
                  </a:lnTo>
                  <a:lnTo>
                    <a:pt x="0" y="215900"/>
                  </a:lnTo>
                </a:path>
                <a:path w="609600" h="457200">
                  <a:moveTo>
                    <a:pt x="3810" y="187960"/>
                  </a:moveTo>
                  <a:lnTo>
                    <a:pt x="5734" y="181272"/>
                  </a:lnTo>
                  <a:lnTo>
                    <a:pt x="7778" y="174466"/>
                  </a:lnTo>
                  <a:lnTo>
                    <a:pt x="10060" y="167421"/>
                  </a:lnTo>
                  <a:lnTo>
                    <a:pt x="12700" y="160020"/>
                  </a:lnTo>
                </a:path>
                <a:path w="609600" h="457200">
                  <a:moveTo>
                    <a:pt x="25400" y="134620"/>
                  </a:moveTo>
                  <a:lnTo>
                    <a:pt x="28495" y="128905"/>
                  </a:lnTo>
                  <a:lnTo>
                    <a:pt x="32067" y="123190"/>
                  </a:lnTo>
                  <a:lnTo>
                    <a:pt x="36115" y="117475"/>
                  </a:lnTo>
                  <a:lnTo>
                    <a:pt x="40639" y="111760"/>
                  </a:lnTo>
                </a:path>
                <a:path w="609600" h="457200">
                  <a:moveTo>
                    <a:pt x="59689" y="90170"/>
                  </a:moveTo>
                  <a:lnTo>
                    <a:pt x="64472" y="85407"/>
                  </a:lnTo>
                  <a:lnTo>
                    <a:pt x="69373" y="80645"/>
                  </a:lnTo>
                  <a:lnTo>
                    <a:pt x="74513" y="75882"/>
                  </a:lnTo>
                  <a:lnTo>
                    <a:pt x="80010" y="71120"/>
                  </a:lnTo>
                </a:path>
                <a:path w="609600" h="457200">
                  <a:moveTo>
                    <a:pt x="104139" y="54610"/>
                  </a:moveTo>
                  <a:lnTo>
                    <a:pt x="109874" y="50819"/>
                  </a:lnTo>
                  <a:lnTo>
                    <a:pt x="115728" y="47148"/>
                  </a:lnTo>
                  <a:lnTo>
                    <a:pt x="121820" y="43715"/>
                  </a:lnTo>
                  <a:lnTo>
                    <a:pt x="128269" y="40639"/>
                  </a:lnTo>
                </a:path>
                <a:path w="609600" h="457200">
                  <a:moveTo>
                    <a:pt x="153669" y="27939"/>
                  </a:moveTo>
                  <a:lnTo>
                    <a:pt x="160337" y="25836"/>
                  </a:lnTo>
                  <a:lnTo>
                    <a:pt x="167005" y="23495"/>
                  </a:lnTo>
                  <a:lnTo>
                    <a:pt x="173672" y="21153"/>
                  </a:lnTo>
                  <a:lnTo>
                    <a:pt x="180339" y="19050"/>
                  </a:lnTo>
                </a:path>
                <a:path w="609600" h="457200">
                  <a:moveTo>
                    <a:pt x="208280" y="11429"/>
                  </a:moveTo>
                  <a:lnTo>
                    <a:pt x="214967" y="9544"/>
                  </a:lnTo>
                  <a:lnTo>
                    <a:pt x="221773" y="7778"/>
                  </a:lnTo>
                  <a:lnTo>
                    <a:pt x="228818" y="6250"/>
                  </a:lnTo>
                  <a:lnTo>
                    <a:pt x="236219" y="5079"/>
                  </a:lnTo>
                </a:path>
                <a:path w="609600" h="457200">
                  <a:moveTo>
                    <a:pt x="264160" y="1270"/>
                  </a:moveTo>
                  <a:lnTo>
                    <a:pt x="271581" y="1071"/>
                  </a:lnTo>
                  <a:lnTo>
                    <a:pt x="278765" y="635"/>
                  </a:lnTo>
                  <a:lnTo>
                    <a:pt x="285948" y="198"/>
                  </a:lnTo>
                  <a:lnTo>
                    <a:pt x="293369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24000" y="3200400"/>
              <a:ext cx="762000" cy="1828800"/>
            </a:xfrm>
            <a:custGeom>
              <a:avLst/>
              <a:gdLst/>
              <a:ahLst/>
              <a:cxnLst/>
              <a:rect l="l" t="t" r="r" b="b"/>
              <a:pathLst>
                <a:path w="762000" h="1828800">
                  <a:moveTo>
                    <a:pt x="762000" y="0"/>
                  </a:moveTo>
                  <a:lnTo>
                    <a:pt x="0" y="1828800"/>
                  </a:lnTo>
                </a:path>
              </a:pathLst>
            </a:custGeom>
            <a:ln w="38097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63269" y="5063490"/>
            <a:ext cx="201485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LED </a:t>
            </a:r>
            <a:r>
              <a:rPr dirty="0" sz="1800" spc="-10">
                <a:latin typeface="Arial MT"/>
                <a:cs typeface="Arial MT"/>
              </a:rPr>
              <a:t>chip </a:t>
            </a:r>
            <a:r>
              <a:rPr dirty="0" sz="1800" spc="-5">
                <a:latin typeface="Arial MT"/>
                <a:cs typeface="Arial MT"/>
              </a:rPr>
              <a:t>is the </a:t>
            </a:r>
            <a:r>
              <a:rPr dirty="0" sz="1800" spc="-10">
                <a:latin typeface="Arial MT"/>
                <a:cs typeface="Arial MT"/>
              </a:rPr>
              <a:t>part </a:t>
            </a:r>
            <a:r>
              <a:rPr dirty="0" sz="1800" spc="-49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 </a:t>
            </a:r>
            <a:r>
              <a:rPr dirty="0" sz="1800" spc="-20">
                <a:latin typeface="Arial MT"/>
                <a:cs typeface="Arial MT"/>
              </a:rPr>
              <a:t>we </a:t>
            </a:r>
            <a:r>
              <a:rPr dirty="0" sz="1800" spc="-5">
                <a:latin typeface="Arial MT"/>
                <a:cs typeface="Arial MT"/>
              </a:rPr>
              <a:t>shall </a:t>
            </a:r>
            <a:r>
              <a:rPr dirty="0" sz="1800" spc="-10">
                <a:latin typeface="Arial MT"/>
                <a:cs typeface="Arial MT"/>
              </a:rPr>
              <a:t>deal 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with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this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course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869" y="370840"/>
            <a:ext cx="6572250" cy="1243330"/>
          </a:xfrm>
          <a:prstGeom prst="rect"/>
        </p:spPr>
        <p:txBody>
          <a:bodyPr wrap="square" lIns="0" tIns="26669" rIns="0" bIns="0" rtlCol="0" vert="horz">
            <a:spAutoFit/>
          </a:bodyPr>
          <a:lstStyle/>
          <a:p>
            <a:pPr marL="916940" marR="5080" indent="-904240">
              <a:lnSpc>
                <a:spcPts val="4790"/>
              </a:lnSpc>
              <a:spcBef>
                <a:spcPts val="209"/>
              </a:spcBef>
              <a:tabLst>
                <a:tab pos="2580640" algn="l"/>
                <a:tab pos="3426460" algn="l"/>
                <a:tab pos="4781550" algn="l"/>
              </a:tabLst>
            </a:pPr>
            <a:r>
              <a:rPr dirty="0" spc="-5">
                <a:latin typeface="Arial MT"/>
                <a:cs typeface="Arial MT"/>
              </a:rPr>
              <a:t>Lu</a:t>
            </a:r>
            <a:r>
              <a:rPr dirty="0">
                <a:latin typeface="Arial MT"/>
                <a:cs typeface="Arial MT"/>
              </a:rPr>
              <a:t>m</a:t>
            </a:r>
            <a:r>
              <a:rPr dirty="0" spc="-5">
                <a:latin typeface="Arial MT"/>
                <a:cs typeface="Arial MT"/>
              </a:rPr>
              <a:t>ine</a:t>
            </a:r>
            <a:r>
              <a:rPr dirty="0">
                <a:latin typeface="Arial MT"/>
                <a:cs typeface="Arial MT"/>
              </a:rPr>
              <a:t>s</a:t>
            </a:r>
            <a:r>
              <a:rPr dirty="0" spc="5">
                <a:latin typeface="Arial MT"/>
                <a:cs typeface="Arial MT"/>
              </a:rPr>
              <a:t>c</a:t>
            </a:r>
            <a:r>
              <a:rPr dirty="0" spc="-5">
                <a:latin typeface="Arial MT"/>
                <a:cs typeface="Arial MT"/>
              </a:rPr>
              <a:t>e</a:t>
            </a:r>
            <a:r>
              <a:rPr dirty="0" spc="-20">
                <a:latin typeface="Arial MT"/>
                <a:cs typeface="Arial MT"/>
              </a:rPr>
              <a:t>n</a:t>
            </a:r>
            <a:r>
              <a:rPr dirty="0" spc="5">
                <a:latin typeface="Arial MT"/>
                <a:cs typeface="Arial MT"/>
              </a:rPr>
              <a:t>c</a:t>
            </a:r>
            <a:r>
              <a:rPr dirty="0">
                <a:latin typeface="Arial MT"/>
                <a:cs typeface="Arial MT"/>
              </a:rPr>
              <a:t>e	</a:t>
            </a:r>
            <a:r>
              <a:rPr dirty="0" spc="-10">
                <a:latin typeface="Arial MT"/>
                <a:cs typeface="Arial MT"/>
              </a:rPr>
              <a:t>i</a:t>
            </a:r>
            <a:r>
              <a:rPr dirty="0">
                <a:latin typeface="Arial MT"/>
                <a:cs typeface="Arial MT"/>
              </a:rPr>
              <a:t>s t</a:t>
            </a:r>
            <a:r>
              <a:rPr dirty="0" spc="-5">
                <a:latin typeface="Arial MT"/>
                <a:cs typeface="Arial MT"/>
              </a:rPr>
              <a:t>h</a:t>
            </a:r>
            <a:r>
              <a:rPr dirty="0">
                <a:latin typeface="Arial MT"/>
                <a:cs typeface="Arial MT"/>
              </a:rPr>
              <a:t>e	</a:t>
            </a:r>
            <a:r>
              <a:rPr dirty="0" spc="-5">
                <a:latin typeface="Arial MT"/>
                <a:cs typeface="Arial MT"/>
              </a:rPr>
              <a:t>pro</a:t>
            </a:r>
            <a:r>
              <a:rPr dirty="0">
                <a:latin typeface="Arial MT"/>
                <a:cs typeface="Arial MT"/>
              </a:rPr>
              <a:t>c</a:t>
            </a:r>
            <a:r>
              <a:rPr dirty="0" spc="-5">
                <a:latin typeface="Arial MT"/>
                <a:cs typeface="Arial MT"/>
              </a:rPr>
              <a:t>e</a:t>
            </a:r>
            <a:r>
              <a:rPr dirty="0" spc="5">
                <a:latin typeface="Arial MT"/>
                <a:cs typeface="Arial MT"/>
              </a:rPr>
              <a:t>s</a:t>
            </a:r>
            <a:r>
              <a:rPr dirty="0">
                <a:latin typeface="Arial MT"/>
                <a:cs typeface="Arial MT"/>
              </a:rPr>
              <a:t>s  </a:t>
            </a:r>
            <a:r>
              <a:rPr dirty="0" spc="-5">
                <a:latin typeface="Arial MT"/>
                <a:cs typeface="Arial MT"/>
              </a:rPr>
              <a:t>behind	light</a:t>
            </a:r>
            <a:r>
              <a:rPr dirty="0" spc="-10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emission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869" y="2277109"/>
            <a:ext cx="7613015" cy="33159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just" marL="355600" marR="10160" indent="-342900">
              <a:lnSpc>
                <a:spcPct val="90000"/>
              </a:lnSpc>
              <a:spcBef>
                <a:spcPts val="434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 MT"/>
                <a:cs typeface="Arial MT"/>
              </a:rPr>
              <a:t>Luminescence </a:t>
            </a:r>
            <a:r>
              <a:rPr dirty="0" sz="2800">
                <a:latin typeface="Arial MT"/>
                <a:cs typeface="Arial MT"/>
              </a:rPr>
              <a:t>is a term </a:t>
            </a:r>
            <a:r>
              <a:rPr dirty="0" sz="2800" spc="-5">
                <a:latin typeface="Arial MT"/>
                <a:cs typeface="Arial MT"/>
              </a:rPr>
              <a:t>used </a:t>
            </a:r>
            <a:r>
              <a:rPr dirty="0" sz="2800">
                <a:latin typeface="Arial MT"/>
                <a:cs typeface="Arial MT"/>
              </a:rPr>
              <a:t>to </a:t>
            </a:r>
            <a:r>
              <a:rPr dirty="0" sz="2800" spc="-5">
                <a:latin typeface="Arial MT"/>
                <a:cs typeface="Arial MT"/>
              </a:rPr>
              <a:t>describe the </a:t>
            </a:r>
            <a:r>
              <a:rPr dirty="0" sz="2800">
                <a:latin typeface="Arial MT"/>
                <a:cs typeface="Arial MT"/>
              </a:rPr>
              <a:t> emission </a:t>
            </a:r>
            <a:r>
              <a:rPr dirty="0" sz="2800" spc="-5">
                <a:latin typeface="Arial MT"/>
                <a:cs typeface="Arial MT"/>
              </a:rPr>
              <a:t>of radiation </a:t>
            </a:r>
            <a:r>
              <a:rPr dirty="0" sz="2800">
                <a:latin typeface="Arial MT"/>
                <a:cs typeface="Arial MT"/>
              </a:rPr>
              <a:t>from a solid </a:t>
            </a:r>
            <a:r>
              <a:rPr dirty="0" sz="2800" spc="-10">
                <a:latin typeface="Arial MT"/>
                <a:cs typeface="Arial MT"/>
              </a:rPr>
              <a:t>when </a:t>
            </a:r>
            <a:r>
              <a:rPr dirty="0" sz="2800" spc="-5">
                <a:latin typeface="Arial MT"/>
                <a:cs typeface="Arial MT"/>
              </a:rPr>
              <a:t>the </a:t>
            </a:r>
            <a:r>
              <a:rPr dirty="0" sz="2800">
                <a:latin typeface="Arial MT"/>
                <a:cs typeface="Arial MT"/>
              </a:rPr>
              <a:t> solid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supplied with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some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form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 energy.</a:t>
            </a:r>
            <a:endParaRPr sz="2800">
              <a:latin typeface="Arial MT"/>
              <a:cs typeface="Arial MT"/>
            </a:endParaRPr>
          </a:p>
          <a:p>
            <a:pPr algn="just" marL="355600" marR="5080" indent="-342900">
              <a:lnSpc>
                <a:spcPts val="3030"/>
              </a:lnSpc>
              <a:spcBef>
                <a:spcPts val="725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 MT"/>
                <a:cs typeface="Arial MT"/>
              </a:rPr>
              <a:t>Electroluminescence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MS UI Gothic"/>
                <a:cs typeface="MS UI Gothic"/>
              </a:rPr>
              <a:t></a:t>
            </a:r>
            <a:r>
              <a:rPr dirty="0" sz="2800" spc="5">
                <a:latin typeface="MS UI Gothic"/>
                <a:cs typeface="MS UI Gothic"/>
              </a:rPr>
              <a:t> </a:t>
            </a:r>
            <a:r>
              <a:rPr dirty="0" sz="2800" spc="-5">
                <a:latin typeface="Arial MT"/>
                <a:cs typeface="Arial MT"/>
              </a:rPr>
              <a:t>excitation</a:t>
            </a:r>
            <a:r>
              <a:rPr dirty="0" sz="2800" spc="77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results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from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application of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 electric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field</a:t>
            </a:r>
            <a:endParaRPr sz="2800">
              <a:latin typeface="Arial MT"/>
              <a:cs typeface="Arial MT"/>
            </a:endParaRPr>
          </a:p>
          <a:p>
            <a:pPr algn="just" marL="355600" marR="8890" indent="-342900">
              <a:lnSpc>
                <a:spcPts val="3020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 MT"/>
                <a:cs typeface="Arial MT"/>
              </a:rPr>
              <a:t>In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p-n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junction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diode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injection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electroluminescence </a:t>
            </a:r>
            <a:r>
              <a:rPr dirty="0" sz="2800">
                <a:latin typeface="Arial MT"/>
                <a:cs typeface="Arial MT"/>
              </a:rPr>
              <a:t>occurs </a:t>
            </a:r>
            <a:r>
              <a:rPr dirty="0" sz="2800" spc="-5">
                <a:latin typeface="Arial MT"/>
                <a:cs typeface="Arial MT"/>
              </a:rPr>
              <a:t>resulting </a:t>
            </a:r>
            <a:r>
              <a:rPr dirty="0" sz="2800">
                <a:latin typeface="Arial MT"/>
                <a:cs typeface="Arial MT"/>
              </a:rPr>
              <a:t>in </a:t>
            </a:r>
            <a:r>
              <a:rPr dirty="0" sz="2800" spc="-5">
                <a:latin typeface="Arial MT"/>
                <a:cs typeface="Arial MT"/>
              </a:rPr>
              <a:t>light </a:t>
            </a:r>
            <a:r>
              <a:rPr dirty="0" sz="2800">
                <a:latin typeface="Arial MT"/>
                <a:cs typeface="Arial MT"/>
              </a:rPr>
              <a:t> emission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when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junction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forward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biased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279" y="497840"/>
            <a:ext cx="44056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FF0000"/>
                </a:solidFill>
                <a:latin typeface="Arial MT"/>
                <a:cs typeface="Arial MT"/>
              </a:rPr>
              <a:t>Producing</a:t>
            </a:r>
            <a:r>
              <a:rPr dirty="0" sz="4400" spc="-5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4400" spc="-10">
                <a:solidFill>
                  <a:srgbClr val="FF0000"/>
                </a:solidFill>
                <a:latin typeface="Arial MT"/>
                <a:cs typeface="Arial MT"/>
              </a:rPr>
              <a:t>photon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50476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 MT"/>
                <a:cs typeface="Arial MT"/>
              </a:rPr>
              <a:t>Electrons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recombine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with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holes.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1558" y="2493010"/>
            <a:ext cx="289560" cy="288290"/>
            <a:chOff x="1041558" y="2493010"/>
            <a:chExt cx="289560" cy="2882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2037" y="2493010"/>
              <a:ext cx="249237" cy="685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58545" y="2561589"/>
              <a:ext cx="255904" cy="7620"/>
            </a:xfrm>
            <a:custGeom>
              <a:avLst/>
              <a:gdLst/>
              <a:ahLst/>
              <a:cxnLst/>
              <a:rect l="l" t="t" r="r" b="b"/>
              <a:pathLst>
                <a:path w="255905" h="7619">
                  <a:moveTo>
                    <a:pt x="255587" y="3810"/>
                  </a:moveTo>
                  <a:lnTo>
                    <a:pt x="253682" y="3810"/>
                  </a:lnTo>
                  <a:lnTo>
                    <a:pt x="253682" y="0"/>
                  </a:lnTo>
                  <a:lnTo>
                    <a:pt x="2057" y="0"/>
                  </a:lnTo>
                  <a:lnTo>
                    <a:pt x="2057" y="3810"/>
                  </a:lnTo>
                  <a:lnTo>
                    <a:pt x="0" y="3810"/>
                  </a:lnTo>
                  <a:lnTo>
                    <a:pt x="0" y="7620"/>
                  </a:lnTo>
                  <a:lnTo>
                    <a:pt x="255587" y="7620"/>
                  </a:lnTo>
                  <a:lnTo>
                    <a:pt x="255587" y="3810"/>
                  </a:lnTo>
                  <a:close/>
                </a:path>
              </a:pathLst>
            </a:custGeom>
            <a:solidFill>
              <a:srgbClr val="6F99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55369" y="2569210"/>
              <a:ext cx="263525" cy="7620"/>
            </a:xfrm>
            <a:custGeom>
              <a:avLst/>
              <a:gdLst/>
              <a:ahLst/>
              <a:cxnLst/>
              <a:rect l="l" t="t" r="r" b="b"/>
              <a:pathLst>
                <a:path w="263525" h="7619">
                  <a:moveTo>
                    <a:pt x="259715" y="0"/>
                  </a:moveTo>
                  <a:lnTo>
                    <a:pt x="2539" y="0"/>
                  </a:lnTo>
                  <a:lnTo>
                    <a:pt x="0" y="7619"/>
                  </a:lnTo>
                  <a:lnTo>
                    <a:pt x="263524" y="7619"/>
                  </a:lnTo>
                  <a:lnTo>
                    <a:pt x="259715" y="0"/>
                  </a:lnTo>
                  <a:close/>
                </a:path>
              </a:pathLst>
            </a:custGeom>
            <a:solidFill>
              <a:srgbClr val="6791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3083" y="2575560"/>
              <a:ext cx="268605" cy="7620"/>
            </a:xfrm>
            <a:custGeom>
              <a:avLst/>
              <a:gdLst/>
              <a:ahLst/>
              <a:cxnLst/>
              <a:rect l="l" t="t" r="r" b="b"/>
              <a:pathLst>
                <a:path w="268605" h="7619">
                  <a:moveTo>
                    <a:pt x="265176" y="0"/>
                  </a:moveTo>
                  <a:lnTo>
                    <a:pt x="2709" y="0"/>
                  </a:lnTo>
                  <a:lnTo>
                    <a:pt x="1015" y="5079"/>
                  </a:lnTo>
                  <a:lnTo>
                    <a:pt x="0" y="7619"/>
                  </a:lnTo>
                  <a:lnTo>
                    <a:pt x="268478" y="7619"/>
                  </a:lnTo>
                  <a:lnTo>
                    <a:pt x="267716" y="5079"/>
                  </a:lnTo>
                  <a:lnTo>
                    <a:pt x="265176" y="0"/>
                  </a:lnTo>
                  <a:close/>
                </a:path>
              </a:pathLst>
            </a:custGeom>
            <a:solidFill>
              <a:srgbClr val="608A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50035" y="2583180"/>
              <a:ext cx="274320" cy="7620"/>
            </a:xfrm>
            <a:custGeom>
              <a:avLst/>
              <a:gdLst/>
              <a:ahLst/>
              <a:cxnLst/>
              <a:rect l="l" t="t" r="r" b="b"/>
              <a:pathLst>
                <a:path w="274319" h="7619">
                  <a:moveTo>
                    <a:pt x="271526" y="0"/>
                  </a:moveTo>
                  <a:lnTo>
                    <a:pt x="3048" y="0"/>
                  </a:lnTo>
                  <a:lnTo>
                    <a:pt x="0" y="7620"/>
                  </a:lnTo>
                  <a:lnTo>
                    <a:pt x="273812" y="7620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588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48499" y="2590799"/>
              <a:ext cx="276860" cy="6350"/>
            </a:xfrm>
            <a:custGeom>
              <a:avLst/>
              <a:gdLst/>
              <a:ahLst/>
              <a:cxnLst/>
              <a:rect l="l" t="t" r="r" b="b"/>
              <a:pathLst>
                <a:path w="276859" h="6350">
                  <a:moveTo>
                    <a:pt x="276453" y="2540"/>
                  </a:moveTo>
                  <a:lnTo>
                    <a:pt x="275729" y="2540"/>
                  </a:lnTo>
                  <a:lnTo>
                    <a:pt x="275729" y="0"/>
                  </a:lnTo>
                  <a:lnTo>
                    <a:pt x="1016" y="0"/>
                  </a:lnTo>
                  <a:lnTo>
                    <a:pt x="1016" y="2540"/>
                  </a:lnTo>
                  <a:lnTo>
                    <a:pt x="0" y="2540"/>
                  </a:lnTo>
                  <a:lnTo>
                    <a:pt x="0" y="6350"/>
                  </a:lnTo>
                  <a:lnTo>
                    <a:pt x="276453" y="6350"/>
                  </a:lnTo>
                  <a:lnTo>
                    <a:pt x="276453" y="2540"/>
                  </a:lnTo>
                  <a:close/>
                </a:path>
              </a:pathLst>
            </a:custGeom>
            <a:solidFill>
              <a:srgbClr val="507C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45902" y="2597150"/>
              <a:ext cx="281305" cy="7620"/>
            </a:xfrm>
            <a:custGeom>
              <a:avLst/>
              <a:gdLst/>
              <a:ahLst/>
              <a:cxnLst/>
              <a:rect l="l" t="t" r="r" b="b"/>
              <a:pathLst>
                <a:path w="281305" h="7619">
                  <a:moveTo>
                    <a:pt x="279400" y="0"/>
                  </a:moveTo>
                  <a:lnTo>
                    <a:pt x="2078" y="0"/>
                  </a:lnTo>
                  <a:lnTo>
                    <a:pt x="0" y="7620"/>
                  </a:lnTo>
                  <a:lnTo>
                    <a:pt x="280785" y="7620"/>
                  </a:lnTo>
                  <a:lnTo>
                    <a:pt x="279400" y="0"/>
                  </a:lnTo>
                  <a:close/>
                </a:path>
              </a:pathLst>
            </a:custGeom>
            <a:solidFill>
              <a:srgbClr val="4975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44740" y="2604769"/>
              <a:ext cx="283210" cy="7620"/>
            </a:xfrm>
            <a:custGeom>
              <a:avLst/>
              <a:gdLst/>
              <a:ahLst/>
              <a:cxnLst/>
              <a:rect l="l" t="t" r="r" b="b"/>
              <a:pathLst>
                <a:path w="283209" h="7619">
                  <a:moveTo>
                    <a:pt x="282867" y="2540"/>
                  </a:moveTo>
                  <a:lnTo>
                    <a:pt x="282168" y="2540"/>
                  </a:lnTo>
                  <a:lnTo>
                    <a:pt x="282168" y="0"/>
                  </a:lnTo>
                  <a:lnTo>
                    <a:pt x="812" y="0"/>
                  </a:lnTo>
                  <a:lnTo>
                    <a:pt x="812" y="2540"/>
                  </a:lnTo>
                  <a:lnTo>
                    <a:pt x="0" y="2540"/>
                  </a:lnTo>
                  <a:lnTo>
                    <a:pt x="0" y="7620"/>
                  </a:lnTo>
                  <a:lnTo>
                    <a:pt x="282867" y="7620"/>
                  </a:lnTo>
                  <a:lnTo>
                    <a:pt x="282867" y="2540"/>
                  </a:lnTo>
                  <a:close/>
                </a:path>
              </a:pathLst>
            </a:custGeom>
            <a:solidFill>
              <a:srgbClr val="416E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43131" y="2611120"/>
              <a:ext cx="286385" cy="7620"/>
            </a:xfrm>
            <a:custGeom>
              <a:avLst/>
              <a:gdLst/>
              <a:ahLst/>
              <a:cxnLst/>
              <a:rect l="l" t="t" r="r" b="b"/>
              <a:pathLst>
                <a:path w="286384" h="7619">
                  <a:moveTo>
                    <a:pt x="284710" y="0"/>
                  </a:moveTo>
                  <a:lnTo>
                    <a:pt x="1385" y="0"/>
                  </a:lnTo>
                  <a:lnTo>
                    <a:pt x="0" y="7619"/>
                  </a:lnTo>
                  <a:lnTo>
                    <a:pt x="286096" y="7619"/>
                  </a:lnTo>
                  <a:lnTo>
                    <a:pt x="284710" y="0"/>
                  </a:lnTo>
                  <a:close/>
                </a:path>
              </a:pathLst>
            </a:custGeom>
            <a:solidFill>
              <a:srgbClr val="3A67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42454" y="2618739"/>
              <a:ext cx="287655" cy="7620"/>
            </a:xfrm>
            <a:custGeom>
              <a:avLst/>
              <a:gdLst/>
              <a:ahLst/>
              <a:cxnLst/>
              <a:rect l="l" t="t" r="r" b="b"/>
              <a:pathLst>
                <a:path w="287655" h="7619">
                  <a:moveTo>
                    <a:pt x="287439" y="2540"/>
                  </a:moveTo>
                  <a:lnTo>
                    <a:pt x="286994" y="2540"/>
                  </a:lnTo>
                  <a:lnTo>
                    <a:pt x="286994" y="0"/>
                  </a:lnTo>
                  <a:lnTo>
                    <a:pt x="444" y="0"/>
                  </a:lnTo>
                  <a:lnTo>
                    <a:pt x="444" y="2540"/>
                  </a:lnTo>
                  <a:lnTo>
                    <a:pt x="0" y="2540"/>
                  </a:lnTo>
                  <a:lnTo>
                    <a:pt x="0" y="7620"/>
                  </a:lnTo>
                  <a:lnTo>
                    <a:pt x="287439" y="7620"/>
                  </a:lnTo>
                  <a:lnTo>
                    <a:pt x="287439" y="2540"/>
                  </a:lnTo>
                  <a:close/>
                </a:path>
              </a:pathLst>
            </a:custGeom>
            <a:solidFill>
              <a:srgbClr val="335F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41717" y="2625090"/>
              <a:ext cx="288925" cy="7620"/>
            </a:xfrm>
            <a:custGeom>
              <a:avLst/>
              <a:gdLst/>
              <a:ahLst/>
              <a:cxnLst/>
              <a:rect l="l" t="t" r="r" b="b"/>
              <a:pathLst>
                <a:path w="288925" h="7619">
                  <a:moveTo>
                    <a:pt x="288289" y="0"/>
                  </a:moveTo>
                  <a:lnTo>
                    <a:pt x="634" y="0"/>
                  </a:lnTo>
                  <a:lnTo>
                    <a:pt x="0" y="7620"/>
                  </a:lnTo>
                  <a:lnTo>
                    <a:pt x="288925" y="7620"/>
                  </a:lnTo>
                  <a:lnTo>
                    <a:pt x="288289" y="0"/>
                  </a:lnTo>
                  <a:close/>
                </a:path>
              </a:pathLst>
            </a:custGeom>
            <a:solidFill>
              <a:srgbClr val="2A58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41552" y="2632709"/>
              <a:ext cx="289560" cy="7620"/>
            </a:xfrm>
            <a:custGeom>
              <a:avLst/>
              <a:gdLst/>
              <a:ahLst/>
              <a:cxnLst/>
              <a:rect l="l" t="t" r="r" b="b"/>
              <a:pathLst>
                <a:path w="289559" h="7619">
                  <a:moveTo>
                    <a:pt x="28924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7620"/>
                  </a:lnTo>
                  <a:lnTo>
                    <a:pt x="289242" y="7620"/>
                  </a:lnTo>
                  <a:lnTo>
                    <a:pt x="289242" y="3810"/>
                  </a:lnTo>
                  <a:lnTo>
                    <a:pt x="289242" y="0"/>
                  </a:lnTo>
                  <a:close/>
                </a:path>
              </a:pathLst>
            </a:custGeom>
            <a:solidFill>
              <a:srgbClr val="2351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41717" y="2640330"/>
              <a:ext cx="288925" cy="7620"/>
            </a:xfrm>
            <a:custGeom>
              <a:avLst/>
              <a:gdLst/>
              <a:ahLst/>
              <a:cxnLst/>
              <a:rect l="l" t="t" r="r" b="b"/>
              <a:pathLst>
                <a:path w="288925" h="7619">
                  <a:moveTo>
                    <a:pt x="288925" y="0"/>
                  </a:moveTo>
                  <a:lnTo>
                    <a:pt x="0" y="0"/>
                  </a:lnTo>
                  <a:lnTo>
                    <a:pt x="634" y="7620"/>
                  </a:lnTo>
                  <a:lnTo>
                    <a:pt x="288290" y="7620"/>
                  </a:lnTo>
                  <a:lnTo>
                    <a:pt x="288925" y="0"/>
                  </a:lnTo>
                  <a:close/>
                </a:path>
              </a:pathLst>
            </a:custGeom>
            <a:solidFill>
              <a:srgbClr val="1E4D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42454" y="2646679"/>
              <a:ext cx="287655" cy="7620"/>
            </a:xfrm>
            <a:custGeom>
              <a:avLst/>
              <a:gdLst/>
              <a:ahLst/>
              <a:cxnLst/>
              <a:rect l="l" t="t" r="r" b="b"/>
              <a:pathLst>
                <a:path w="287655" h="7619">
                  <a:moveTo>
                    <a:pt x="287439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419" y="5080"/>
                  </a:lnTo>
                  <a:lnTo>
                    <a:pt x="419" y="7620"/>
                  </a:lnTo>
                  <a:lnTo>
                    <a:pt x="287020" y="7620"/>
                  </a:lnTo>
                  <a:lnTo>
                    <a:pt x="287020" y="5080"/>
                  </a:lnTo>
                  <a:lnTo>
                    <a:pt x="287439" y="5080"/>
                  </a:lnTo>
                  <a:lnTo>
                    <a:pt x="287439" y="0"/>
                  </a:lnTo>
                  <a:close/>
                </a:path>
              </a:pathLst>
            </a:custGeom>
            <a:solidFill>
              <a:srgbClr val="2654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43093" y="2654300"/>
              <a:ext cx="286385" cy="7620"/>
            </a:xfrm>
            <a:custGeom>
              <a:avLst/>
              <a:gdLst/>
              <a:ahLst/>
              <a:cxnLst/>
              <a:rect l="l" t="t" r="r" b="b"/>
              <a:pathLst>
                <a:path w="286384" h="7619">
                  <a:moveTo>
                    <a:pt x="286173" y="0"/>
                  </a:moveTo>
                  <a:lnTo>
                    <a:pt x="0" y="0"/>
                  </a:lnTo>
                  <a:lnTo>
                    <a:pt x="1270" y="7620"/>
                  </a:lnTo>
                  <a:lnTo>
                    <a:pt x="284903" y="7620"/>
                  </a:lnTo>
                  <a:lnTo>
                    <a:pt x="286173" y="0"/>
                  </a:lnTo>
                  <a:close/>
                </a:path>
              </a:pathLst>
            </a:custGeom>
            <a:solidFill>
              <a:srgbClr val="2D5B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44676" y="2660649"/>
              <a:ext cx="283210" cy="7620"/>
            </a:xfrm>
            <a:custGeom>
              <a:avLst/>
              <a:gdLst/>
              <a:ahLst/>
              <a:cxnLst/>
              <a:rect l="l" t="t" r="r" b="b"/>
              <a:pathLst>
                <a:path w="283209" h="7619">
                  <a:moveTo>
                    <a:pt x="282994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11" y="6350"/>
                  </a:lnTo>
                  <a:lnTo>
                    <a:pt x="711" y="7620"/>
                  </a:lnTo>
                  <a:lnTo>
                    <a:pt x="282346" y="7620"/>
                  </a:lnTo>
                  <a:lnTo>
                    <a:pt x="282346" y="6350"/>
                  </a:lnTo>
                  <a:lnTo>
                    <a:pt x="282994" y="6350"/>
                  </a:lnTo>
                  <a:lnTo>
                    <a:pt x="282994" y="0"/>
                  </a:lnTo>
                  <a:close/>
                </a:path>
              </a:pathLst>
            </a:custGeom>
            <a:solidFill>
              <a:srgbClr val="3562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45590" y="2668270"/>
              <a:ext cx="281305" cy="7620"/>
            </a:xfrm>
            <a:custGeom>
              <a:avLst/>
              <a:gdLst/>
              <a:ahLst/>
              <a:cxnLst/>
              <a:rect l="l" t="t" r="r" b="b"/>
              <a:pathLst>
                <a:path w="281305" h="7619">
                  <a:moveTo>
                    <a:pt x="281304" y="0"/>
                  </a:moveTo>
                  <a:lnTo>
                    <a:pt x="0" y="0"/>
                  </a:lnTo>
                  <a:lnTo>
                    <a:pt x="2285" y="7619"/>
                  </a:lnTo>
                  <a:lnTo>
                    <a:pt x="279781" y="7619"/>
                  </a:lnTo>
                  <a:lnTo>
                    <a:pt x="281304" y="0"/>
                  </a:lnTo>
                  <a:close/>
                </a:path>
              </a:pathLst>
            </a:custGeom>
            <a:solidFill>
              <a:srgbClr val="3C69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47495" y="2674620"/>
              <a:ext cx="278130" cy="7620"/>
            </a:xfrm>
            <a:custGeom>
              <a:avLst/>
              <a:gdLst/>
              <a:ahLst/>
              <a:cxnLst/>
              <a:rect l="l" t="t" r="r" b="b"/>
              <a:pathLst>
                <a:path w="278130" h="7619">
                  <a:moveTo>
                    <a:pt x="278129" y="0"/>
                  </a:moveTo>
                  <a:lnTo>
                    <a:pt x="0" y="0"/>
                  </a:lnTo>
                  <a:lnTo>
                    <a:pt x="1523" y="5079"/>
                  </a:lnTo>
                  <a:lnTo>
                    <a:pt x="2539" y="7619"/>
                  </a:lnTo>
                  <a:lnTo>
                    <a:pt x="276351" y="7619"/>
                  </a:lnTo>
                  <a:lnTo>
                    <a:pt x="277113" y="5079"/>
                  </a:lnTo>
                  <a:lnTo>
                    <a:pt x="278129" y="0"/>
                  </a:lnTo>
                  <a:close/>
                </a:path>
              </a:pathLst>
            </a:custGeom>
            <a:solidFill>
              <a:srgbClr val="4470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0035" y="2682240"/>
              <a:ext cx="274320" cy="7620"/>
            </a:xfrm>
            <a:custGeom>
              <a:avLst/>
              <a:gdLst/>
              <a:ahLst/>
              <a:cxnLst/>
              <a:rect l="l" t="t" r="r" b="b"/>
              <a:pathLst>
                <a:path w="274319" h="7619">
                  <a:moveTo>
                    <a:pt x="273812" y="0"/>
                  </a:moveTo>
                  <a:lnTo>
                    <a:pt x="0" y="0"/>
                  </a:lnTo>
                  <a:lnTo>
                    <a:pt x="3048" y="7620"/>
                  </a:lnTo>
                  <a:lnTo>
                    <a:pt x="271526" y="7620"/>
                  </a:lnTo>
                  <a:lnTo>
                    <a:pt x="273812" y="0"/>
                  </a:lnTo>
                  <a:close/>
                </a:path>
              </a:pathLst>
            </a:custGeom>
            <a:solidFill>
              <a:srgbClr val="4C7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53592" y="2689859"/>
              <a:ext cx="267970" cy="6350"/>
            </a:xfrm>
            <a:custGeom>
              <a:avLst/>
              <a:gdLst/>
              <a:ahLst/>
              <a:cxnLst/>
              <a:rect l="l" t="t" r="r" b="b"/>
              <a:pathLst>
                <a:path w="267969" h="6350">
                  <a:moveTo>
                    <a:pt x="267589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257" y="2540"/>
                  </a:lnTo>
                  <a:lnTo>
                    <a:pt x="1257" y="6350"/>
                  </a:lnTo>
                  <a:lnTo>
                    <a:pt x="266065" y="6350"/>
                  </a:lnTo>
                  <a:lnTo>
                    <a:pt x="266065" y="2540"/>
                  </a:lnTo>
                  <a:lnTo>
                    <a:pt x="267589" y="2540"/>
                  </a:lnTo>
                  <a:lnTo>
                    <a:pt x="267589" y="0"/>
                  </a:lnTo>
                  <a:close/>
                </a:path>
              </a:pathLst>
            </a:custGeom>
            <a:solidFill>
              <a:srgbClr val="537E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55623" y="2696210"/>
              <a:ext cx="262890" cy="7620"/>
            </a:xfrm>
            <a:custGeom>
              <a:avLst/>
              <a:gdLst/>
              <a:ahLst/>
              <a:cxnLst/>
              <a:rect l="l" t="t" r="r" b="b"/>
              <a:pathLst>
                <a:path w="262890" h="7619">
                  <a:moveTo>
                    <a:pt x="262889" y="0"/>
                  </a:moveTo>
                  <a:lnTo>
                    <a:pt x="0" y="0"/>
                  </a:lnTo>
                  <a:lnTo>
                    <a:pt x="3047" y="7619"/>
                  </a:lnTo>
                  <a:lnTo>
                    <a:pt x="258318" y="7619"/>
                  </a:lnTo>
                  <a:lnTo>
                    <a:pt x="262889" y="0"/>
                  </a:lnTo>
                  <a:close/>
                </a:path>
              </a:pathLst>
            </a:custGeom>
            <a:solidFill>
              <a:srgbClr val="5B86A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2227" y="2710180"/>
              <a:ext cx="248920" cy="7112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041558" y="3500120"/>
            <a:ext cx="289560" cy="289560"/>
            <a:chOff x="1041558" y="3500120"/>
            <a:chExt cx="289560" cy="289560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4683" y="3500120"/>
              <a:ext cx="244827" cy="6984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58163" y="3569970"/>
              <a:ext cx="256540" cy="7620"/>
            </a:xfrm>
            <a:custGeom>
              <a:avLst/>
              <a:gdLst/>
              <a:ahLst/>
              <a:cxnLst/>
              <a:rect l="l" t="t" r="r" b="b"/>
              <a:pathLst>
                <a:path w="256540" h="7620">
                  <a:moveTo>
                    <a:pt x="252758" y="0"/>
                  </a:moveTo>
                  <a:lnTo>
                    <a:pt x="4402" y="0"/>
                  </a:lnTo>
                  <a:lnTo>
                    <a:pt x="1015" y="5079"/>
                  </a:lnTo>
                  <a:lnTo>
                    <a:pt x="0" y="7619"/>
                  </a:lnTo>
                  <a:lnTo>
                    <a:pt x="256539" y="7619"/>
                  </a:lnTo>
                  <a:lnTo>
                    <a:pt x="255015" y="5079"/>
                  </a:lnTo>
                  <a:lnTo>
                    <a:pt x="252758" y="0"/>
                  </a:lnTo>
                  <a:close/>
                </a:path>
              </a:pathLst>
            </a:custGeom>
            <a:solidFill>
              <a:srgbClr val="B4B4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55623" y="3577590"/>
              <a:ext cx="262890" cy="6350"/>
            </a:xfrm>
            <a:custGeom>
              <a:avLst/>
              <a:gdLst/>
              <a:ahLst/>
              <a:cxnLst/>
              <a:rect l="l" t="t" r="r" b="b"/>
              <a:pathLst>
                <a:path w="262890" h="6350">
                  <a:moveTo>
                    <a:pt x="259079" y="0"/>
                  </a:moveTo>
                  <a:lnTo>
                    <a:pt x="2540" y="0"/>
                  </a:lnTo>
                  <a:lnTo>
                    <a:pt x="0" y="6350"/>
                  </a:lnTo>
                  <a:lnTo>
                    <a:pt x="262889" y="6350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BBBB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52714" y="3583940"/>
              <a:ext cx="269240" cy="7620"/>
            </a:xfrm>
            <a:custGeom>
              <a:avLst/>
              <a:gdLst/>
              <a:ahLst/>
              <a:cxnLst/>
              <a:rect l="l" t="t" r="r" b="b"/>
              <a:pathLst>
                <a:path w="269240" h="7620">
                  <a:moveTo>
                    <a:pt x="265799" y="0"/>
                  </a:moveTo>
                  <a:lnTo>
                    <a:pt x="2909" y="0"/>
                  </a:lnTo>
                  <a:lnTo>
                    <a:pt x="1385" y="3810"/>
                  </a:lnTo>
                  <a:lnTo>
                    <a:pt x="0" y="7620"/>
                  </a:lnTo>
                  <a:lnTo>
                    <a:pt x="269124" y="7620"/>
                  </a:lnTo>
                  <a:lnTo>
                    <a:pt x="268085" y="3810"/>
                  </a:lnTo>
                  <a:lnTo>
                    <a:pt x="265799" y="0"/>
                  </a:lnTo>
                  <a:close/>
                </a:path>
              </a:pathLst>
            </a:custGeom>
            <a:solidFill>
              <a:srgbClr val="C1C1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49943" y="3591560"/>
              <a:ext cx="274320" cy="7620"/>
            </a:xfrm>
            <a:custGeom>
              <a:avLst/>
              <a:gdLst/>
              <a:ahLst/>
              <a:cxnLst/>
              <a:rect l="l" t="t" r="r" b="b"/>
              <a:pathLst>
                <a:path w="274319" h="7620">
                  <a:moveTo>
                    <a:pt x="271895" y="0"/>
                  </a:moveTo>
                  <a:lnTo>
                    <a:pt x="2770" y="0"/>
                  </a:lnTo>
                  <a:lnTo>
                    <a:pt x="0" y="7619"/>
                  </a:lnTo>
                  <a:lnTo>
                    <a:pt x="273973" y="7619"/>
                  </a:lnTo>
                  <a:lnTo>
                    <a:pt x="271895" y="0"/>
                  </a:lnTo>
                  <a:close/>
                </a:path>
              </a:pathLst>
            </a:custGeom>
            <a:solidFill>
              <a:srgbClr val="C7C7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47980" y="3597910"/>
              <a:ext cx="277495" cy="7620"/>
            </a:xfrm>
            <a:custGeom>
              <a:avLst/>
              <a:gdLst/>
              <a:ahLst/>
              <a:cxnLst/>
              <a:rect l="l" t="t" r="r" b="b"/>
              <a:pathLst>
                <a:path w="277494" h="7620">
                  <a:moveTo>
                    <a:pt x="275589" y="0"/>
                  </a:moveTo>
                  <a:lnTo>
                    <a:pt x="2424" y="0"/>
                  </a:lnTo>
                  <a:lnTo>
                    <a:pt x="1039" y="3810"/>
                  </a:lnTo>
                  <a:lnTo>
                    <a:pt x="0" y="7619"/>
                  </a:lnTo>
                  <a:lnTo>
                    <a:pt x="277321" y="7619"/>
                  </a:lnTo>
                  <a:lnTo>
                    <a:pt x="276629" y="3810"/>
                  </a:lnTo>
                  <a:lnTo>
                    <a:pt x="275589" y="0"/>
                  </a:lnTo>
                  <a:close/>
                </a:path>
              </a:pathLst>
            </a:custGeom>
            <a:solidFill>
              <a:srgbClr val="CEC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45902" y="3605530"/>
              <a:ext cx="281305" cy="7620"/>
            </a:xfrm>
            <a:custGeom>
              <a:avLst/>
              <a:gdLst/>
              <a:ahLst/>
              <a:cxnLst/>
              <a:rect l="l" t="t" r="r" b="b"/>
              <a:pathLst>
                <a:path w="281305" h="7620">
                  <a:moveTo>
                    <a:pt x="279400" y="0"/>
                  </a:moveTo>
                  <a:lnTo>
                    <a:pt x="2078" y="0"/>
                  </a:lnTo>
                  <a:lnTo>
                    <a:pt x="0" y="7620"/>
                  </a:lnTo>
                  <a:lnTo>
                    <a:pt x="280785" y="7620"/>
                  </a:lnTo>
                  <a:lnTo>
                    <a:pt x="279400" y="0"/>
                  </a:lnTo>
                  <a:close/>
                </a:path>
              </a:pathLst>
            </a:custGeom>
            <a:solidFill>
              <a:srgbClr val="D4D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44854" y="3611879"/>
              <a:ext cx="283210" cy="7620"/>
            </a:xfrm>
            <a:custGeom>
              <a:avLst/>
              <a:gdLst/>
              <a:ahLst/>
              <a:cxnLst/>
              <a:rect l="l" t="t" r="r" b="b"/>
              <a:pathLst>
                <a:path w="283209" h="7620">
                  <a:moveTo>
                    <a:pt x="282638" y="3810"/>
                  </a:moveTo>
                  <a:lnTo>
                    <a:pt x="281940" y="3810"/>
                  </a:lnTo>
                  <a:lnTo>
                    <a:pt x="281940" y="0"/>
                  </a:lnTo>
                  <a:lnTo>
                    <a:pt x="863" y="0"/>
                  </a:lnTo>
                  <a:lnTo>
                    <a:pt x="863" y="3810"/>
                  </a:lnTo>
                  <a:lnTo>
                    <a:pt x="0" y="3810"/>
                  </a:lnTo>
                  <a:lnTo>
                    <a:pt x="0" y="7620"/>
                  </a:lnTo>
                  <a:lnTo>
                    <a:pt x="282638" y="7620"/>
                  </a:lnTo>
                  <a:lnTo>
                    <a:pt x="282638" y="3810"/>
                  </a:lnTo>
                  <a:close/>
                </a:path>
              </a:pathLst>
            </a:custGeom>
            <a:solidFill>
              <a:srgbClr val="DADA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43131" y="3619500"/>
              <a:ext cx="286385" cy="7620"/>
            </a:xfrm>
            <a:custGeom>
              <a:avLst/>
              <a:gdLst/>
              <a:ahLst/>
              <a:cxnLst/>
              <a:rect l="l" t="t" r="r" b="b"/>
              <a:pathLst>
                <a:path w="286384" h="7620">
                  <a:moveTo>
                    <a:pt x="284710" y="0"/>
                  </a:moveTo>
                  <a:lnTo>
                    <a:pt x="1385" y="0"/>
                  </a:lnTo>
                  <a:lnTo>
                    <a:pt x="0" y="7619"/>
                  </a:lnTo>
                  <a:lnTo>
                    <a:pt x="286096" y="7619"/>
                  </a:lnTo>
                  <a:lnTo>
                    <a:pt x="284710" y="0"/>
                  </a:lnTo>
                  <a:close/>
                </a:path>
              </a:pathLst>
            </a:custGeom>
            <a:solidFill>
              <a:srgbClr val="E1E1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42504" y="3627119"/>
              <a:ext cx="287655" cy="6350"/>
            </a:xfrm>
            <a:custGeom>
              <a:avLst/>
              <a:gdLst/>
              <a:ahLst/>
              <a:cxnLst/>
              <a:rect l="l" t="t" r="r" b="b"/>
              <a:pathLst>
                <a:path w="287655" h="6350">
                  <a:moveTo>
                    <a:pt x="287337" y="2540"/>
                  </a:moveTo>
                  <a:lnTo>
                    <a:pt x="286943" y="2540"/>
                  </a:lnTo>
                  <a:lnTo>
                    <a:pt x="286943" y="0"/>
                  </a:lnTo>
                  <a:lnTo>
                    <a:pt x="393" y="0"/>
                  </a:lnTo>
                  <a:lnTo>
                    <a:pt x="393" y="2540"/>
                  </a:lnTo>
                  <a:lnTo>
                    <a:pt x="0" y="2540"/>
                  </a:lnTo>
                  <a:lnTo>
                    <a:pt x="0" y="6350"/>
                  </a:lnTo>
                  <a:lnTo>
                    <a:pt x="287337" y="6350"/>
                  </a:lnTo>
                  <a:lnTo>
                    <a:pt x="287337" y="2540"/>
                  </a:lnTo>
                  <a:close/>
                </a:path>
              </a:pathLst>
            </a:custGeom>
            <a:solidFill>
              <a:srgbClr val="E7E7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41717" y="3633470"/>
              <a:ext cx="288925" cy="7620"/>
            </a:xfrm>
            <a:custGeom>
              <a:avLst/>
              <a:gdLst/>
              <a:ahLst/>
              <a:cxnLst/>
              <a:rect l="l" t="t" r="r" b="b"/>
              <a:pathLst>
                <a:path w="288925" h="7620">
                  <a:moveTo>
                    <a:pt x="288289" y="0"/>
                  </a:moveTo>
                  <a:lnTo>
                    <a:pt x="634" y="0"/>
                  </a:lnTo>
                  <a:lnTo>
                    <a:pt x="0" y="7619"/>
                  </a:lnTo>
                  <a:lnTo>
                    <a:pt x="288924" y="7619"/>
                  </a:lnTo>
                  <a:lnTo>
                    <a:pt x="288289" y="0"/>
                  </a:lnTo>
                  <a:close/>
                </a:path>
              </a:pathLst>
            </a:custGeom>
            <a:solidFill>
              <a:srgbClr val="EEEE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41552" y="3641089"/>
              <a:ext cx="289560" cy="7620"/>
            </a:xfrm>
            <a:custGeom>
              <a:avLst/>
              <a:gdLst/>
              <a:ahLst/>
              <a:cxnLst/>
              <a:rect l="l" t="t" r="r" b="b"/>
              <a:pathLst>
                <a:path w="289559" h="7620">
                  <a:moveTo>
                    <a:pt x="28924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7620"/>
                  </a:lnTo>
                  <a:lnTo>
                    <a:pt x="289242" y="7620"/>
                  </a:lnTo>
                  <a:lnTo>
                    <a:pt x="289242" y="3810"/>
                  </a:lnTo>
                  <a:lnTo>
                    <a:pt x="289242" y="0"/>
                  </a:lnTo>
                  <a:close/>
                </a:path>
              </a:pathLst>
            </a:custGeom>
            <a:solidFill>
              <a:srgbClr val="F4F4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41611" y="3647440"/>
              <a:ext cx="289560" cy="7620"/>
            </a:xfrm>
            <a:custGeom>
              <a:avLst/>
              <a:gdLst/>
              <a:ahLst/>
              <a:cxnLst/>
              <a:rect l="l" t="t" r="r" b="b"/>
              <a:pathLst>
                <a:path w="289559" h="7620">
                  <a:moveTo>
                    <a:pt x="289136" y="0"/>
                  </a:moveTo>
                  <a:lnTo>
                    <a:pt x="0" y="0"/>
                  </a:lnTo>
                  <a:lnTo>
                    <a:pt x="634" y="7620"/>
                  </a:lnTo>
                  <a:lnTo>
                    <a:pt x="288501" y="7620"/>
                  </a:lnTo>
                  <a:lnTo>
                    <a:pt x="289136" y="0"/>
                  </a:lnTo>
                  <a:close/>
                </a:path>
              </a:pathLst>
            </a:custGeom>
            <a:solidFill>
              <a:srgbClr val="F8F8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42454" y="3655059"/>
              <a:ext cx="287655" cy="7620"/>
            </a:xfrm>
            <a:custGeom>
              <a:avLst/>
              <a:gdLst/>
              <a:ahLst/>
              <a:cxnLst/>
              <a:rect l="l" t="t" r="r" b="b"/>
              <a:pathLst>
                <a:path w="287655" h="7620">
                  <a:moveTo>
                    <a:pt x="287439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444" y="5080"/>
                  </a:lnTo>
                  <a:lnTo>
                    <a:pt x="444" y="7620"/>
                  </a:lnTo>
                  <a:lnTo>
                    <a:pt x="286994" y="7620"/>
                  </a:lnTo>
                  <a:lnTo>
                    <a:pt x="286994" y="5080"/>
                  </a:lnTo>
                  <a:lnTo>
                    <a:pt x="287439" y="5080"/>
                  </a:lnTo>
                  <a:lnTo>
                    <a:pt x="287439" y="0"/>
                  </a:lnTo>
                  <a:close/>
                </a:path>
              </a:pathLst>
            </a:custGeom>
            <a:solidFill>
              <a:srgbClr val="F2F2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42900" y="3661410"/>
              <a:ext cx="287020" cy="7620"/>
            </a:xfrm>
            <a:custGeom>
              <a:avLst/>
              <a:gdLst/>
              <a:ahLst/>
              <a:cxnLst/>
              <a:rect l="l" t="t" r="r" b="b"/>
              <a:pathLst>
                <a:path w="287019" h="7620">
                  <a:moveTo>
                    <a:pt x="286558" y="0"/>
                  </a:moveTo>
                  <a:lnTo>
                    <a:pt x="0" y="0"/>
                  </a:lnTo>
                  <a:lnTo>
                    <a:pt x="1385" y="7619"/>
                  </a:lnTo>
                  <a:lnTo>
                    <a:pt x="285172" y="7619"/>
                  </a:lnTo>
                  <a:lnTo>
                    <a:pt x="286558" y="0"/>
                  </a:lnTo>
                  <a:close/>
                </a:path>
              </a:pathLst>
            </a:custGeom>
            <a:solidFill>
              <a:srgbClr val="EBEB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44740" y="3669029"/>
              <a:ext cx="283210" cy="7620"/>
            </a:xfrm>
            <a:custGeom>
              <a:avLst/>
              <a:gdLst/>
              <a:ahLst/>
              <a:cxnLst/>
              <a:rect l="l" t="t" r="r" b="b"/>
              <a:pathLst>
                <a:path w="283209" h="7620">
                  <a:moveTo>
                    <a:pt x="28286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812" y="5080"/>
                  </a:lnTo>
                  <a:lnTo>
                    <a:pt x="812" y="7620"/>
                  </a:lnTo>
                  <a:lnTo>
                    <a:pt x="282168" y="7620"/>
                  </a:lnTo>
                  <a:lnTo>
                    <a:pt x="282168" y="5080"/>
                  </a:lnTo>
                  <a:lnTo>
                    <a:pt x="282867" y="5080"/>
                  </a:lnTo>
                  <a:lnTo>
                    <a:pt x="282867" y="0"/>
                  </a:lnTo>
                  <a:close/>
                </a:path>
              </a:pathLst>
            </a:custGeom>
            <a:solidFill>
              <a:srgbClr val="E5E5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045902" y="3676650"/>
              <a:ext cx="281305" cy="6350"/>
            </a:xfrm>
            <a:custGeom>
              <a:avLst/>
              <a:gdLst/>
              <a:ahLst/>
              <a:cxnLst/>
              <a:rect l="l" t="t" r="r" b="b"/>
              <a:pathLst>
                <a:path w="281305" h="6350">
                  <a:moveTo>
                    <a:pt x="280785" y="0"/>
                  </a:moveTo>
                  <a:lnTo>
                    <a:pt x="0" y="0"/>
                  </a:lnTo>
                  <a:lnTo>
                    <a:pt x="1731" y="6350"/>
                  </a:lnTo>
                  <a:lnTo>
                    <a:pt x="279630" y="6350"/>
                  </a:lnTo>
                  <a:lnTo>
                    <a:pt x="280785" y="0"/>
                  </a:lnTo>
                  <a:close/>
                </a:path>
              </a:pathLst>
            </a:custGeom>
            <a:solidFill>
              <a:srgbClr val="DFDF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47634" y="3683000"/>
              <a:ext cx="278130" cy="7620"/>
            </a:xfrm>
            <a:custGeom>
              <a:avLst/>
              <a:gdLst/>
              <a:ahLst/>
              <a:cxnLst/>
              <a:rect l="l" t="t" r="r" b="b"/>
              <a:pathLst>
                <a:path w="278130" h="7620">
                  <a:moveTo>
                    <a:pt x="277899" y="0"/>
                  </a:moveTo>
                  <a:lnTo>
                    <a:pt x="0" y="0"/>
                  </a:lnTo>
                  <a:lnTo>
                    <a:pt x="1385" y="5080"/>
                  </a:lnTo>
                  <a:lnTo>
                    <a:pt x="2309" y="7619"/>
                  </a:lnTo>
                  <a:lnTo>
                    <a:pt x="276282" y="7619"/>
                  </a:lnTo>
                  <a:lnTo>
                    <a:pt x="276975" y="5080"/>
                  </a:lnTo>
                  <a:lnTo>
                    <a:pt x="277899" y="0"/>
                  </a:lnTo>
                  <a:close/>
                </a:path>
              </a:pathLst>
            </a:custGeom>
            <a:solidFill>
              <a:srgbClr val="D8D8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49943" y="3690620"/>
              <a:ext cx="274320" cy="7620"/>
            </a:xfrm>
            <a:custGeom>
              <a:avLst/>
              <a:gdLst/>
              <a:ahLst/>
              <a:cxnLst/>
              <a:rect l="l" t="t" r="r" b="b"/>
              <a:pathLst>
                <a:path w="274319" h="7620">
                  <a:moveTo>
                    <a:pt x="273973" y="0"/>
                  </a:moveTo>
                  <a:lnTo>
                    <a:pt x="0" y="0"/>
                  </a:lnTo>
                  <a:lnTo>
                    <a:pt x="2770" y="7619"/>
                  </a:lnTo>
                  <a:lnTo>
                    <a:pt x="271895" y="7619"/>
                  </a:lnTo>
                  <a:lnTo>
                    <a:pt x="273973" y="0"/>
                  </a:lnTo>
                  <a:close/>
                </a:path>
              </a:pathLst>
            </a:custGeom>
            <a:solidFill>
              <a:srgbClr val="D2D2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052252" y="3696970"/>
              <a:ext cx="270510" cy="7620"/>
            </a:xfrm>
            <a:custGeom>
              <a:avLst/>
              <a:gdLst/>
              <a:ahLst/>
              <a:cxnLst/>
              <a:rect l="l" t="t" r="r" b="b"/>
              <a:pathLst>
                <a:path w="270509" h="7620">
                  <a:moveTo>
                    <a:pt x="269932" y="0"/>
                  </a:moveTo>
                  <a:lnTo>
                    <a:pt x="0" y="0"/>
                  </a:lnTo>
                  <a:lnTo>
                    <a:pt x="1847" y="5079"/>
                  </a:lnTo>
                  <a:lnTo>
                    <a:pt x="2863" y="7619"/>
                  </a:lnTo>
                  <a:lnTo>
                    <a:pt x="267023" y="7619"/>
                  </a:lnTo>
                  <a:lnTo>
                    <a:pt x="268547" y="5079"/>
                  </a:lnTo>
                  <a:lnTo>
                    <a:pt x="269932" y="0"/>
                  </a:lnTo>
                  <a:close/>
                </a:path>
              </a:pathLst>
            </a:custGeom>
            <a:solidFill>
              <a:srgbClr val="CCCC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055115" y="3704590"/>
              <a:ext cx="264160" cy="7620"/>
            </a:xfrm>
            <a:custGeom>
              <a:avLst/>
              <a:gdLst/>
              <a:ahLst/>
              <a:cxnLst/>
              <a:rect l="l" t="t" r="r" b="b"/>
              <a:pathLst>
                <a:path w="264159" h="7620">
                  <a:moveTo>
                    <a:pt x="264160" y="0"/>
                  </a:moveTo>
                  <a:lnTo>
                    <a:pt x="0" y="0"/>
                  </a:lnTo>
                  <a:lnTo>
                    <a:pt x="3048" y="7620"/>
                  </a:lnTo>
                  <a:lnTo>
                    <a:pt x="259587" y="762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C5C5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58672" y="3712209"/>
              <a:ext cx="255270" cy="6350"/>
            </a:xfrm>
            <a:custGeom>
              <a:avLst/>
              <a:gdLst/>
              <a:ahLst/>
              <a:cxnLst/>
              <a:rect l="l" t="t" r="r" b="b"/>
              <a:pathLst>
                <a:path w="255269" h="6350">
                  <a:moveTo>
                    <a:pt x="2552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765" y="2540"/>
                  </a:lnTo>
                  <a:lnTo>
                    <a:pt x="1765" y="6350"/>
                  </a:lnTo>
                  <a:lnTo>
                    <a:pt x="253657" y="6350"/>
                  </a:lnTo>
                  <a:lnTo>
                    <a:pt x="253657" y="2540"/>
                  </a:lnTo>
                  <a:lnTo>
                    <a:pt x="255270" y="2540"/>
                  </a:lnTo>
                  <a:lnTo>
                    <a:pt x="255270" y="0"/>
                  </a:lnTo>
                  <a:close/>
                </a:path>
              </a:pathLst>
            </a:custGeom>
            <a:solidFill>
              <a:srgbClr val="BFBF4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1719" y="3718560"/>
              <a:ext cx="249766" cy="71119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00879" y="2575560"/>
            <a:ext cx="2178050" cy="1347470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1188719" y="4470400"/>
            <a:ext cx="536257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1830" marR="5080" indent="-1929130">
              <a:lnSpc>
                <a:spcPct val="100000"/>
              </a:lnSpc>
              <a:spcBef>
                <a:spcPts val="100"/>
              </a:spcBef>
              <a:tabLst>
                <a:tab pos="5052695" algn="l"/>
              </a:tabLst>
            </a:pPr>
            <a:r>
              <a:rPr dirty="0" sz="2800" spc="-10">
                <a:latin typeface="Arial MT"/>
                <a:cs typeface="Arial MT"/>
              </a:rPr>
              <a:t>E</a:t>
            </a:r>
            <a:r>
              <a:rPr dirty="0" sz="2800" spc="-5">
                <a:latin typeface="Arial MT"/>
                <a:cs typeface="Arial MT"/>
              </a:rPr>
              <a:t>ne</a:t>
            </a:r>
            <a:r>
              <a:rPr dirty="0" sz="2800" spc="5">
                <a:latin typeface="Arial MT"/>
                <a:cs typeface="Arial MT"/>
              </a:rPr>
              <a:t>r</a:t>
            </a:r>
            <a:r>
              <a:rPr dirty="0" sz="2800" spc="-10">
                <a:latin typeface="Arial MT"/>
                <a:cs typeface="Arial MT"/>
              </a:rPr>
              <a:t>g</a:t>
            </a:r>
            <a:r>
              <a:rPr dirty="0" sz="2800">
                <a:latin typeface="Arial MT"/>
                <a:cs typeface="Arial MT"/>
              </a:rPr>
              <a:t>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</a:t>
            </a:r>
            <a:r>
              <a:rPr dirty="0" sz="2800">
                <a:latin typeface="Arial MT"/>
                <a:cs typeface="Arial MT"/>
              </a:rPr>
              <a:t>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pho</a:t>
            </a:r>
            <a:r>
              <a:rPr dirty="0" sz="2800">
                <a:latin typeface="Arial MT"/>
                <a:cs typeface="Arial MT"/>
              </a:rPr>
              <a:t>t</a:t>
            </a:r>
            <a:r>
              <a:rPr dirty="0" sz="2800" spc="-5">
                <a:latin typeface="Arial MT"/>
                <a:cs typeface="Arial MT"/>
              </a:rPr>
              <a:t>o</a:t>
            </a:r>
            <a:r>
              <a:rPr dirty="0" sz="2800">
                <a:latin typeface="Arial MT"/>
                <a:cs typeface="Arial MT"/>
              </a:rPr>
              <a:t>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</a:t>
            </a:r>
            <a:r>
              <a:rPr dirty="0" sz="2800">
                <a:latin typeface="Arial MT"/>
                <a:cs typeface="Arial MT"/>
              </a:rPr>
              <a:t>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</a:t>
            </a:r>
            <a:r>
              <a:rPr dirty="0" sz="2800" spc="-10">
                <a:latin typeface="Arial MT"/>
                <a:cs typeface="Arial MT"/>
              </a:rPr>
              <a:t>h</a:t>
            </a:r>
            <a:r>
              <a:rPr dirty="0" sz="2800">
                <a:latin typeface="Arial MT"/>
                <a:cs typeface="Arial MT"/>
              </a:rPr>
              <a:t>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e</a:t>
            </a:r>
            <a:r>
              <a:rPr dirty="0" sz="2800" spc="10">
                <a:latin typeface="Arial MT"/>
                <a:cs typeface="Arial MT"/>
              </a:rPr>
              <a:t>n</a:t>
            </a:r>
            <a:r>
              <a:rPr dirty="0" sz="2800" spc="-5">
                <a:latin typeface="Arial MT"/>
                <a:cs typeface="Arial MT"/>
              </a:rPr>
              <a:t>erg</a:t>
            </a:r>
            <a:r>
              <a:rPr dirty="0" sz="2800">
                <a:latin typeface="Arial MT"/>
                <a:cs typeface="Arial MT"/>
              </a:rPr>
              <a:t>y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5">
                <a:latin typeface="Arial MT"/>
                <a:cs typeface="Arial MT"/>
              </a:rPr>
              <a:t>of 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band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gap.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092950" y="4418331"/>
            <a:ext cx="1369060" cy="974090"/>
            <a:chOff x="7092950" y="4418331"/>
            <a:chExt cx="1369060" cy="974090"/>
          </a:xfrm>
        </p:grpSpPr>
        <p:sp>
          <p:nvSpPr>
            <p:cNvPr id="54" name="object 54"/>
            <p:cNvSpPr/>
            <p:nvPr/>
          </p:nvSpPr>
          <p:spPr>
            <a:xfrm>
              <a:off x="7092950" y="4437379"/>
              <a:ext cx="1366520" cy="0"/>
            </a:xfrm>
            <a:custGeom>
              <a:avLst/>
              <a:gdLst/>
              <a:ahLst/>
              <a:cxnLst/>
              <a:rect l="l" t="t" r="r" b="b"/>
              <a:pathLst>
                <a:path w="1366520" h="0">
                  <a:moveTo>
                    <a:pt x="0" y="0"/>
                  </a:moveTo>
                  <a:lnTo>
                    <a:pt x="1366520" y="0"/>
                  </a:lnTo>
                </a:path>
              </a:pathLst>
            </a:custGeom>
            <a:ln w="38097">
              <a:solidFill>
                <a:srgbClr val="CC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668259" y="4597399"/>
              <a:ext cx="0" cy="615950"/>
            </a:xfrm>
            <a:custGeom>
              <a:avLst/>
              <a:gdLst/>
              <a:ahLst/>
              <a:cxnLst/>
              <a:rect l="l" t="t" r="r" b="b"/>
              <a:pathLst>
                <a:path w="0" h="615950">
                  <a:moveTo>
                    <a:pt x="0" y="0"/>
                  </a:moveTo>
                  <a:lnTo>
                    <a:pt x="0" y="615950"/>
                  </a:lnTo>
                </a:path>
              </a:pathLst>
            </a:custGeom>
            <a:ln w="38100">
              <a:solidFill>
                <a:srgbClr val="CC00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1900" y="4437379"/>
              <a:ext cx="171450" cy="17145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092950" y="5373369"/>
              <a:ext cx="1369060" cy="0"/>
            </a:xfrm>
            <a:custGeom>
              <a:avLst/>
              <a:gdLst/>
              <a:ahLst/>
              <a:cxnLst/>
              <a:rect l="l" t="t" r="r" b="b"/>
              <a:pathLst>
                <a:path w="1369059" h="0">
                  <a:moveTo>
                    <a:pt x="0" y="0"/>
                  </a:moveTo>
                  <a:lnTo>
                    <a:pt x="1369059" y="0"/>
                  </a:lnTo>
                </a:path>
              </a:pathLst>
            </a:custGeom>
            <a:ln w="38097">
              <a:solidFill>
                <a:srgbClr val="CC00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81900" y="5201919"/>
              <a:ext cx="171450" cy="171450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8610600" y="4254500"/>
            <a:ext cx="354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66"/>
                </a:solidFill>
                <a:latin typeface="Arial"/>
                <a:cs typeface="Arial"/>
              </a:rPr>
              <a:t>C</a:t>
            </a:r>
            <a:r>
              <a:rPr dirty="0" sz="1800" b="1">
                <a:solidFill>
                  <a:srgbClr val="FFFF66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610600" y="5184140"/>
            <a:ext cx="341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FFFF66"/>
                </a:solidFill>
                <a:latin typeface="Arial"/>
                <a:cs typeface="Arial"/>
              </a:rPr>
              <a:t>V</a:t>
            </a:r>
            <a:r>
              <a:rPr dirty="0" sz="1800" b="1">
                <a:solidFill>
                  <a:srgbClr val="FFFF66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47040" y="2386329"/>
            <a:ext cx="24637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975" sz="2700" spc="-15" b="1">
                <a:latin typeface="Arial"/>
                <a:cs typeface="Arial"/>
              </a:rPr>
              <a:t>e</a:t>
            </a:r>
            <a:r>
              <a:rPr dirty="0" sz="1050" spc="-10" b="1">
                <a:latin typeface="Arial"/>
                <a:cs typeface="Arial"/>
              </a:rPr>
              <a:t>-</a:t>
            </a:r>
            <a:endParaRPr sz="10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46225" y="2482850"/>
            <a:ext cx="309880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6545" algn="l"/>
              </a:tabLst>
            </a:pPr>
            <a:r>
              <a:rPr dirty="0" u="sng" sz="1050" spc="-5">
                <a:uFill>
                  <a:solidFill>
                    <a:srgbClr val="628DA7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 spc="-5">
                <a:uFill>
                  <a:solidFill>
                    <a:srgbClr val="628DA7"/>
                  </a:solidFill>
                </a:uFill>
                <a:latin typeface="Times New Roman"/>
                <a:cs typeface="Times New Roman"/>
              </a:rPr>
              <a:t>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4830" y="3528059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7800" y="762000"/>
            <a:ext cx="7480300" cy="3975100"/>
            <a:chOff x="1447800" y="762000"/>
            <a:chExt cx="7480300" cy="3975100"/>
          </a:xfrm>
        </p:grpSpPr>
        <p:sp>
          <p:nvSpPr>
            <p:cNvPr id="3" name="object 3"/>
            <p:cNvSpPr/>
            <p:nvPr/>
          </p:nvSpPr>
          <p:spPr>
            <a:xfrm>
              <a:off x="1460500" y="774700"/>
              <a:ext cx="7467600" cy="3962400"/>
            </a:xfrm>
            <a:custGeom>
              <a:avLst/>
              <a:gdLst/>
              <a:ahLst/>
              <a:cxnLst/>
              <a:rect l="l" t="t" r="r" b="b"/>
              <a:pathLst>
                <a:path w="7467600" h="3962400">
                  <a:moveTo>
                    <a:pt x="7467600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3733800" y="3962400"/>
                  </a:lnTo>
                  <a:lnTo>
                    <a:pt x="7467600" y="3962400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78975A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47800" y="762000"/>
              <a:ext cx="7467600" cy="3962400"/>
            </a:xfrm>
            <a:custGeom>
              <a:avLst/>
              <a:gdLst/>
              <a:ahLst/>
              <a:cxnLst/>
              <a:rect l="l" t="t" r="r" b="b"/>
              <a:pathLst>
                <a:path w="7467600" h="3962400">
                  <a:moveTo>
                    <a:pt x="7467600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3733800" y="3962400"/>
                  </a:lnTo>
                  <a:lnTo>
                    <a:pt x="7467600" y="3962400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CCFF99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3169" y="215900"/>
            <a:ext cx="417258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latin typeface="Arial MT"/>
                <a:cs typeface="Arial MT"/>
              </a:rPr>
              <a:t>How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does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it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work?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68670" y="2777490"/>
            <a:ext cx="12287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P-n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junction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2400" y="762000"/>
            <a:ext cx="7239000" cy="6096000"/>
            <a:chOff x="152400" y="762000"/>
            <a:chExt cx="7239000" cy="60960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0" y="762000"/>
              <a:ext cx="4152900" cy="39192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62600" y="2438400"/>
              <a:ext cx="1710689" cy="284480"/>
            </a:xfrm>
            <a:custGeom>
              <a:avLst/>
              <a:gdLst/>
              <a:ahLst/>
              <a:cxnLst/>
              <a:rect l="l" t="t" r="r" b="b"/>
              <a:pathLst>
                <a:path w="1710690" h="284480">
                  <a:moveTo>
                    <a:pt x="0" y="0"/>
                  </a:moveTo>
                  <a:lnTo>
                    <a:pt x="1710690" y="284479"/>
                  </a:lnTo>
                </a:path>
              </a:pathLst>
            </a:custGeom>
            <a:ln w="2794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8050" y="2660650"/>
              <a:ext cx="133350" cy="12572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486400" y="3138170"/>
              <a:ext cx="1786889" cy="214629"/>
            </a:xfrm>
            <a:custGeom>
              <a:avLst/>
              <a:gdLst/>
              <a:ahLst/>
              <a:cxnLst/>
              <a:rect l="l" t="t" r="r" b="b"/>
              <a:pathLst>
                <a:path w="1786890" h="214629">
                  <a:moveTo>
                    <a:pt x="0" y="214629"/>
                  </a:moveTo>
                  <a:lnTo>
                    <a:pt x="1786890" y="0"/>
                  </a:lnTo>
                </a:path>
              </a:pathLst>
            </a:custGeom>
            <a:ln w="2793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9319" y="3074670"/>
              <a:ext cx="132079" cy="1270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562600" y="2895600"/>
              <a:ext cx="109220" cy="0"/>
            </a:xfrm>
            <a:custGeom>
              <a:avLst/>
              <a:gdLst/>
              <a:ahLst/>
              <a:cxnLst/>
              <a:rect l="l" t="t" r="r" b="b"/>
              <a:pathLst>
                <a:path w="109220" h="0">
                  <a:moveTo>
                    <a:pt x="0" y="0"/>
                  </a:moveTo>
                  <a:lnTo>
                    <a:pt x="109220" y="0"/>
                  </a:lnTo>
                </a:path>
              </a:pathLst>
            </a:custGeom>
            <a:ln w="2794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62929" y="2832100"/>
              <a:ext cx="128270" cy="127000"/>
            </a:xfrm>
            <a:custGeom>
              <a:avLst/>
              <a:gdLst/>
              <a:ahLst/>
              <a:cxnLst/>
              <a:rect l="l" t="t" r="r" b="b"/>
              <a:pathLst>
                <a:path w="128270" h="127000">
                  <a:moveTo>
                    <a:pt x="11430" y="0"/>
                  </a:moveTo>
                  <a:lnTo>
                    <a:pt x="0" y="19050"/>
                  </a:lnTo>
                  <a:lnTo>
                    <a:pt x="82550" y="63500"/>
                  </a:lnTo>
                  <a:lnTo>
                    <a:pt x="0" y="107950"/>
                  </a:lnTo>
                  <a:lnTo>
                    <a:pt x="11430" y="127000"/>
                  </a:lnTo>
                  <a:lnTo>
                    <a:pt x="128270" y="6350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5100" y="4056379"/>
              <a:ext cx="4419600" cy="12700"/>
            </a:xfrm>
            <a:custGeom>
              <a:avLst/>
              <a:gdLst/>
              <a:ahLst/>
              <a:cxnLst/>
              <a:rect l="l" t="t" r="r" b="b"/>
              <a:pathLst>
                <a:path w="4419600" h="12700">
                  <a:moveTo>
                    <a:pt x="0" y="12700"/>
                  </a:moveTo>
                  <a:lnTo>
                    <a:pt x="4419600" y="12700"/>
                  </a:lnTo>
                  <a:lnTo>
                    <a:pt x="44196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5A97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2400" y="3657599"/>
              <a:ext cx="4419600" cy="3200400"/>
            </a:xfrm>
            <a:custGeom>
              <a:avLst/>
              <a:gdLst/>
              <a:ahLst/>
              <a:cxnLst/>
              <a:rect l="l" t="t" r="r" b="b"/>
              <a:pathLst>
                <a:path w="4419600" h="3200400">
                  <a:moveTo>
                    <a:pt x="4419600" y="2209800"/>
                  </a:moveTo>
                  <a:lnTo>
                    <a:pt x="0" y="2209800"/>
                  </a:lnTo>
                  <a:lnTo>
                    <a:pt x="0" y="3200400"/>
                  </a:lnTo>
                  <a:lnTo>
                    <a:pt x="4419600" y="3200400"/>
                  </a:lnTo>
                  <a:lnTo>
                    <a:pt x="4419600" y="2209800"/>
                  </a:lnTo>
                  <a:close/>
                </a:path>
                <a:path w="4419600" h="3200400">
                  <a:moveTo>
                    <a:pt x="4419600" y="0"/>
                  </a:moveTo>
                  <a:lnTo>
                    <a:pt x="0" y="0"/>
                  </a:lnTo>
                  <a:lnTo>
                    <a:pt x="0" y="398780"/>
                  </a:lnTo>
                  <a:lnTo>
                    <a:pt x="4419600" y="398780"/>
                  </a:lnTo>
                  <a:lnTo>
                    <a:pt x="44196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468869" y="2700020"/>
            <a:ext cx="9499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E</a:t>
            </a:r>
            <a:r>
              <a:rPr dirty="0" sz="1800" spc="-15">
                <a:latin typeface="Arial MT"/>
                <a:cs typeface="Arial MT"/>
              </a:rPr>
              <a:t>l</a:t>
            </a:r>
            <a:r>
              <a:rPr dirty="0" sz="1800" spc="-5">
                <a:latin typeface="Arial MT"/>
                <a:cs typeface="Arial MT"/>
              </a:rPr>
              <a:t>ectric</a:t>
            </a:r>
            <a:r>
              <a:rPr dirty="0" sz="1800" spc="-15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l  </a:t>
            </a:r>
            <a:r>
              <a:rPr dirty="0" sz="1800" spc="-10">
                <a:latin typeface="Arial MT"/>
                <a:cs typeface="Arial MT"/>
              </a:rPr>
              <a:t>Contacts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600" y="5901690"/>
            <a:ext cx="409575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00" b="1">
                <a:latin typeface="Arial"/>
                <a:cs typeface="Arial"/>
              </a:rPr>
              <a:t>J</a:t>
            </a:r>
            <a:r>
              <a:rPr dirty="0" sz="2000" spc="-225" b="1">
                <a:latin typeface="Arial"/>
                <a:cs typeface="Arial"/>
              </a:rPr>
              <a:t>u</a:t>
            </a:r>
            <a:r>
              <a:rPr dirty="0" sz="2000" spc="-215" b="1">
                <a:latin typeface="Arial"/>
                <a:cs typeface="Arial"/>
              </a:rPr>
              <a:t>n</a:t>
            </a:r>
            <a:r>
              <a:rPr dirty="0" sz="2000" spc="-200" b="1">
                <a:latin typeface="Arial"/>
                <a:cs typeface="Arial"/>
              </a:rPr>
              <a:t>c</a:t>
            </a:r>
            <a:r>
              <a:rPr dirty="0" sz="2000" spc="-125" b="1">
                <a:latin typeface="Arial"/>
                <a:cs typeface="Arial"/>
              </a:rPr>
              <a:t>t</a:t>
            </a:r>
            <a:r>
              <a:rPr dirty="0" sz="2000" spc="-110" b="1">
                <a:latin typeface="Arial"/>
                <a:cs typeface="Arial"/>
              </a:rPr>
              <a:t>i</a:t>
            </a:r>
            <a:r>
              <a:rPr dirty="0" sz="2000" spc="-215" b="1">
                <a:latin typeface="Arial"/>
                <a:cs typeface="Arial"/>
              </a:rPr>
              <a:t>o</a:t>
            </a:r>
            <a:r>
              <a:rPr dirty="0" sz="2000" spc="-220" b="1">
                <a:latin typeface="Arial"/>
                <a:cs typeface="Arial"/>
              </a:rPr>
              <a:t>n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100" b="1">
                <a:latin typeface="Arial"/>
                <a:cs typeface="Arial"/>
              </a:rPr>
              <a:t>i</a:t>
            </a:r>
            <a:r>
              <a:rPr dirty="0" sz="2000" spc="-204" b="1">
                <a:latin typeface="Arial"/>
                <a:cs typeface="Arial"/>
              </a:rPr>
              <a:t>s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215" b="1">
                <a:latin typeface="Arial"/>
                <a:cs typeface="Arial"/>
              </a:rPr>
              <a:t>b</a:t>
            </a:r>
            <a:r>
              <a:rPr dirty="0" sz="2000" spc="-110" b="1">
                <a:latin typeface="Arial"/>
                <a:cs typeface="Arial"/>
              </a:rPr>
              <a:t>i</a:t>
            </a:r>
            <a:r>
              <a:rPr dirty="0" sz="2000" spc="-210" b="1">
                <a:latin typeface="Arial"/>
                <a:cs typeface="Arial"/>
              </a:rPr>
              <a:t>a</a:t>
            </a:r>
            <a:r>
              <a:rPr dirty="0" sz="2000" spc="-200" b="1">
                <a:latin typeface="Arial"/>
                <a:cs typeface="Arial"/>
              </a:rPr>
              <a:t>s</a:t>
            </a:r>
            <a:r>
              <a:rPr dirty="0" sz="2000" spc="-210" b="1">
                <a:latin typeface="Arial"/>
                <a:cs typeface="Arial"/>
              </a:rPr>
              <a:t>e</a:t>
            </a:r>
            <a:r>
              <a:rPr dirty="0" sz="2000" spc="-220" b="1">
                <a:latin typeface="Arial"/>
                <a:cs typeface="Arial"/>
              </a:rPr>
              <a:t>d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114" b="1">
                <a:latin typeface="Arial"/>
                <a:cs typeface="Arial"/>
              </a:rPr>
              <a:t>t</a:t>
            </a:r>
            <a:r>
              <a:rPr dirty="0" sz="2000" spc="-220" b="1">
                <a:latin typeface="Arial"/>
                <a:cs typeface="Arial"/>
              </a:rPr>
              <a:t>o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215" b="1">
                <a:latin typeface="Arial"/>
                <a:cs typeface="Arial"/>
              </a:rPr>
              <a:t>p</a:t>
            </a:r>
            <a:r>
              <a:rPr dirty="0" sz="2000" spc="-155" b="1">
                <a:latin typeface="Arial"/>
                <a:cs typeface="Arial"/>
              </a:rPr>
              <a:t>r</a:t>
            </a:r>
            <a:r>
              <a:rPr dirty="0" sz="2000" spc="-215" b="1">
                <a:latin typeface="Arial"/>
                <a:cs typeface="Arial"/>
              </a:rPr>
              <a:t>odu</a:t>
            </a:r>
            <a:r>
              <a:rPr dirty="0" sz="2000" spc="-210" b="1">
                <a:latin typeface="Arial"/>
                <a:cs typeface="Arial"/>
              </a:rPr>
              <a:t>c</a:t>
            </a:r>
            <a:r>
              <a:rPr dirty="0" sz="2000" spc="-204" b="1">
                <a:latin typeface="Arial"/>
                <a:cs typeface="Arial"/>
              </a:rPr>
              <a:t>e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210" b="1">
                <a:latin typeface="Arial"/>
                <a:cs typeface="Arial"/>
              </a:rPr>
              <a:t>eve</a:t>
            </a:r>
            <a:r>
              <a:rPr dirty="0" sz="2000" spc="-220" b="1">
                <a:latin typeface="Arial"/>
                <a:cs typeface="Arial"/>
              </a:rPr>
              <a:t>n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spc="-325" b="1">
                <a:latin typeface="Arial"/>
                <a:cs typeface="Arial"/>
              </a:rPr>
              <a:t>m</a:t>
            </a:r>
            <a:r>
              <a:rPr dirty="0" sz="2000" spc="-215" b="1">
                <a:latin typeface="Arial"/>
                <a:cs typeface="Arial"/>
              </a:rPr>
              <a:t>o</a:t>
            </a:r>
            <a:r>
              <a:rPr dirty="0" sz="2000" spc="-155" b="1">
                <a:latin typeface="Arial"/>
                <a:cs typeface="Arial"/>
              </a:rPr>
              <a:t>r</a:t>
            </a:r>
            <a:r>
              <a:rPr dirty="0" sz="2000" spc="-135" b="1">
                <a:latin typeface="Arial"/>
                <a:cs typeface="Arial"/>
              </a:rPr>
              <a:t>e  </a:t>
            </a:r>
            <a:r>
              <a:rPr dirty="0" sz="2000" spc="-200" b="1">
                <a:latin typeface="Arial"/>
                <a:cs typeface="Arial"/>
              </a:rPr>
              <a:t>e</a:t>
            </a:r>
            <a:r>
              <a:rPr dirty="0" sz="2000" spc="-125" b="1">
                <a:latin typeface="Arial"/>
                <a:cs typeface="Arial"/>
              </a:rPr>
              <a:t>-</a:t>
            </a:r>
            <a:r>
              <a:rPr dirty="0" sz="2000" spc="-220" b="1">
                <a:latin typeface="Arial"/>
                <a:cs typeface="Arial"/>
              </a:rPr>
              <a:t>h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200" b="1">
                <a:latin typeface="Arial"/>
                <a:cs typeface="Arial"/>
              </a:rPr>
              <a:t>a</a:t>
            </a:r>
            <a:r>
              <a:rPr dirty="0" sz="2000" spc="-225" b="1">
                <a:latin typeface="Arial"/>
                <a:cs typeface="Arial"/>
              </a:rPr>
              <a:t>n</a:t>
            </a:r>
            <a:r>
              <a:rPr dirty="0" sz="2000" spc="-220" b="1">
                <a:latin typeface="Arial"/>
                <a:cs typeface="Arial"/>
              </a:rPr>
              <a:t>d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spc="-125" b="1">
                <a:latin typeface="Arial"/>
                <a:cs typeface="Arial"/>
              </a:rPr>
              <a:t>t</a:t>
            </a:r>
            <a:r>
              <a:rPr dirty="0" sz="2000" spc="-220" b="1">
                <a:latin typeface="Arial"/>
                <a:cs typeface="Arial"/>
              </a:rPr>
              <a:t>o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100" b="1">
                <a:latin typeface="Arial"/>
                <a:cs typeface="Arial"/>
              </a:rPr>
              <a:t>i</a:t>
            </a:r>
            <a:r>
              <a:rPr dirty="0" sz="2000" spc="-215" b="1">
                <a:latin typeface="Arial"/>
                <a:cs typeface="Arial"/>
              </a:rPr>
              <a:t>n</a:t>
            </a:r>
            <a:r>
              <a:rPr dirty="0" sz="2000" spc="-110" b="1">
                <a:latin typeface="Arial"/>
                <a:cs typeface="Arial"/>
              </a:rPr>
              <a:t>j</a:t>
            </a:r>
            <a:r>
              <a:rPr dirty="0" sz="2000" spc="-210" b="1">
                <a:latin typeface="Arial"/>
                <a:cs typeface="Arial"/>
              </a:rPr>
              <a:t>e</a:t>
            </a:r>
            <a:r>
              <a:rPr dirty="0" sz="2000" spc="-200" b="1">
                <a:latin typeface="Arial"/>
                <a:cs typeface="Arial"/>
              </a:rPr>
              <a:t>c</a:t>
            </a:r>
            <a:r>
              <a:rPr dirty="0" sz="2000" spc="-125" b="1">
                <a:latin typeface="Arial"/>
                <a:cs typeface="Arial"/>
              </a:rPr>
              <a:t>t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200" b="1">
                <a:latin typeface="Arial"/>
                <a:cs typeface="Arial"/>
              </a:rPr>
              <a:t>e</a:t>
            </a:r>
            <a:r>
              <a:rPr dirty="0" sz="2000" spc="-110" b="1">
                <a:latin typeface="Arial"/>
                <a:cs typeface="Arial"/>
              </a:rPr>
              <a:t>l</a:t>
            </a:r>
            <a:r>
              <a:rPr dirty="0" sz="2000" spc="-200" b="1">
                <a:latin typeface="Arial"/>
                <a:cs typeface="Arial"/>
              </a:rPr>
              <a:t>e</a:t>
            </a:r>
            <a:r>
              <a:rPr dirty="0" sz="2000" spc="-210" b="1">
                <a:latin typeface="Arial"/>
                <a:cs typeface="Arial"/>
              </a:rPr>
              <a:t>c</a:t>
            </a:r>
            <a:r>
              <a:rPr dirty="0" sz="2000" spc="-125" b="1">
                <a:latin typeface="Arial"/>
                <a:cs typeface="Arial"/>
              </a:rPr>
              <a:t>t</a:t>
            </a:r>
            <a:r>
              <a:rPr dirty="0" sz="2000" spc="-145" b="1">
                <a:latin typeface="Arial"/>
                <a:cs typeface="Arial"/>
              </a:rPr>
              <a:t>r</a:t>
            </a:r>
            <a:r>
              <a:rPr dirty="0" sz="2000" spc="-225" b="1">
                <a:latin typeface="Arial"/>
                <a:cs typeface="Arial"/>
              </a:rPr>
              <a:t>o</a:t>
            </a:r>
            <a:r>
              <a:rPr dirty="0" sz="2000" spc="-215" b="1">
                <a:latin typeface="Arial"/>
                <a:cs typeface="Arial"/>
              </a:rPr>
              <a:t>n</a:t>
            </a:r>
            <a:r>
              <a:rPr dirty="0" sz="2000" spc="-204" b="1">
                <a:latin typeface="Arial"/>
                <a:cs typeface="Arial"/>
              </a:rPr>
              <a:t>s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125" b="1">
                <a:latin typeface="Arial"/>
                <a:cs typeface="Arial"/>
              </a:rPr>
              <a:t>f</a:t>
            </a:r>
            <a:r>
              <a:rPr dirty="0" sz="2000" spc="-145" b="1">
                <a:latin typeface="Arial"/>
                <a:cs typeface="Arial"/>
              </a:rPr>
              <a:t>r</a:t>
            </a:r>
            <a:r>
              <a:rPr dirty="0" sz="2000" spc="-225" b="1">
                <a:latin typeface="Arial"/>
                <a:cs typeface="Arial"/>
              </a:rPr>
              <a:t>o</a:t>
            </a:r>
            <a:r>
              <a:rPr dirty="0" sz="2000" spc="-325" b="1">
                <a:latin typeface="Arial"/>
                <a:cs typeface="Arial"/>
              </a:rPr>
              <a:t>m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220" b="1">
                <a:latin typeface="Arial"/>
                <a:cs typeface="Arial"/>
              </a:rPr>
              <a:t>n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spc="-125" b="1">
                <a:latin typeface="Arial"/>
                <a:cs typeface="Arial"/>
              </a:rPr>
              <a:t>t</a:t>
            </a:r>
            <a:r>
              <a:rPr dirty="0" sz="2000" spc="-220" b="1">
                <a:latin typeface="Arial"/>
                <a:cs typeface="Arial"/>
              </a:rPr>
              <a:t>o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220" b="1">
                <a:latin typeface="Arial"/>
                <a:cs typeface="Arial"/>
              </a:rPr>
              <a:t>p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spc="-125" b="1">
                <a:latin typeface="Arial"/>
                <a:cs typeface="Arial"/>
              </a:rPr>
              <a:t>f</a:t>
            </a:r>
            <a:r>
              <a:rPr dirty="0" sz="2000" spc="-215" b="1">
                <a:latin typeface="Arial"/>
                <a:cs typeface="Arial"/>
              </a:rPr>
              <a:t>o</a:t>
            </a:r>
            <a:r>
              <a:rPr dirty="0" sz="2000" spc="-125" b="1">
                <a:latin typeface="Arial"/>
                <a:cs typeface="Arial"/>
              </a:rPr>
              <a:t>r  r</a:t>
            </a:r>
            <a:r>
              <a:rPr dirty="0" sz="2000" spc="-210" b="1">
                <a:latin typeface="Arial"/>
                <a:cs typeface="Arial"/>
              </a:rPr>
              <a:t>e</a:t>
            </a:r>
            <a:r>
              <a:rPr dirty="0" sz="2000" spc="-200" b="1">
                <a:latin typeface="Arial"/>
                <a:cs typeface="Arial"/>
              </a:rPr>
              <a:t>c</a:t>
            </a:r>
            <a:r>
              <a:rPr dirty="0" sz="2000" spc="-225" b="1">
                <a:latin typeface="Arial"/>
                <a:cs typeface="Arial"/>
              </a:rPr>
              <a:t>o</a:t>
            </a:r>
            <a:r>
              <a:rPr dirty="0" sz="2000" spc="-320" b="1">
                <a:latin typeface="Arial"/>
                <a:cs typeface="Arial"/>
              </a:rPr>
              <a:t>m</a:t>
            </a:r>
            <a:r>
              <a:rPr dirty="0" sz="2000" spc="-215" b="1">
                <a:latin typeface="Arial"/>
                <a:cs typeface="Arial"/>
              </a:rPr>
              <a:t>b</a:t>
            </a:r>
            <a:r>
              <a:rPr dirty="0" sz="2000" spc="-110" b="1">
                <a:latin typeface="Arial"/>
                <a:cs typeface="Arial"/>
              </a:rPr>
              <a:t>i</a:t>
            </a:r>
            <a:r>
              <a:rPr dirty="0" sz="2000" spc="-215" b="1">
                <a:latin typeface="Arial"/>
                <a:cs typeface="Arial"/>
              </a:rPr>
              <a:t>n</a:t>
            </a:r>
            <a:r>
              <a:rPr dirty="0" sz="2000" spc="-210" b="1">
                <a:latin typeface="Arial"/>
                <a:cs typeface="Arial"/>
              </a:rPr>
              <a:t>a</a:t>
            </a:r>
            <a:r>
              <a:rPr dirty="0" sz="2000" spc="-125" b="1">
                <a:latin typeface="Arial"/>
                <a:cs typeface="Arial"/>
              </a:rPr>
              <a:t>t</a:t>
            </a:r>
            <a:r>
              <a:rPr dirty="0" sz="2000" spc="-100" b="1">
                <a:latin typeface="Arial"/>
                <a:cs typeface="Arial"/>
              </a:rPr>
              <a:t>i</a:t>
            </a:r>
            <a:r>
              <a:rPr dirty="0" sz="2000" spc="-215" b="1">
                <a:latin typeface="Arial"/>
                <a:cs typeface="Arial"/>
              </a:rPr>
              <a:t>o</a:t>
            </a:r>
            <a:r>
              <a:rPr dirty="0" sz="2000" spc="-220" b="1">
                <a:latin typeface="Arial"/>
                <a:cs typeface="Arial"/>
              </a:rPr>
              <a:t>n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125" b="1">
                <a:latin typeface="Arial"/>
                <a:cs typeface="Arial"/>
              </a:rPr>
              <a:t>t</a:t>
            </a:r>
            <a:r>
              <a:rPr dirty="0" sz="2000" spc="-220" b="1">
                <a:latin typeface="Arial"/>
                <a:cs typeface="Arial"/>
              </a:rPr>
              <a:t>o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spc="-225" b="1">
                <a:latin typeface="Arial"/>
                <a:cs typeface="Arial"/>
              </a:rPr>
              <a:t>h</a:t>
            </a:r>
            <a:r>
              <a:rPr dirty="0" sz="2000" spc="-204" b="1">
                <a:latin typeface="Arial"/>
                <a:cs typeface="Arial"/>
              </a:rPr>
              <a:t>a</a:t>
            </a:r>
            <a:r>
              <a:rPr dirty="0" sz="2000" spc="-215" b="1">
                <a:latin typeface="Arial"/>
                <a:cs typeface="Arial"/>
              </a:rPr>
              <a:t>p</a:t>
            </a:r>
            <a:r>
              <a:rPr dirty="0" sz="2000" spc="-225" b="1">
                <a:latin typeface="Arial"/>
                <a:cs typeface="Arial"/>
              </a:rPr>
              <a:t>p</a:t>
            </a:r>
            <a:r>
              <a:rPr dirty="0" sz="2000" spc="-210" b="1">
                <a:latin typeface="Arial"/>
                <a:cs typeface="Arial"/>
              </a:rPr>
              <a:t>en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2400" y="4191000"/>
            <a:ext cx="4432300" cy="716280"/>
            <a:chOff x="152400" y="4191000"/>
            <a:chExt cx="4432300" cy="716280"/>
          </a:xfrm>
        </p:grpSpPr>
        <p:sp>
          <p:nvSpPr>
            <p:cNvPr id="20" name="object 20"/>
            <p:cNvSpPr/>
            <p:nvPr/>
          </p:nvSpPr>
          <p:spPr>
            <a:xfrm>
              <a:off x="165100" y="4894580"/>
              <a:ext cx="4419600" cy="12700"/>
            </a:xfrm>
            <a:custGeom>
              <a:avLst/>
              <a:gdLst/>
              <a:ahLst/>
              <a:cxnLst/>
              <a:rect l="l" t="t" r="r" b="b"/>
              <a:pathLst>
                <a:path w="4419600" h="12700">
                  <a:moveTo>
                    <a:pt x="0" y="12700"/>
                  </a:moveTo>
                  <a:lnTo>
                    <a:pt x="4419600" y="12700"/>
                  </a:lnTo>
                  <a:lnTo>
                    <a:pt x="44196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5A97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2400" y="4191000"/>
              <a:ext cx="4419600" cy="703580"/>
            </a:xfrm>
            <a:custGeom>
              <a:avLst/>
              <a:gdLst/>
              <a:ahLst/>
              <a:cxnLst/>
              <a:rect l="l" t="t" r="r" b="b"/>
              <a:pathLst>
                <a:path w="4419600" h="703579">
                  <a:moveTo>
                    <a:pt x="0" y="0"/>
                  </a:moveTo>
                  <a:lnTo>
                    <a:pt x="4419600" y="0"/>
                  </a:lnTo>
                  <a:lnTo>
                    <a:pt x="4419600" y="703580"/>
                  </a:lnTo>
                  <a:lnTo>
                    <a:pt x="0" y="703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152400" y="5029200"/>
            <a:ext cx="4432300" cy="716280"/>
            <a:chOff x="152400" y="5029200"/>
            <a:chExt cx="4432300" cy="716280"/>
          </a:xfrm>
        </p:grpSpPr>
        <p:sp>
          <p:nvSpPr>
            <p:cNvPr id="23" name="object 23"/>
            <p:cNvSpPr/>
            <p:nvPr/>
          </p:nvSpPr>
          <p:spPr>
            <a:xfrm>
              <a:off x="165100" y="5732780"/>
              <a:ext cx="4419600" cy="12700"/>
            </a:xfrm>
            <a:custGeom>
              <a:avLst/>
              <a:gdLst/>
              <a:ahLst/>
              <a:cxnLst/>
              <a:rect l="l" t="t" r="r" b="b"/>
              <a:pathLst>
                <a:path w="4419600" h="12700">
                  <a:moveTo>
                    <a:pt x="0" y="12700"/>
                  </a:moveTo>
                  <a:lnTo>
                    <a:pt x="4419600" y="12700"/>
                  </a:lnTo>
                  <a:lnTo>
                    <a:pt x="44196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5A97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52400" y="5029200"/>
              <a:ext cx="4419600" cy="703580"/>
            </a:xfrm>
            <a:custGeom>
              <a:avLst/>
              <a:gdLst/>
              <a:ahLst/>
              <a:cxnLst/>
              <a:rect l="l" t="t" r="r" b="b"/>
              <a:pathLst>
                <a:path w="4419600" h="703579">
                  <a:moveTo>
                    <a:pt x="0" y="0"/>
                  </a:moveTo>
                  <a:lnTo>
                    <a:pt x="4419600" y="0"/>
                  </a:lnTo>
                  <a:lnTo>
                    <a:pt x="4419600" y="703580"/>
                  </a:lnTo>
                  <a:lnTo>
                    <a:pt x="0" y="703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52400" y="3691890"/>
            <a:ext cx="4419600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2000" spc="-265" b="1">
                <a:latin typeface="Arial"/>
                <a:cs typeface="Arial"/>
              </a:rPr>
              <a:t>A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spc="-125" b="1">
                <a:latin typeface="Arial"/>
                <a:cs typeface="Arial"/>
              </a:rPr>
              <a:t>t</a:t>
            </a:r>
            <a:r>
              <a:rPr dirty="0" sz="2000" spc="-210" b="1">
                <a:latin typeface="Arial"/>
                <a:cs typeface="Arial"/>
              </a:rPr>
              <a:t>y</a:t>
            </a:r>
            <a:r>
              <a:rPr dirty="0" sz="2000" spc="-215" b="1">
                <a:latin typeface="Arial"/>
                <a:cs typeface="Arial"/>
              </a:rPr>
              <a:t>p</a:t>
            </a:r>
            <a:r>
              <a:rPr dirty="0" sz="2000" spc="-100" b="1">
                <a:latin typeface="Arial"/>
                <a:cs typeface="Arial"/>
              </a:rPr>
              <a:t>i</a:t>
            </a:r>
            <a:r>
              <a:rPr dirty="0" sz="2000" spc="-210" b="1">
                <a:latin typeface="Arial"/>
                <a:cs typeface="Arial"/>
              </a:rPr>
              <a:t>ca</a:t>
            </a:r>
            <a:r>
              <a:rPr dirty="0" sz="2000" spc="-100" b="1">
                <a:latin typeface="Arial"/>
                <a:cs typeface="Arial"/>
              </a:rPr>
              <a:t>l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215" b="1">
                <a:latin typeface="Arial"/>
                <a:cs typeface="Arial"/>
              </a:rPr>
              <a:t>L</a:t>
            </a:r>
            <a:r>
              <a:rPr dirty="0" sz="2000" spc="-250" b="1">
                <a:latin typeface="Arial"/>
                <a:cs typeface="Arial"/>
              </a:rPr>
              <a:t>E</a:t>
            </a:r>
            <a:r>
              <a:rPr dirty="0" sz="2000" spc="-265" b="1">
                <a:latin typeface="Arial"/>
                <a:cs typeface="Arial"/>
              </a:rPr>
              <a:t>D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spc="-215" b="1">
                <a:latin typeface="Arial"/>
                <a:cs typeface="Arial"/>
              </a:rPr>
              <a:t>n</a:t>
            </a:r>
            <a:r>
              <a:rPr dirty="0" sz="2000" spc="-210" b="1">
                <a:latin typeface="Arial"/>
                <a:cs typeface="Arial"/>
              </a:rPr>
              <a:t>ee</a:t>
            </a:r>
            <a:r>
              <a:rPr dirty="0" sz="2000" spc="-215" b="1">
                <a:latin typeface="Arial"/>
                <a:cs typeface="Arial"/>
              </a:rPr>
              <a:t>d</a:t>
            </a:r>
            <a:r>
              <a:rPr dirty="0" sz="2000" spc="-204" b="1">
                <a:latin typeface="Arial"/>
                <a:cs typeface="Arial"/>
              </a:rPr>
              <a:t>s</a:t>
            </a:r>
            <a:r>
              <a:rPr dirty="0" sz="2000" spc="-110" b="1">
                <a:latin typeface="Arial"/>
                <a:cs typeface="Arial"/>
              </a:rPr>
              <a:t> </a:t>
            </a:r>
            <a:r>
              <a:rPr dirty="0" sz="2000" spc="-204" b="1">
                <a:latin typeface="Arial"/>
                <a:cs typeface="Arial"/>
              </a:rPr>
              <a:t>a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215" b="1">
                <a:latin typeface="Arial"/>
                <a:cs typeface="Arial"/>
              </a:rPr>
              <a:t>p</a:t>
            </a:r>
            <a:r>
              <a:rPr dirty="0" sz="2000" spc="-125" b="1">
                <a:latin typeface="Arial"/>
                <a:cs typeface="Arial"/>
              </a:rPr>
              <a:t>-</a:t>
            </a:r>
            <a:r>
              <a:rPr dirty="0" sz="2000" spc="-220" b="1">
                <a:latin typeface="Arial"/>
                <a:cs typeface="Arial"/>
              </a:rPr>
              <a:t>n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spc="-110" b="1">
                <a:latin typeface="Arial"/>
                <a:cs typeface="Arial"/>
              </a:rPr>
              <a:t>j</a:t>
            </a:r>
            <a:r>
              <a:rPr dirty="0" sz="2000" spc="-215" b="1">
                <a:latin typeface="Arial"/>
                <a:cs typeface="Arial"/>
              </a:rPr>
              <a:t>un</a:t>
            </a:r>
            <a:r>
              <a:rPr dirty="0" sz="2000" spc="-210" b="1">
                <a:latin typeface="Arial"/>
                <a:cs typeface="Arial"/>
              </a:rPr>
              <a:t>c</a:t>
            </a:r>
            <a:r>
              <a:rPr dirty="0" sz="2000" spc="-125" b="1">
                <a:latin typeface="Arial"/>
                <a:cs typeface="Arial"/>
              </a:rPr>
              <a:t>t</a:t>
            </a:r>
            <a:r>
              <a:rPr dirty="0" sz="2000" spc="-100" b="1">
                <a:latin typeface="Arial"/>
                <a:cs typeface="Arial"/>
              </a:rPr>
              <a:t>i</a:t>
            </a:r>
            <a:r>
              <a:rPr dirty="0" sz="2000" spc="-215" b="1">
                <a:latin typeface="Arial"/>
                <a:cs typeface="Arial"/>
              </a:rPr>
              <a:t>o</a:t>
            </a:r>
            <a:r>
              <a:rPr dirty="0" sz="2000" spc="-220" b="1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88900" marR="383540">
              <a:lnSpc>
                <a:spcPct val="100000"/>
              </a:lnSpc>
              <a:spcBef>
                <a:spcPts val="1800"/>
              </a:spcBef>
            </a:pPr>
            <a:r>
              <a:rPr dirty="0" sz="2000" spc="-215" b="1">
                <a:latin typeface="Arial"/>
                <a:cs typeface="Arial"/>
              </a:rPr>
              <a:t>Th</a:t>
            </a:r>
            <a:r>
              <a:rPr dirty="0" sz="2000" spc="-210" b="1">
                <a:latin typeface="Arial"/>
                <a:cs typeface="Arial"/>
              </a:rPr>
              <a:t>e</a:t>
            </a:r>
            <a:r>
              <a:rPr dirty="0" sz="2000" spc="-145" b="1">
                <a:latin typeface="Arial"/>
                <a:cs typeface="Arial"/>
              </a:rPr>
              <a:t>r</a:t>
            </a:r>
            <a:r>
              <a:rPr dirty="0" sz="2000" spc="-204" b="1">
                <a:latin typeface="Arial"/>
                <a:cs typeface="Arial"/>
              </a:rPr>
              <a:t>e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210" b="1">
                <a:latin typeface="Arial"/>
                <a:cs typeface="Arial"/>
              </a:rPr>
              <a:t>a</a:t>
            </a:r>
            <a:r>
              <a:rPr dirty="0" sz="2000" spc="-155" b="1">
                <a:latin typeface="Arial"/>
                <a:cs typeface="Arial"/>
              </a:rPr>
              <a:t>r</a:t>
            </a:r>
            <a:r>
              <a:rPr dirty="0" sz="2000" spc="-204" b="1">
                <a:latin typeface="Arial"/>
                <a:cs typeface="Arial"/>
              </a:rPr>
              <a:t>e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204" b="1">
                <a:latin typeface="Arial"/>
                <a:cs typeface="Arial"/>
              </a:rPr>
              <a:t>a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100" b="1">
                <a:latin typeface="Arial"/>
                <a:cs typeface="Arial"/>
              </a:rPr>
              <a:t>l</a:t>
            </a:r>
            <a:r>
              <a:rPr dirty="0" sz="2000" spc="-215" b="1">
                <a:latin typeface="Arial"/>
                <a:cs typeface="Arial"/>
              </a:rPr>
              <a:t>o</a:t>
            </a:r>
            <a:r>
              <a:rPr dirty="0" sz="2000" spc="-125" b="1">
                <a:latin typeface="Arial"/>
                <a:cs typeface="Arial"/>
              </a:rPr>
              <a:t>t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215" b="1">
                <a:latin typeface="Arial"/>
                <a:cs typeface="Arial"/>
              </a:rPr>
              <a:t>o</a:t>
            </a:r>
            <a:r>
              <a:rPr dirty="0" sz="2000" spc="-125" b="1">
                <a:latin typeface="Arial"/>
                <a:cs typeface="Arial"/>
              </a:rPr>
              <a:t>f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210" b="1">
                <a:latin typeface="Arial"/>
                <a:cs typeface="Arial"/>
              </a:rPr>
              <a:t>e</a:t>
            </a:r>
            <a:r>
              <a:rPr dirty="0" sz="2000" spc="-100" b="1">
                <a:latin typeface="Arial"/>
                <a:cs typeface="Arial"/>
              </a:rPr>
              <a:t>l</a:t>
            </a:r>
            <a:r>
              <a:rPr dirty="0" sz="2000" spc="-210" b="1">
                <a:latin typeface="Arial"/>
                <a:cs typeface="Arial"/>
              </a:rPr>
              <a:t>ec</a:t>
            </a:r>
            <a:r>
              <a:rPr dirty="0" sz="2000" spc="-125" b="1">
                <a:latin typeface="Arial"/>
                <a:cs typeface="Arial"/>
              </a:rPr>
              <a:t>t</a:t>
            </a:r>
            <a:r>
              <a:rPr dirty="0" sz="2000" spc="-145" b="1">
                <a:latin typeface="Arial"/>
                <a:cs typeface="Arial"/>
              </a:rPr>
              <a:t>r</a:t>
            </a:r>
            <a:r>
              <a:rPr dirty="0" sz="2000" spc="-215" b="1">
                <a:latin typeface="Arial"/>
                <a:cs typeface="Arial"/>
              </a:rPr>
              <a:t>on</a:t>
            </a:r>
            <a:r>
              <a:rPr dirty="0" sz="2000" spc="-204" b="1">
                <a:latin typeface="Arial"/>
                <a:cs typeface="Arial"/>
              </a:rPr>
              <a:t>s</a:t>
            </a:r>
            <a:r>
              <a:rPr dirty="0" sz="2000" spc="-110" b="1">
                <a:latin typeface="Arial"/>
                <a:cs typeface="Arial"/>
              </a:rPr>
              <a:t> </a:t>
            </a:r>
            <a:r>
              <a:rPr dirty="0" sz="2000" spc="-210" b="1">
                <a:latin typeface="Arial"/>
                <a:cs typeface="Arial"/>
              </a:rPr>
              <a:t>a</a:t>
            </a:r>
            <a:r>
              <a:rPr dirty="0" sz="2000" spc="-215" b="1">
                <a:latin typeface="Arial"/>
                <a:cs typeface="Arial"/>
              </a:rPr>
              <a:t>n</a:t>
            </a:r>
            <a:r>
              <a:rPr dirty="0" sz="2000" spc="-220" b="1">
                <a:latin typeface="Arial"/>
                <a:cs typeface="Arial"/>
              </a:rPr>
              <a:t>d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spc="-215" b="1">
                <a:latin typeface="Arial"/>
                <a:cs typeface="Arial"/>
              </a:rPr>
              <a:t>h</a:t>
            </a:r>
            <a:r>
              <a:rPr dirty="0" sz="2000" spc="-225" b="1">
                <a:latin typeface="Arial"/>
                <a:cs typeface="Arial"/>
              </a:rPr>
              <a:t>o</a:t>
            </a:r>
            <a:r>
              <a:rPr dirty="0" sz="2000" spc="-100" b="1">
                <a:latin typeface="Arial"/>
                <a:cs typeface="Arial"/>
              </a:rPr>
              <a:t>l</a:t>
            </a:r>
            <a:r>
              <a:rPr dirty="0" sz="2000" spc="-210" b="1">
                <a:latin typeface="Arial"/>
                <a:cs typeface="Arial"/>
              </a:rPr>
              <a:t>e</a:t>
            </a:r>
            <a:r>
              <a:rPr dirty="0" sz="2000" spc="-204" b="1">
                <a:latin typeface="Arial"/>
                <a:cs typeface="Arial"/>
              </a:rPr>
              <a:t>s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210" b="1">
                <a:latin typeface="Arial"/>
                <a:cs typeface="Arial"/>
              </a:rPr>
              <a:t>a</a:t>
            </a:r>
            <a:r>
              <a:rPr dirty="0" sz="2000" spc="-110" b="1">
                <a:latin typeface="Arial"/>
                <a:cs typeface="Arial"/>
              </a:rPr>
              <a:t>t  </a:t>
            </a:r>
            <a:r>
              <a:rPr dirty="0" sz="2000" spc="-114" b="1">
                <a:latin typeface="Arial"/>
                <a:cs typeface="Arial"/>
              </a:rPr>
              <a:t>t</a:t>
            </a:r>
            <a:r>
              <a:rPr dirty="0" sz="2000" spc="-225" b="1">
                <a:latin typeface="Arial"/>
                <a:cs typeface="Arial"/>
              </a:rPr>
              <a:t>h</a:t>
            </a:r>
            <a:r>
              <a:rPr dirty="0" sz="2000" spc="-204" b="1">
                <a:latin typeface="Arial"/>
                <a:cs typeface="Arial"/>
              </a:rPr>
              <a:t>e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100" b="1">
                <a:latin typeface="Arial"/>
                <a:cs typeface="Arial"/>
              </a:rPr>
              <a:t>j</a:t>
            </a:r>
            <a:r>
              <a:rPr dirty="0" sz="2000" spc="-215" b="1">
                <a:latin typeface="Arial"/>
                <a:cs typeface="Arial"/>
              </a:rPr>
              <a:t>u</a:t>
            </a:r>
            <a:r>
              <a:rPr dirty="0" sz="2000" spc="-225" b="1">
                <a:latin typeface="Arial"/>
                <a:cs typeface="Arial"/>
              </a:rPr>
              <a:t>n</a:t>
            </a:r>
            <a:r>
              <a:rPr dirty="0" sz="2000" spc="-204" b="1">
                <a:latin typeface="Arial"/>
                <a:cs typeface="Arial"/>
              </a:rPr>
              <a:t>c</a:t>
            </a:r>
            <a:r>
              <a:rPr dirty="0" sz="2000" spc="-125" b="1">
                <a:latin typeface="Arial"/>
                <a:cs typeface="Arial"/>
              </a:rPr>
              <a:t>t</a:t>
            </a:r>
            <a:r>
              <a:rPr dirty="0" sz="2000" spc="-110" b="1">
                <a:latin typeface="Arial"/>
                <a:cs typeface="Arial"/>
              </a:rPr>
              <a:t>i</a:t>
            </a:r>
            <a:r>
              <a:rPr dirty="0" sz="2000" spc="-215" b="1">
                <a:latin typeface="Arial"/>
                <a:cs typeface="Arial"/>
              </a:rPr>
              <a:t>o</a:t>
            </a:r>
            <a:r>
              <a:rPr dirty="0" sz="2000" spc="-220" b="1">
                <a:latin typeface="Arial"/>
                <a:cs typeface="Arial"/>
              </a:rPr>
              <a:t>n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spc="-225" b="1">
                <a:latin typeface="Arial"/>
                <a:cs typeface="Arial"/>
              </a:rPr>
              <a:t>d</a:t>
            </a:r>
            <a:r>
              <a:rPr dirty="0" sz="2000" spc="-215" b="1">
                <a:latin typeface="Arial"/>
                <a:cs typeface="Arial"/>
              </a:rPr>
              <a:t>u</a:t>
            </a:r>
            <a:r>
              <a:rPr dirty="0" sz="2000" spc="-204" b="1">
                <a:latin typeface="Arial"/>
                <a:cs typeface="Arial"/>
              </a:rPr>
              <a:t>e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125" b="1">
                <a:latin typeface="Arial"/>
                <a:cs typeface="Arial"/>
              </a:rPr>
              <a:t>t</a:t>
            </a:r>
            <a:r>
              <a:rPr dirty="0" sz="2000" spc="-220" b="1">
                <a:latin typeface="Arial"/>
                <a:cs typeface="Arial"/>
              </a:rPr>
              <a:t>o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spc="-210" b="1">
                <a:latin typeface="Arial"/>
                <a:cs typeface="Arial"/>
              </a:rPr>
              <a:t>exc</a:t>
            </a:r>
            <a:r>
              <a:rPr dirty="0" sz="2000" spc="-100" b="1">
                <a:latin typeface="Arial"/>
                <a:cs typeface="Arial"/>
              </a:rPr>
              <a:t>i</a:t>
            </a:r>
            <a:r>
              <a:rPr dirty="0" sz="2000" spc="-125" b="1">
                <a:latin typeface="Arial"/>
                <a:cs typeface="Arial"/>
              </a:rPr>
              <a:t>t</a:t>
            </a:r>
            <a:r>
              <a:rPr dirty="0" sz="2000" spc="-210" b="1">
                <a:latin typeface="Arial"/>
                <a:cs typeface="Arial"/>
              </a:rPr>
              <a:t>a</a:t>
            </a:r>
            <a:r>
              <a:rPr dirty="0" sz="2000" spc="-114" b="1">
                <a:latin typeface="Arial"/>
                <a:cs typeface="Arial"/>
              </a:rPr>
              <a:t>t</a:t>
            </a:r>
            <a:r>
              <a:rPr dirty="0" sz="2000" spc="-110" b="1">
                <a:latin typeface="Arial"/>
                <a:cs typeface="Arial"/>
              </a:rPr>
              <a:t>i</a:t>
            </a:r>
            <a:r>
              <a:rPr dirty="0" sz="2000" spc="-215" b="1">
                <a:latin typeface="Arial"/>
                <a:cs typeface="Arial"/>
              </a:rPr>
              <a:t>on</a:t>
            </a:r>
            <a:r>
              <a:rPr dirty="0" sz="2000" spc="-204" b="1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88900" marR="276860">
              <a:lnSpc>
                <a:spcPct val="100000"/>
              </a:lnSpc>
              <a:spcBef>
                <a:spcPts val="1800"/>
              </a:spcBef>
            </a:pPr>
            <a:r>
              <a:rPr dirty="0" sz="2000" spc="-245" b="1">
                <a:latin typeface="Arial"/>
                <a:cs typeface="Arial"/>
              </a:rPr>
              <a:t>E</a:t>
            </a:r>
            <a:r>
              <a:rPr dirty="0" sz="2000" spc="-110" b="1">
                <a:latin typeface="Arial"/>
                <a:cs typeface="Arial"/>
              </a:rPr>
              <a:t>l</a:t>
            </a:r>
            <a:r>
              <a:rPr dirty="0" sz="2000" spc="-200" b="1">
                <a:latin typeface="Arial"/>
                <a:cs typeface="Arial"/>
              </a:rPr>
              <a:t>e</a:t>
            </a:r>
            <a:r>
              <a:rPr dirty="0" sz="2000" spc="-210" b="1">
                <a:latin typeface="Arial"/>
                <a:cs typeface="Arial"/>
              </a:rPr>
              <a:t>c</a:t>
            </a:r>
            <a:r>
              <a:rPr dirty="0" sz="2000" spc="-125" b="1">
                <a:latin typeface="Arial"/>
                <a:cs typeface="Arial"/>
              </a:rPr>
              <a:t>t</a:t>
            </a:r>
            <a:r>
              <a:rPr dirty="0" sz="2000" spc="-145" b="1">
                <a:latin typeface="Arial"/>
                <a:cs typeface="Arial"/>
              </a:rPr>
              <a:t>r</a:t>
            </a:r>
            <a:r>
              <a:rPr dirty="0" sz="2000" spc="-225" b="1">
                <a:latin typeface="Arial"/>
                <a:cs typeface="Arial"/>
              </a:rPr>
              <a:t>o</a:t>
            </a:r>
            <a:r>
              <a:rPr dirty="0" sz="2000" spc="-215" b="1">
                <a:latin typeface="Arial"/>
                <a:cs typeface="Arial"/>
              </a:rPr>
              <a:t>n</a:t>
            </a:r>
            <a:r>
              <a:rPr dirty="0" sz="2000" spc="-204" b="1">
                <a:latin typeface="Arial"/>
                <a:cs typeface="Arial"/>
              </a:rPr>
              <a:t>s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125" b="1">
                <a:latin typeface="Arial"/>
                <a:cs typeface="Arial"/>
              </a:rPr>
              <a:t>f</a:t>
            </a:r>
            <a:r>
              <a:rPr dirty="0" sz="2000" spc="-145" b="1">
                <a:latin typeface="Arial"/>
                <a:cs typeface="Arial"/>
              </a:rPr>
              <a:t>r</a:t>
            </a:r>
            <a:r>
              <a:rPr dirty="0" sz="2000" spc="-225" b="1">
                <a:latin typeface="Arial"/>
                <a:cs typeface="Arial"/>
              </a:rPr>
              <a:t>o</a:t>
            </a:r>
            <a:r>
              <a:rPr dirty="0" sz="2000" spc="-325" b="1">
                <a:latin typeface="Arial"/>
                <a:cs typeface="Arial"/>
              </a:rPr>
              <a:t>m</a:t>
            </a:r>
            <a:r>
              <a:rPr dirty="0" sz="2000" spc="-90" b="1">
                <a:latin typeface="Arial"/>
                <a:cs typeface="Arial"/>
              </a:rPr>
              <a:t> </a:t>
            </a:r>
            <a:r>
              <a:rPr dirty="0" sz="2000" spc="-220" b="1">
                <a:latin typeface="Arial"/>
                <a:cs typeface="Arial"/>
              </a:rPr>
              <a:t>n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215" b="1">
                <a:latin typeface="Arial"/>
                <a:cs typeface="Arial"/>
              </a:rPr>
              <a:t>n</a:t>
            </a:r>
            <a:r>
              <a:rPr dirty="0" sz="2000" spc="-210" b="1">
                <a:latin typeface="Arial"/>
                <a:cs typeface="Arial"/>
              </a:rPr>
              <a:t>ee</a:t>
            </a:r>
            <a:r>
              <a:rPr dirty="0" sz="2000" spc="-220" b="1">
                <a:latin typeface="Arial"/>
                <a:cs typeface="Arial"/>
              </a:rPr>
              <a:t>d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spc="-125" b="1">
                <a:latin typeface="Arial"/>
                <a:cs typeface="Arial"/>
              </a:rPr>
              <a:t>t</a:t>
            </a:r>
            <a:r>
              <a:rPr dirty="0" sz="2000" spc="-220" b="1">
                <a:latin typeface="Arial"/>
                <a:cs typeface="Arial"/>
              </a:rPr>
              <a:t>o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215" b="1">
                <a:latin typeface="Arial"/>
                <a:cs typeface="Arial"/>
              </a:rPr>
              <a:t>b</a:t>
            </a:r>
            <a:r>
              <a:rPr dirty="0" sz="2000" spc="-204" b="1">
                <a:latin typeface="Arial"/>
                <a:cs typeface="Arial"/>
              </a:rPr>
              <a:t>e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110" b="1">
                <a:latin typeface="Arial"/>
                <a:cs typeface="Arial"/>
              </a:rPr>
              <a:t>i</a:t>
            </a:r>
            <a:r>
              <a:rPr dirty="0" sz="2000" spc="-215" b="1">
                <a:latin typeface="Arial"/>
                <a:cs typeface="Arial"/>
              </a:rPr>
              <a:t>n</a:t>
            </a:r>
            <a:r>
              <a:rPr dirty="0" sz="2000" spc="-100" b="1">
                <a:latin typeface="Arial"/>
                <a:cs typeface="Arial"/>
              </a:rPr>
              <a:t>j</a:t>
            </a:r>
            <a:r>
              <a:rPr dirty="0" sz="2000" spc="-210" b="1">
                <a:latin typeface="Arial"/>
                <a:cs typeface="Arial"/>
              </a:rPr>
              <a:t>ec</a:t>
            </a:r>
            <a:r>
              <a:rPr dirty="0" sz="2000" spc="-125" b="1">
                <a:latin typeface="Arial"/>
                <a:cs typeface="Arial"/>
              </a:rPr>
              <a:t>t</a:t>
            </a:r>
            <a:r>
              <a:rPr dirty="0" sz="2000" spc="-210" b="1">
                <a:latin typeface="Arial"/>
                <a:cs typeface="Arial"/>
              </a:rPr>
              <a:t>e</a:t>
            </a:r>
            <a:r>
              <a:rPr dirty="0" sz="2000" spc="-220" b="1">
                <a:latin typeface="Arial"/>
                <a:cs typeface="Arial"/>
              </a:rPr>
              <a:t>d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spc="-125" b="1">
                <a:latin typeface="Arial"/>
                <a:cs typeface="Arial"/>
              </a:rPr>
              <a:t>t</a:t>
            </a:r>
            <a:r>
              <a:rPr dirty="0" sz="2000" spc="-220" b="1">
                <a:latin typeface="Arial"/>
                <a:cs typeface="Arial"/>
              </a:rPr>
              <a:t>o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spc="-140" b="1">
                <a:latin typeface="Arial"/>
                <a:cs typeface="Arial"/>
              </a:rPr>
              <a:t>p  </a:t>
            </a:r>
            <a:r>
              <a:rPr dirty="0" sz="2000" spc="-114" b="1">
                <a:latin typeface="Arial"/>
                <a:cs typeface="Arial"/>
              </a:rPr>
              <a:t>t</a:t>
            </a:r>
            <a:r>
              <a:rPr dirty="0" sz="2000" spc="-220" b="1">
                <a:latin typeface="Arial"/>
                <a:cs typeface="Arial"/>
              </a:rPr>
              <a:t>o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215" b="1">
                <a:latin typeface="Arial"/>
                <a:cs typeface="Arial"/>
              </a:rPr>
              <a:t>p</a:t>
            </a:r>
            <a:r>
              <a:rPr dirty="0" sz="2000" spc="-155" b="1">
                <a:latin typeface="Arial"/>
                <a:cs typeface="Arial"/>
              </a:rPr>
              <a:t>r</a:t>
            </a:r>
            <a:r>
              <a:rPr dirty="0" sz="2000" spc="-215" b="1">
                <a:latin typeface="Arial"/>
                <a:cs typeface="Arial"/>
              </a:rPr>
              <a:t>o</a:t>
            </a:r>
            <a:r>
              <a:rPr dirty="0" sz="2000" spc="-315" b="1">
                <a:latin typeface="Arial"/>
                <a:cs typeface="Arial"/>
              </a:rPr>
              <a:t>m</a:t>
            </a:r>
            <a:r>
              <a:rPr dirty="0" sz="2000" spc="-215" b="1">
                <a:latin typeface="Arial"/>
                <a:cs typeface="Arial"/>
              </a:rPr>
              <a:t>o</a:t>
            </a:r>
            <a:r>
              <a:rPr dirty="0" sz="2000" spc="-125" b="1">
                <a:latin typeface="Arial"/>
                <a:cs typeface="Arial"/>
              </a:rPr>
              <a:t>t</a:t>
            </a:r>
            <a:r>
              <a:rPr dirty="0" sz="2000" spc="-204" b="1">
                <a:latin typeface="Arial"/>
                <a:cs typeface="Arial"/>
              </a:rPr>
              <a:t>e</a:t>
            </a:r>
            <a:r>
              <a:rPr dirty="0" sz="2000" spc="-110" b="1">
                <a:latin typeface="Arial"/>
                <a:cs typeface="Arial"/>
              </a:rPr>
              <a:t> </a:t>
            </a:r>
            <a:r>
              <a:rPr dirty="0" sz="2000" spc="-145" b="1">
                <a:latin typeface="Arial"/>
                <a:cs typeface="Arial"/>
              </a:rPr>
              <a:t>r</a:t>
            </a:r>
            <a:r>
              <a:rPr dirty="0" sz="2000" spc="-210" b="1">
                <a:latin typeface="Arial"/>
                <a:cs typeface="Arial"/>
              </a:rPr>
              <a:t>ec</a:t>
            </a:r>
            <a:r>
              <a:rPr dirty="0" sz="2000" spc="-215" b="1">
                <a:latin typeface="Arial"/>
                <a:cs typeface="Arial"/>
              </a:rPr>
              <a:t>o</a:t>
            </a:r>
            <a:r>
              <a:rPr dirty="0" sz="2000" spc="-315" b="1">
                <a:latin typeface="Arial"/>
                <a:cs typeface="Arial"/>
              </a:rPr>
              <a:t>m</a:t>
            </a:r>
            <a:r>
              <a:rPr dirty="0" sz="2000" spc="-215" b="1">
                <a:latin typeface="Arial"/>
                <a:cs typeface="Arial"/>
              </a:rPr>
              <a:t>b</a:t>
            </a:r>
            <a:r>
              <a:rPr dirty="0" sz="2000" spc="-110" b="1">
                <a:latin typeface="Arial"/>
                <a:cs typeface="Arial"/>
              </a:rPr>
              <a:t>i</a:t>
            </a:r>
            <a:r>
              <a:rPr dirty="0" sz="2000" spc="-215" b="1">
                <a:latin typeface="Arial"/>
                <a:cs typeface="Arial"/>
              </a:rPr>
              <a:t>n</a:t>
            </a:r>
            <a:r>
              <a:rPr dirty="0" sz="2000" spc="-210" b="1">
                <a:latin typeface="Arial"/>
                <a:cs typeface="Arial"/>
              </a:rPr>
              <a:t>a</a:t>
            </a:r>
            <a:r>
              <a:rPr dirty="0" sz="2000" spc="-125" b="1">
                <a:latin typeface="Arial"/>
                <a:cs typeface="Arial"/>
              </a:rPr>
              <a:t>t</a:t>
            </a:r>
            <a:r>
              <a:rPr dirty="0" sz="2000" spc="-100" b="1">
                <a:latin typeface="Arial"/>
                <a:cs typeface="Arial"/>
              </a:rPr>
              <a:t>i</a:t>
            </a:r>
            <a:r>
              <a:rPr dirty="0" sz="2000" spc="-215" b="1">
                <a:latin typeface="Arial"/>
                <a:cs typeface="Arial"/>
              </a:rPr>
              <a:t>o</a:t>
            </a:r>
            <a:r>
              <a:rPr dirty="0" sz="2000" spc="-220" b="1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29200" y="5638800"/>
            <a:ext cx="3124200" cy="1069340"/>
          </a:xfrm>
          <a:custGeom>
            <a:avLst/>
            <a:gdLst/>
            <a:ahLst/>
            <a:cxnLst/>
            <a:rect l="l" t="t" r="r" b="b"/>
            <a:pathLst>
              <a:path w="3124200" h="1069340">
                <a:moveTo>
                  <a:pt x="0" y="0"/>
                </a:moveTo>
                <a:lnTo>
                  <a:pt x="3124200" y="0"/>
                </a:lnTo>
                <a:lnTo>
                  <a:pt x="3124200" y="1069340"/>
                </a:lnTo>
                <a:lnTo>
                  <a:pt x="0" y="1069340"/>
                </a:lnTo>
                <a:lnTo>
                  <a:pt x="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106670" y="5673090"/>
            <a:ext cx="2291080" cy="999490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09"/>
              </a:spcBef>
            </a:pPr>
            <a:r>
              <a:rPr dirty="0" sz="3200" spc="-300">
                <a:latin typeface="Arial MT"/>
                <a:cs typeface="Arial MT"/>
              </a:rPr>
              <a:t>Recombination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330">
                <a:latin typeface="Arial MT"/>
                <a:cs typeface="Arial MT"/>
              </a:rPr>
              <a:t>p</a:t>
            </a:r>
            <a:r>
              <a:rPr dirty="0" sz="3200" spc="-190">
                <a:latin typeface="Arial MT"/>
                <a:cs typeface="Arial MT"/>
              </a:rPr>
              <a:t>r</a:t>
            </a:r>
            <a:r>
              <a:rPr dirty="0" sz="3200" spc="-330">
                <a:latin typeface="Arial MT"/>
                <a:cs typeface="Arial MT"/>
              </a:rPr>
              <a:t>o</a:t>
            </a:r>
            <a:r>
              <a:rPr dirty="0" sz="3200" spc="-320">
                <a:latin typeface="Arial MT"/>
                <a:cs typeface="Arial MT"/>
              </a:rPr>
              <a:t>d</a:t>
            </a:r>
            <a:r>
              <a:rPr dirty="0" sz="3200" spc="-330">
                <a:latin typeface="Arial MT"/>
                <a:cs typeface="Arial MT"/>
              </a:rPr>
              <a:t>u</a:t>
            </a:r>
            <a:r>
              <a:rPr dirty="0" sz="3200" spc="-285">
                <a:latin typeface="Arial MT"/>
                <a:cs typeface="Arial MT"/>
              </a:rPr>
              <a:t>c</a:t>
            </a:r>
            <a:r>
              <a:rPr dirty="0" sz="3200" spc="-330">
                <a:latin typeface="Arial MT"/>
                <a:cs typeface="Arial MT"/>
              </a:rPr>
              <a:t>e</a:t>
            </a:r>
            <a:r>
              <a:rPr dirty="0" sz="3200" spc="-290">
                <a:latin typeface="Arial MT"/>
                <a:cs typeface="Arial MT"/>
              </a:rPr>
              <a:t>s</a:t>
            </a:r>
            <a:r>
              <a:rPr dirty="0" sz="3200" spc="-145">
                <a:latin typeface="Arial MT"/>
                <a:cs typeface="Arial MT"/>
              </a:rPr>
              <a:t> </a:t>
            </a:r>
            <a:r>
              <a:rPr dirty="0" sz="3200" spc="-135">
                <a:latin typeface="Arial MT"/>
                <a:cs typeface="Arial MT"/>
              </a:rPr>
              <a:t>l</a:t>
            </a:r>
            <a:r>
              <a:rPr dirty="0" sz="3200" spc="-130">
                <a:latin typeface="Arial MT"/>
                <a:cs typeface="Arial MT"/>
              </a:rPr>
              <a:t>i</a:t>
            </a:r>
            <a:r>
              <a:rPr dirty="0" sz="3200" spc="-320">
                <a:latin typeface="Arial MT"/>
                <a:cs typeface="Arial MT"/>
              </a:rPr>
              <a:t>g</a:t>
            </a:r>
            <a:r>
              <a:rPr dirty="0" sz="3200" spc="-204">
                <a:latin typeface="Arial MT"/>
                <a:cs typeface="Arial MT"/>
              </a:rPr>
              <a:t>ht!!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419600" y="4876800"/>
            <a:ext cx="4511040" cy="1562100"/>
            <a:chOff x="4419600" y="4876800"/>
            <a:chExt cx="4511040" cy="1562100"/>
          </a:xfrm>
        </p:grpSpPr>
        <p:sp>
          <p:nvSpPr>
            <p:cNvPr id="29" name="object 29"/>
            <p:cNvSpPr/>
            <p:nvPr/>
          </p:nvSpPr>
          <p:spPr>
            <a:xfrm>
              <a:off x="4419600" y="6324600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39" h="0">
                  <a:moveTo>
                    <a:pt x="0" y="0"/>
                  </a:moveTo>
                  <a:lnTo>
                    <a:pt x="472439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876800" y="62103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0" y="228600"/>
                  </a:lnTo>
                  <a:lnTo>
                    <a:pt x="228600" y="114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0000" y="4876800"/>
              <a:ext cx="1310640" cy="1371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4779" rIns="0" bIns="0" rtlCol="0" vert="horz">
            <a:spAutoFit/>
          </a:bodyPr>
          <a:lstStyle/>
          <a:p>
            <a:pPr marL="3221355" marR="5080" indent="-267716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Arial MT"/>
                <a:cs typeface="Arial MT"/>
              </a:rPr>
              <a:t>Injection Luminescence </a:t>
            </a:r>
            <a:r>
              <a:rPr dirty="0" sz="4400">
                <a:latin typeface="Arial MT"/>
                <a:cs typeface="Arial MT"/>
              </a:rPr>
              <a:t>in </a:t>
            </a:r>
            <a:r>
              <a:rPr dirty="0" sz="4400" spc="-1210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LED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569" y="1789429"/>
            <a:ext cx="7953375" cy="44310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just" marL="367665" marR="17780" indent="-342900">
              <a:lnSpc>
                <a:spcPct val="79900"/>
              </a:lnSpc>
              <a:spcBef>
                <a:spcPts val="675"/>
              </a:spcBef>
              <a:buFont typeface="MS UI Gothic"/>
              <a:buChar char="❑"/>
              <a:tabLst>
                <a:tab pos="368300" algn="l"/>
              </a:tabLst>
            </a:pPr>
            <a:r>
              <a:rPr dirty="0" sz="2400" spc="-245">
                <a:latin typeface="Arial MT"/>
                <a:cs typeface="Arial MT"/>
              </a:rPr>
              <a:t>Under </a:t>
            </a:r>
            <a:r>
              <a:rPr dirty="0" sz="2400" spc="-210">
                <a:latin typeface="Arial MT"/>
                <a:cs typeface="Arial MT"/>
              </a:rPr>
              <a:t>forward </a:t>
            </a:r>
            <a:r>
              <a:rPr dirty="0" sz="2400" spc="-204">
                <a:latin typeface="Arial MT"/>
                <a:cs typeface="Arial MT"/>
              </a:rPr>
              <a:t>bias </a:t>
            </a:r>
            <a:r>
              <a:rPr dirty="0" sz="2400" spc="-245">
                <a:latin typeface="Arial MT"/>
                <a:cs typeface="Arial MT"/>
              </a:rPr>
              <a:t>– </a:t>
            </a:r>
            <a:r>
              <a:rPr dirty="0" sz="2400" spc="-195">
                <a:latin typeface="Arial MT"/>
                <a:cs typeface="Arial MT"/>
              </a:rPr>
              <a:t>majority </a:t>
            </a:r>
            <a:r>
              <a:rPr dirty="0" sz="2400" spc="-185">
                <a:latin typeface="Arial MT"/>
                <a:cs typeface="Arial MT"/>
              </a:rPr>
              <a:t>carriers </a:t>
            </a:r>
            <a:r>
              <a:rPr dirty="0" sz="2400" spc="-220">
                <a:latin typeface="Arial MT"/>
                <a:cs typeface="Arial MT"/>
              </a:rPr>
              <a:t>from </a:t>
            </a:r>
            <a:r>
              <a:rPr dirty="0" sz="2400" spc="-215">
                <a:latin typeface="Arial MT"/>
                <a:cs typeface="Arial MT"/>
              </a:rPr>
              <a:t>both </a:t>
            </a:r>
            <a:r>
              <a:rPr dirty="0" sz="2400" spc="-210">
                <a:latin typeface="Arial MT"/>
                <a:cs typeface="Arial MT"/>
              </a:rPr>
              <a:t>sides </a:t>
            </a:r>
            <a:r>
              <a:rPr dirty="0" sz="2400" spc="-180">
                <a:latin typeface="Arial MT"/>
                <a:cs typeface="Arial MT"/>
              </a:rPr>
              <a:t>of </a:t>
            </a:r>
            <a:r>
              <a:rPr dirty="0" sz="2400" spc="-204">
                <a:latin typeface="Arial MT"/>
                <a:cs typeface="Arial MT"/>
              </a:rPr>
              <a:t>the </a:t>
            </a:r>
            <a:r>
              <a:rPr dirty="0" sz="2400" spc="-195">
                <a:latin typeface="Arial MT"/>
                <a:cs typeface="Arial MT"/>
              </a:rPr>
              <a:t>junction </a:t>
            </a:r>
            <a:r>
              <a:rPr dirty="0" sz="2400" spc="-190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can </a:t>
            </a:r>
            <a:r>
              <a:rPr dirty="0" sz="2400" spc="-210">
                <a:latin typeface="Arial MT"/>
                <a:cs typeface="Arial MT"/>
              </a:rPr>
              <a:t>cross </a:t>
            </a:r>
            <a:r>
              <a:rPr dirty="0" sz="2400" spc="-204">
                <a:latin typeface="Arial MT"/>
                <a:cs typeface="Arial MT"/>
              </a:rPr>
              <a:t>the </a:t>
            </a:r>
            <a:r>
              <a:rPr dirty="0" sz="2400" spc="-200">
                <a:latin typeface="Arial MT"/>
                <a:cs typeface="Arial MT"/>
              </a:rPr>
              <a:t>depletion </a:t>
            </a:r>
            <a:r>
              <a:rPr dirty="0" sz="2400" spc="-204">
                <a:latin typeface="Arial MT"/>
                <a:cs typeface="Arial MT"/>
              </a:rPr>
              <a:t>region </a:t>
            </a:r>
            <a:r>
              <a:rPr dirty="0" sz="2400" spc="-245">
                <a:latin typeface="Arial MT"/>
                <a:cs typeface="Arial MT"/>
              </a:rPr>
              <a:t>and </a:t>
            </a:r>
            <a:r>
              <a:rPr dirty="0" sz="2400" spc="-200">
                <a:latin typeface="Arial MT"/>
                <a:cs typeface="Arial MT"/>
              </a:rPr>
              <a:t>entering </a:t>
            </a:r>
            <a:r>
              <a:rPr dirty="0" sz="2400" spc="-204">
                <a:latin typeface="Arial MT"/>
                <a:cs typeface="Arial MT"/>
              </a:rPr>
              <a:t>the </a:t>
            </a:r>
            <a:r>
              <a:rPr dirty="0" sz="2400" spc="-200">
                <a:latin typeface="Arial MT"/>
                <a:cs typeface="Arial MT"/>
              </a:rPr>
              <a:t>material </a:t>
            </a:r>
            <a:r>
              <a:rPr dirty="0" sz="2400" spc="-185">
                <a:latin typeface="Arial MT"/>
                <a:cs typeface="Arial MT"/>
              </a:rPr>
              <a:t>at </a:t>
            </a:r>
            <a:r>
              <a:rPr dirty="0" sz="2400" spc="-204">
                <a:latin typeface="Arial MT"/>
                <a:cs typeface="Arial MT"/>
              </a:rPr>
              <a:t>the other </a:t>
            </a:r>
            <a:r>
              <a:rPr dirty="0" sz="2400" spc="-200">
                <a:latin typeface="Arial MT"/>
                <a:cs typeface="Arial MT"/>
              </a:rPr>
              <a:t> </a:t>
            </a:r>
            <a:r>
              <a:rPr dirty="0" sz="2400" spc="-190">
                <a:latin typeface="Arial MT"/>
                <a:cs typeface="Arial MT"/>
              </a:rPr>
              <a:t>side.</a:t>
            </a:r>
            <a:endParaRPr sz="2400">
              <a:latin typeface="Arial MT"/>
              <a:cs typeface="Arial MT"/>
            </a:endParaRPr>
          </a:p>
          <a:p>
            <a:pPr algn="just" marL="368300" indent="-342900">
              <a:lnSpc>
                <a:spcPct val="100000"/>
              </a:lnSpc>
              <a:spcBef>
                <a:spcPts val="20"/>
              </a:spcBef>
              <a:buFont typeface="MS UI Gothic"/>
              <a:buChar char="❑"/>
              <a:tabLst>
                <a:tab pos="368300" algn="l"/>
              </a:tabLst>
            </a:pPr>
            <a:r>
              <a:rPr dirty="0" sz="2400" spc="-330">
                <a:latin typeface="Arial MT"/>
                <a:cs typeface="Arial MT"/>
              </a:rPr>
              <a:t>U</a:t>
            </a:r>
            <a:r>
              <a:rPr dirty="0" sz="2400" spc="-245">
                <a:latin typeface="Arial MT"/>
                <a:cs typeface="Arial MT"/>
              </a:rPr>
              <a:t>p</a:t>
            </a:r>
            <a:r>
              <a:rPr dirty="0" sz="2400" spc="-250">
                <a:latin typeface="Arial MT"/>
                <a:cs typeface="Arial MT"/>
              </a:rPr>
              <a:t>o</a:t>
            </a:r>
            <a:r>
              <a:rPr dirty="0" sz="2400" spc="-245">
                <a:latin typeface="Arial MT"/>
                <a:cs typeface="Arial MT"/>
              </a:rPr>
              <a:t>n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en</a:t>
            </a:r>
            <a:r>
              <a:rPr dirty="0" sz="2400" spc="-114">
                <a:latin typeface="Arial MT"/>
                <a:cs typeface="Arial MT"/>
              </a:rPr>
              <a:t>t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50">
                <a:latin typeface="Arial MT"/>
                <a:cs typeface="Arial MT"/>
              </a:rPr>
              <a:t>ng</a:t>
            </a:r>
            <a:r>
              <a:rPr dirty="0" sz="2400" spc="-120">
                <a:latin typeface="Arial MT"/>
                <a:cs typeface="Arial MT"/>
              </a:rPr>
              <a:t>,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th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365">
                <a:latin typeface="Arial MT"/>
                <a:cs typeface="Arial MT"/>
              </a:rPr>
              <a:t>m</a:t>
            </a:r>
            <a:r>
              <a:rPr dirty="0" sz="2400" spc="-254">
                <a:latin typeface="Arial MT"/>
                <a:cs typeface="Arial MT"/>
              </a:rPr>
              <a:t>a</a:t>
            </a:r>
            <a:r>
              <a:rPr dirty="0" sz="2400" spc="-110">
                <a:latin typeface="Arial MT"/>
                <a:cs typeface="Arial MT"/>
              </a:rPr>
              <a:t>j</a:t>
            </a:r>
            <a:r>
              <a:rPr dirty="0" sz="2400" spc="-245">
                <a:latin typeface="Arial MT"/>
                <a:cs typeface="Arial MT"/>
              </a:rPr>
              <a:t>o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125">
                <a:latin typeface="Arial MT"/>
                <a:cs typeface="Arial MT"/>
              </a:rPr>
              <a:t>t</a:t>
            </a:r>
            <a:r>
              <a:rPr dirty="0" sz="2400" spc="-220">
                <a:latin typeface="Arial MT"/>
                <a:cs typeface="Arial MT"/>
              </a:rPr>
              <a:t>y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c</a:t>
            </a:r>
            <a:r>
              <a:rPr dirty="0" sz="2400" spc="-250">
                <a:latin typeface="Arial MT"/>
                <a:cs typeface="Arial MT"/>
              </a:rPr>
              <a:t>a</a:t>
            </a:r>
            <a:r>
              <a:rPr dirty="0" sz="2400" spc="-145">
                <a:latin typeface="Arial MT"/>
                <a:cs typeface="Arial MT"/>
              </a:rPr>
              <a:t>rr</a:t>
            </a:r>
            <a:r>
              <a:rPr dirty="0" sz="2400" spc="-105">
                <a:latin typeface="Arial MT"/>
                <a:cs typeface="Arial MT"/>
              </a:rPr>
              <a:t>i</a:t>
            </a:r>
            <a:r>
              <a:rPr dirty="0" sz="2400" spc="-254">
                <a:latin typeface="Arial MT"/>
                <a:cs typeface="Arial MT"/>
              </a:rPr>
              <a:t>e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220">
                <a:latin typeface="Arial MT"/>
                <a:cs typeface="Arial MT"/>
              </a:rPr>
              <a:t>s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b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229">
                <a:latin typeface="Arial MT"/>
                <a:cs typeface="Arial MT"/>
              </a:rPr>
              <a:t>c</a:t>
            </a:r>
            <a:r>
              <a:rPr dirty="0" sz="2400" spc="-250">
                <a:latin typeface="Arial MT"/>
                <a:cs typeface="Arial MT"/>
              </a:rPr>
              <a:t>o</a:t>
            </a:r>
            <a:r>
              <a:rPr dirty="0" sz="2400" spc="-355">
                <a:latin typeface="Arial MT"/>
                <a:cs typeface="Arial MT"/>
              </a:rPr>
              <a:t>m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35">
                <a:latin typeface="Arial MT"/>
                <a:cs typeface="Arial MT"/>
              </a:rPr>
              <a:t>mi</a:t>
            </a:r>
            <a:r>
              <a:rPr dirty="0" sz="2400" spc="-254">
                <a:latin typeface="Arial MT"/>
                <a:cs typeface="Arial MT"/>
              </a:rPr>
              <a:t>n</a:t>
            </a:r>
            <a:r>
              <a:rPr dirty="0" sz="2400" spc="-250">
                <a:latin typeface="Arial MT"/>
                <a:cs typeface="Arial MT"/>
              </a:rPr>
              <a:t>o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125">
                <a:latin typeface="Arial MT"/>
                <a:cs typeface="Arial MT"/>
              </a:rPr>
              <a:t>t</a:t>
            </a:r>
            <a:r>
              <a:rPr dirty="0" sz="2400" spc="-220">
                <a:latin typeface="Arial MT"/>
                <a:cs typeface="Arial MT"/>
              </a:rPr>
              <a:t>y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c</a:t>
            </a:r>
            <a:r>
              <a:rPr dirty="0" sz="2400" spc="-245">
                <a:latin typeface="Arial MT"/>
                <a:cs typeface="Arial MT"/>
              </a:rPr>
              <a:t>a</a:t>
            </a:r>
            <a:r>
              <a:rPr dirty="0" sz="2400" spc="-145">
                <a:latin typeface="Arial MT"/>
                <a:cs typeface="Arial MT"/>
              </a:rPr>
              <a:t>rr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220"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  <a:p>
            <a:pPr marL="367665" marR="180975" indent="-342900">
              <a:lnSpc>
                <a:spcPts val="2310"/>
              </a:lnSpc>
              <a:spcBef>
                <a:spcPts val="575"/>
              </a:spcBef>
              <a:buFont typeface="MS UI Gothic"/>
              <a:buChar char="❑"/>
              <a:tabLst>
                <a:tab pos="368300" algn="l"/>
              </a:tabLst>
            </a:pPr>
            <a:r>
              <a:rPr dirty="0" sz="2400" spc="-225">
                <a:latin typeface="Arial MT"/>
                <a:cs typeface="Arial MT"/>
              </a:rPr>
              <a:t>For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25">
                <a:latin typeface="Arial MT"/>
                <a:cs typeface="Arial MT"/>
              </a:rPr>
              <a:t>example,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electrons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in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n-type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90">
                <a:latin typeface="Arial MT"/>
                <a:cs typeface="Arial MT"/>
              </a:rPr>
              <a:t>(majority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80">
                <a:latin typeface="Arial MT"/>
                <a:cs typeface="Arial MT"/>
              </a:rPr>
              <a:t>carriers)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enter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the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p-type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t</a:t>
            </a:r>
            <a:r>
              <a:rPr dirty="0" sz="2400" spc="-240">
                <a:latin typeface="Arial MT"/>
                <a:cs typeface="Arial MT"/>
              </a:rPr>
              <a:t>o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b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229">
                <a:latin typeface="Arial MT"/>
                <a:cs typeface="Arial MT"/>
              </a:rPr>
              <a:t>c</a:t>
            </a:r>
            <a:r>
              <a:rPr dirty="0" sz="2400" spc="-250">
                <a:latin typeface="Arial MT"/>
                <a:cs typeface="Arial MT"/>
              </a:rPr>
              <a:t>o</a:t>
            </a:r>
            <a:r>
              <a:rPr dirty="0" sz="2400" spc="-355">
                <a:latin typeface="Arial MT"/>
                <a:cs typeface="Arial MT"/>
              </a:rPr>
              <a:t>m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35">
                <a:latin typeface="Arial MT"/>
                <a:cs typeface="Arial MT"/>
              </a:rPr>
              <a:t>mi</a:t>
            </a:r>
            <a:r>
              <a:rPr dirty="0" sz="2400" spc="-254">
                <a:latin typeface="Arial MT"/>
                <a:cs typeface="Arial MT"/>
              </a:rPr>
              <a:t>n</a:t>
            </a:r>
            <a:r>
              <a:rPr dirty="0" sz="2400" spc="-250">
                <a:latin typeface="Arial MT"/>
                <a:cs typeface="Arial MT"/>
              </a:rPr>
              <a:t>o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125">
                <a:latin typeface="Arial MT"/>
                <a:cs typeface="Arial MT"/>
              </a:rPr>
              <a:t>t</a:t>
            </a:r>
            <a:r>
              <a:rPr dirty="0" sz="2400" spc="-220">
                <a:latin typeface="Arial MT"/>
                <a:cs typeface="Arial MT"/>
              </a:rPr>
              <a:t>y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c</a:t>
            </a:r>
            <a:r>
              <a:rPr dirty="0" sz="2400" spc="-245">
                <a:latin typeface="Arial MT"/>
                <a:cs typeface="Arial MT"/>
              </a:rPr>
              <a:t>a</a:t>
            </a:r>
            <a:r>
              <a:rPr dirty="0" sz="2400" spc="-145">
                <a:latin typeface="Arial MT"/>
                <a:cs typeface="Arial MT"/>
              </a:rPr>
              <a:t>rr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220"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35"/>
              </a:spcBef>
              <a:buFont typeface="MS UI Gothic"/>
              <a:buChar char="❑"/>
              <a:tabLst>
                <a:tab pos="368300" algn="l"/>
              </a:tabLst>
            </a:pPr>
            <a:r>
              <a:rPr dirty="0" sz="2400" spc="-254">
                <a:latin typeface="Arial MT"/>
                <a:cs typeface="Arial MT"/>
              </a:rPr>
              <a:t>The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195">
                <a:latin typeface="Arial MT"/>
                <a:cs typeface="Arial MT"/>
              </a:rPr>
              <a:t>minority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carriers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will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be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90">
                <a:latin typeface="Arial MT"/>
                <a:cs typeface="Arial MT"/>
              </a:rPr>
              <a:t>larger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MS UI Gothic"/>
                <a:cs typeface="MS UI Gothic"/>
              </a:rPr>
              <a:t></a:t>
            </a:r>
            <a:r>
              <a:rPr dirty="0" sz="2400" spc="-180">
                <a:latin typeface="MS UI Gothic"/>
                <a:cs typeface="MS UI Gothic"/>
              </a:rPr>
              <a:t> </a:t>
            </a:r>
            <a:r>
              <a:rPr dirty="0" sz="2400" spc="-195">
                <a:latin typeface="Arial MT"/>
                <a:cs typeface="Arial MT"/>
              </a:rPr>
              <a:t>minority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80">
                <a:latin typeface="Arial MT"/>
                <a:cs typeface="Arial MT"/>
              </a:rPr>
              <a:t>carrier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injection</a:t>
            </a:r>
            <a:endParaRPr sz="24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20"/>
              </a:spcBef>
              <a:buFont typeface="MS UI Gothic"/>
              <a:buChar char="❑"/>
              <a:tabLst>
                <a:tab pos="368300" algn="l"/>
              </a:tabLst>
            </a:pPr>
            <a:r>
              <a:rPr dirty="0" sz="2400" spc="-195">
                <a:latin typeface="Arial MT"/>
                <a:cs typeface="Arial MT"/>
              </a:rPr>
              <a:t>Minority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carriers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will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90">
                <a:latin typeface="Arial MT"/>
                <a:cs typeface="Arial MT"/>
              </a:rPr>
              <a:t>diffuse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and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recombine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with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the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195">
                <a:latin typeface="Arial MT"/>
                <a:cs typeface="Arial MT"/>
              </a:rPr>
              <a:t>majority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carrier.</a:t>
            </a:r>
            <a:endParaRPr sz="2400">
              <a:latin typeface="Arial MT"/>
              <a:cs typeface="Arial MT"/>
            </a:endParaRPr>
          </a:p>
          <a:p>
            <a:pPr marL="367665" marR="365760" indent="-342900">
              <a:lnSpc>
                <a:spcPct val="79900"/>
              </a:lnSpc>
              <a:spcBef>
                <a:spcPts val="600"/>
              </a:spcBef>
              <a:buFont typeface="MS UI Gothic"/>
              <a:buChar char="❑"/>
              <a:tabLst>
                <a:tab pos="368300" algn="l"/>
              </a:tabLst>
            </a:pPr>
            <a:r>
              <a:rPr dirty="0" sz="2400" spc="-225">
                <a:latin typeface="Arial MT"/>
                <a:cs typeface="Arial MT"/>
              </a:rPr>
              <a:t>For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25">
                <a:latin typeface="Arial MT"/>
                <a:cs typeface="Arial MT"/>
              </a:rPr>
              <a:t>example,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the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electrons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35">
                <a:latin typeface="Arial MT"/>
                <a:cs typeface="Arial MT"/>
              </a:rPr>
              <a:t>as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95">
                <a:latin typeface="Arial MT"/>
                <a:cs typeface="Arial MT"/>
              </a:rPr>
              <a:t>minority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carriers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in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the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p-region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will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229">
                <a:latin typeface="Arial MT"/>
                <a:cs typeface="Arial MT"/>
              </a:rPr>
              <a:t>c</a:t>
            </a:r>
            <a:r>
              <a:rPr dirty="0" sz="2400" spc="-250">
                <a:latin typeface="Arial MT"/>
                <a:cs typeface="Arial MT"/>
              </a:rPr>
              <a:t>o</a:t>
            </a:r>
            <a:r>
              <a:rPr dirty="0" sz="2400" spc="-355">
                <a:latin typeface="Arial MT"/>
                <a:cs typeface="Arial MT"/>
              </a:rPr>
              <a:t>m</a:t>
            </a:r>
            <a:r>
              <a:rPr dirty="0" sz="2400" spc="-250">
                <a:latin typeface="Arial MT"/>
                <a:cs typeface="Arial MT"/>
              </a:rPr>
              <a:t>b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50">
                <a:latin typeface="Arial MT"/>
                <a:cs typeface="Arial MT"/>
              </a:rPr>
              <a:t>n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320">
                <a:latin typeface="Arial MT"/>
                <a:cs typeface="Arial MT"/>
              </a:rPr>
              <a:t>w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125">
                <a:latin typeface="Arial MT"/>
                <a:cs typeface="Arial MT"/>
              </a:rPr>
              <a:t>t</a:t>
            </a:r>
            <a:r>
              <a:rPr dirty="0" sz="2400" spc="-240">
                <a:latin typeface="Arial MT"/>
                <a:cs typeface="Arial MT"/>
              </a:rPr>
              <a:t>h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t</a:t>
            </a:r>
            <a:r>
              <a:rPr dirty="0" sz="2400" spc="-250">
                <a:latin typeface="Arial MT"/>
                <a:cs typeface="Arial MT"/>
              </a:rPr>
              <a:t>h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hol</a:t>
            </a:r>
            <a:r>
              <a:rPr dirty="0" sz="2400" spc="-254">
                <a:latin typeface="Arial MT"/>
                <a:cs typeface="Arial MT"/>
              </a:rPr>
              <a:t>e</a:t>
            </a:r>
            <a:r>
              <a:rPr dirty="0" sz="2400" spc="-229">
                <a:latin typeface="Arial MT"/>
                <a:cs typeface="Arial MT"/>
              </a:rPr>
              <a:t>s</a:t>
            </a:r>
            <a:r>
              <a:rPr dirty="0" sz="2400" spc="-120">
                <a:latin typeface="Arial MT"/>
                <a:cs typeface="Arial MT"/>
              </a:rPr>
              <a:t>.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330">
                <a:latin typeface="Arial MT"/>
                <a:cs typeface="Arial MT"/>
              </a:rPr>
              <a:t>H</a:t>
            </a:r>
            <a:r>
              <a:rPr dirty="0" sz="2400" spc="-175">
                <a:latin typeface="Arial MT"/>
                <a:cs typeface="Arial MT"/>
              </a:rPr>
              <a:t>ol</a:t>
            </a:r>
            <a:r>
              <a:rPr dirty="0" sz="2400" spc="-254">
                <a:latin typeface="Arial MT"/>
                <a:cs typeface="Arial MT"/>
              </a:rPr>
              <a:t>e</a:t>
            </a:r>
            <a:r>
              <a:rPr dirty="0" sz="2400" spc="-220">
                <a:latin typeface="Arial MT"/>
                <a:cs typeface="Arial MT"/>
              </a:rPr>
              <a:t>s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a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t</a:t>
            </a:r>
            <a:r>
              <a:rPr dirty="0" sz="2400" spc="-240">
                <a:latin typeface="Arial MT"/>
                <a:cs typeface="Arial MT"/>
              </a:rPr>
              <a:t>h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365">
                <a:latin typeface="Arial MT"/>
                <a:cs typeface="Arial MT"/>
              </a:rPr>
              <a:t>m</a:t>
            </a:r>
            <a:r>
              <a:rPr dirty="0" sz="2400" spc="-245">
                <a:latin typeface="Arial MT"/>
                <a:cs typeface="Arial MT"/>
              </a:rPr>
              <a:t>a</a:t>
            </a:r>
            <a:r>
              <a:rPr dirty="0" sz="2400" spc="-110">
                <a:latin typeface="Arial MT"/>
                <a:cs typeface="Arial MT"/>
              </a:rPr>
              <a:t>j</a:t>
            </a:r>
            <a:r>
              <a:rPr dirty="0" sz="2400" spc="-250">
                <a:latin typeface="Arial MT"/>
                <a:cs typeface="Arial MT"/>
              </a:rPr>
              <a:t>o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125">
                <a:latin typeface="Arial MT"/>
                <a:cs typeface="Arial MT"/>
              </a:rPr>
              <a:t>t</a:t>
            </a:r>
            <a:r>
              <a:rPr dirty="0" sz="2400" spc="-220">
                <a:latin typeface="Arial MT"/>
                <a:cs typeface="Arial MT"/>
              </a:rPr>
              <a:t>y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c</a:t>
            </a:r>
            <a:r>
              <a:rPr dirty="0" sz="2400" spc="-245">
                <a:latin typeface="Arial MT"/>
                <a:cs typeface="Arial MT"/>
              </a:rPr>
              <a:t>a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150">
                <a:latin typeface="Arial MT"/>
                <a:cs typeface="Arial MT"/>
              </a:rPr>
              <a:t>r</a:t>
            </a:r>
            <a:r>
              <a:rPr dirty="0" sz="2400" spc="-105">
                <a:latin typeface="Arial MT"/>
                <a:cs typeface="Arial MT"/>
              </a:rPr>
              <a:t>i</a:t>
            </a:r>
            <a:r>
              <a:rPr dirty="0" sz="2400" spc="-254">
                <a:latin typeface="Arial MT"/>
                <a:cs typeface="Arial MT"/>
              </a:rPr>
              <a:t>e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45">
                <a:latin typeface="Arial MT"/>
                <a:cs typeface="Arial MT"/>
              </a:rPr>
              <a:t>n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th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p</a:t>
            </a:r>
            <a:r>
              <a:rPr dirty="0" sz="2400" spc="-130">
                <a:latin typeface="Arial MT"/>
                <a:cs typeface="Arial MT"/>
              </a:rPr>
              <a:t>-  </a:t>
            </a:r>
            <a:r>
              <a:rPr dirty="0" sz="2400" spc="-195">
                <a:latin typeface="Arial MT"/>
                <a:cs typeface="Arial MT"/>
              </a:rPr>
              <a:t>region.</a:t>
            </a:r>
            <a:endParaRPr sz="24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20"/>
              </a:spcBef>
              <a:buFont typeface="MS UI Gothic"/>
              <a:buChar char="❑"/>
              <a:tabLst>
                <a:tab pos="368300" algn="l"/>
              </a:tabLst>
            </a:pPr>
            <a:r>
              <a:rPr dirty="0" sz="2400" spc="-254">
                <a:latin typeface="Arial MT"/>
                <a:cs typeface="Arial MT"/>
              </a:rPr>
              <a:t>The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recombination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35">
                <a:latin typeface="Arial MT"/>
                <a:cs typeface="Arial MT"/>
              </a:rPr>
              <a:t>causes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65">
                <a:latin typeface="Arial MT"/>
                <a:cs typeface="Arial MT"/>
              </a:rPr>
              <a:t>light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to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be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emitted</a:t>
            </a:r>
            <a:endParaRPr sz="24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20"/>
              </a:spcBef>
              <a:buFont typeface="MS UI Gothic"/>
              <a:buChar char="❑"/>
              <a:tabLst>
                <a:tab pos="368300" algn="l"/>
              </a:tabLst>
            </a:pPr>
            <a:r>
              <a:rPr dirty="0" sz="2400" spc="-254">
                <a:latin typeface="Arial MT"/>
                <a:cs typeface="Arial MT"/>
              </a:rPr>
              <a:t>Such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process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is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termed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90">
                <a:latin typeface="Arial MT"/>
                <a:cs typeface="Arial MT"/>
              </a:rPr>
              <a:t>radiative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recombination.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7330" y="266700"/>
            <a:ext cx="61417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FF0000"/>
                </a:solidFill>
                <a:latin typeface="Arial MT"/>
                <a:cs typeface="Arial MT"/>
              </a:rPr>
              <a:t>MATERIALS</a:t>
            </a:r>
            <a:r>
              <a:rPr dirty="0" sz="44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4400" spc="-1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dirty="0" sz="44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4400" spc="-5">
                <a:solidFill>
                  <a:srgbClr val="FF0000"/>
                </a:solidFill>
                <a:latin typeface="Arial MT"/>
                <a:cs typeface="Arial MT"/>
              </a:rPr>
              <a:t>LEDS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29209" y="1014729"/>
            <a:ext cx="5739765" cy="1819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6350" indent="-342900">
              <a:lnSpc>
                <a:spcPct val="999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2800" spc="-10">
                <a:latin typeface="Arial MT"/>
                <a:cs typeface="Arial MT"/>
              </a:rPr>
              <a:t>The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semiconductor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bandgap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energy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defines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energy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emitted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photons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LED.</a:t>
            </a:r>
            <a:endParaRPr sz="2800">
              <a:latin typeface="Arial MT"/>
              <a:cs typeface="Arial MT"/>
            </a:endParaRPr>
          </a:p>
          <a:p>
            <a:pPr algn="just" marL="355600" indent="-343535">
              <a:lnSpc>
                <a:spcPct val="100000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dirty="0" sz="2800" spc="-10">
                <a:latin typeface="Arial MT"/>
                <a:cs typeface="Arial MT"/>
              </a:rPr>
              <a:t>To</a:t>
            </a:r>
            <a:r>
              <a:rPr dirty="0" sz="2800" spc="6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fabricate</a:t>
            </a:r>
            <a:r>
              <a:rPr dirty="0" sz="2800" spc="59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LEDs</a:t>
            </a:r>
            <a:r>
              <a:rPr dirty="0" sz="2800" spc="6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that</a:t>
            </a:r>
            <a:r>
              <a:rPr dirty="0" sz="2800" spc="6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can</a:t>
            </a:r>
            <a:r>
              <a:rPr dirty="0" sz="2800" spc="6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emit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690" y="2809240"/>
            <a:ext cx="539623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57325" algn="l"/>
                <a:tab pos="1927860" algn="l"/>
                <a:tab pos="2350770" algn="l"/>
                <a:tab pos="3025140" algn="l"/>
                <a:tab pos="3112770" algn="l"/>
                <a:tab pos="3801745" algn="l"/>
                <a:tab pos="4410710" algn="l"/>
                <a:tab pos="4688840" algn="l"/>
                <a:tab pos="4887595" algn="l"/>
              </a:tabLst>
            </a:pPr>
            <a:r>
              <a:rPr dirty="0" sz="2800" spc="-5">
                <a:latin typeface="Arial MT"/>
                <a:cs typeface="Arial MT"/>
              </a:rPr>
              <a:t>pho</a:t>
            </a:r>
            <a:r>
              <a:rPr dirty="0" sz="2800">
                <a:latin typeface="Arial MT"/>
                <a:cs typeface="Arial MT"/>
              </a:rPr>
              <a:t>t</a:t>
            </a:r>
            <a:r>
              <a:rPr dirty="0" sz="2800" spc="-5">
                <a:latin typeface="Arial MT"/>
                <a:cs typeface="Arial MT"/>
              </a:rPr>
              <a:t>on</a:t>
            </a:r>
            <a:r>
              <a:rPr dirty="0" sz="2800">
                <a:latin typeface="Arial MT"/>
                <a:cs typeface="Arial MT"/>
              </a:rPr>
              <a:t>s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>
                <a:latin typeface="Arial MT"/>
                <a:cs typeface="Arial MT"/>
              </a:rPr>
              <a:t>f</a:t>
            </a:r>
            <a:r>
              <a:rPr dirty="0" sz="2800" spc="5">
                <a:latin typeface="Arial MT"/>
                <a:cs typeface="Arial MT"/>
              </a:rPr>
              <a:t>r</a:t>
            </a:r>
            <a:r>
              <a:rPr dirty="0" sz="2800" spc="-5">
                <a:latin typeface="Arial MT"/>
                <a:cs typeface="Arial MT"/>
              </a:rPr>
              <a:t>o</a:t>
            </a:r>
            <a:r>
              <a:rPr dirty="0" sz="2800">
                <a:latin typeface="Arial MT"/>
                <a:cs typeface="Arial MT"/>
              </a:rPr>
              <a:t>m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>
                <a:latin typeface="Arial MT"/>
                <a:cs typeface="Arial MT"/>
              </a:rPr>
              <a:t>t</a:t>
            </a:r>
            <a:r>
              <a:rPr dirty="0" sz="2800" spc="-10">
                <a:latin typeface="Arial MT"/>
                <a:cs typeface="Arial MT"/>
              </a:rPr>
              <a:t>h</a:t>
            </a:r>
            <a:r>
              <a:rPr dirty="0" sz="2800">
                <a:latin typeface="Arial MT"/>
                <a:cs typeface="Arial MT"/>
              </a:rPr>
              <a:t>e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5">
                <a:latin typeface="Arial MT"/>
                <a:cs typeface="Arial MT"/>
              </a:rPr>
              <a:t>i</a:t>
            </a:r>
            <a:r>
              <a:rPr dirty="0" sz="2800" spc="-5">
                <a:latin typeface="Arial MT"/>
                <a:cs typeface="Arial MT"/>
              </a:rPr>
              <a:t>n</a:t>
            </a:r>
            <a:r>
              <a:rPr dirty="0" sz="2800">
                <a:latin typeface="Arial MT"/>
                <a:cs typeface="Arial MT"/>
              </a:rPr>
              <a:t>f</a:t>
            </a:r>
            <a:r>
              <a:rPr dirty="0" sz="2800" spc="-5">
                <a:latin typeface="Arial MT"/>
                <a:cs typeface="Arial MT"/>
              </a:rPr>
              <a:t>ra</a:t>
            </a:r>
            <a:r>
              <a:rPr dirty="0" sz="2800" spc="5">
                <a:latin typeface="Arial MT"/>
                <a:cs typeface="Arial MT"/>
              </a:rPr>
              <a:t>r</a:t>
            </a:r>
            <a:r>
              <a:rPr dirty="0" sz="2800" spc="-5">
                <a:latin typeface="Arial MT"/>
                <a:cs typeface="Arial MT"/>
              </a:rPr>
              <a:t>e</a:t>
            </a:r>
            <a:r>
              <a:rPr dirty="0" sz="2800">
                <a:latin typeface="Arial MT"/>
                <a:cs typeface="Arial MT"/>
              </a:rPr>
              <a:t>d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>
                <a:latin typeface="Arial MT"/>
                <a:cs typeface="Arial MT"/>
              </a:rPr>
              <a:t>t</a:t>
            </a:r>
            <a:r>
              <a:rPr dirty="0" sz="2800" spc="-5">
                <a:latin typeface="Arial MT"/>
                <a:cs typeface="Arial MT"/>
              </a:rPr>
              <a:t>he 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ul</a:t>
            </a:r>
            <a:r>
              <a:rPr dirty="0" sz="2800">
                <a:latin typeface="Arial MT"/>
                <a:cs typeface="Arial MT"/>
              </a:rPr>
              <a:t>t</a:t>
            </a:r>
            <a:r>
              <a:rPr dirty="0" sz="2800" spc="5">
                <a:latin typeface="Arial MT"/>
                <a:cs typeface="Arial MT"/>
              </a:rPr>
              <a:t>r</a:t>
            </a:r>
            <a:r>
              <a:rPr dirty="0" sz="2800" spc="-5">
                <a:latin typeface="Arial MT"/>
                <a:cs typeface="Arial MT"/>
              </a:rPr>
              <a:t>av</a:t>
            </a:r>
            <a:r>
              <a:rPr dirty="0" sz="2800" spc="5">
                <a:latin typeface="Arial MT"/>
                <a:cs typeface="Arial MT"/>
              </a:rPr>
              <a:t>i</a:t>
            </a:r>
            <a:r>
              <a:rPr dirty="0" sz="2800" spc="-5">
                <a:latin typeface="Arial MT"/>
                <a:cs typeface="Arial MT"/>
              </a:rPr>
              <a:t>ole</a:t>
            </a:r>
            <a:r>
              <a:rPr dirty="0" sz="2800">
                <a:latin typeface="Arial MT"/>
                <a:cs typeface="Arial MT"/>
              </a:rPr>
              <a:t>t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5">
                <a:latin typeface="Arial MT"/>
                <a:cs typeface="Arial MT"/>
              </a:rPr>
              <a:t>pa</a:t>
            </a:r>
            <a:r>
              <a:rPr dirty="0" sz="2800" spc="5">
                <a:latin typeface="Arial MT"/>
                <a:cs typeface="Arial MT"/>
              </a:rPr>
              <a:t>r</a:t>
            </a:r>
            <a:r>
              <a:rPr dirty="0" sz="2800">
                <a:latin typeface="Arial MT"/>
                <a:cs typeface="Arial MT"/>
              </a:rPr>
              <a:t>ts</a:t>
            </a:r>
            <a:r>
              <a:rPr dirty="0" sz="2800">
                <a:latin typeface="Arial MT"/>
                <a:cs typeface="Arial MT"/>
              </a:rPr>
              <a:t>		</a:t>
            </a:r>
            <a:r>
              <a:rPr dirty="0" sz="2800" spc="-5">
                <a:latin typeface="Arial MT"/>
                <a:cs typeface="Arial MT"/>
              </a:rPr>
              <a:t>o</a:t>
            </a:r>
            <a:r>
              <a:rPr dirty="0" sz="2800">
                <a:latin typeface="Arial MT"/>
                <a:cs typeface="Arial MT"/>
              </a:rPr>
              <a:t>f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>
                <a:latin typeface="Arial MT"/>
                <a:cs typeface="Arial MT"/>
              </a:rPr>
              <a:t>t</a:t>
            </a:r>
            <a:r>
              <a:rPr dirty="0" sz="2800" spc="-5">
                <a:latin typeface="Arial MT"/>
                <a:cs typeface="Arial MT"/>
              </a:rPr>
              <a:t>h</a:t>
            </a:r>
            <a:r>
              <a:rPr dirty="0" sz="2800">
                <a:latin typeface="Arial MT"/>
                <a:cs typeface="Arial MT"/>
              </a:rPr>
              <a:t>e</a:t>
            </a:r>
            <a:r>
              <a:rPr dirty="0" sz="2800">
                <a:latin typeface="Arial MT"/>
                <a:cs typeface="Arial MT"/>
              </a:rPr>
              <a:t>		</a:t>
            </a:r>
            <a:r>
              <a:rPr dirty="0" sz="2800" spc="-5">
                <a:latin typeface="Arial MT"/>
                <a:cs typeface="Arial MT"/>
              </a:rPr>
              <a:t>e</a:t>
            </a:r>
            <a:r>
              <a:rPr dirty="0" sz="2800">
                <a:latin typeface="Arial MT"/>
                <a:cs typeface="Arial MT"/>
              </a:rPr>
              <a:t>.</a:t>
            </a:r>
            <a:r>
              <a:rPr dirty="0" sz="2800" spc="10">
                <a:latin typeface="Arial MT"/>
                <a:cs typeface="Arial MT"/>
              </a:rPr>
              <a:t>m</a:t>
            </a:r>
            <a:r>
              <a:rPr dirty="0" sz="280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690" y="3662679"/>
            <a:ext cx="5398135" cy="1304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spectrum,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then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15">
                <a:latin typeface="Arial MT"/>
                <a:cs typeface="Arial MT"/>
              </a:rPr>
              <a:t>we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must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consider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several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different</a:t>
            </a:r>
            <a:r>
              <a:rPr dirty="0" sz="2800" spc="7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material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systems.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29209" y="5030470"/>
            <a:ext cx="5739765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2800" spc="-10">
                <a:latin typeface="Arial MT"/>
                <a:cs typeface="Arial MT"/>
              </a:rPr>
              <a:t>No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single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system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can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span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this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energy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band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at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present,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although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3-5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nitrides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5">
                <a:latin typeface="Arial MT"/>
                <a:cs typeface="Arial MT"/>
              </a:rPr>
              <a:t>come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close.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600" y="3103879"/>
            <a:ext cx="342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18500" y="4682490"/>
            <a:ext cx="330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VB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02427" y="1191667"/>
            <a:ext cx="2891155" cy="5321935"/>
            <a:chOff x="6002427" y="1191667"/>
            <a:chExt cx="2891155" cy="5321935"/>
          </a:xfrm>
        </p:grpSpPr>
        <p:sp>
          <p:nvSpPr>
            <p:cNvPr id="10" name="object 10"/>
            <p:cNvSpPr/>
            <p:nvPr/>
          </p:nvSpPr>
          <p:spPr>
            <a:xfrm>
              <a:off x="6078220" y="1197609"/>
              <a:ext cx="2809240" cy="41910"/>
            </a:xfrm>
            <a:custGeom>
              <a:avLst/>
              <a:gdLst/>
              <a:ahLst/>
              <a:cxnLst/>
              <a:rect l="l" t="t" r="r" b="b"/>
              <a:pathLst>
                <a:path w="2809240" h="41909">
                  <a:moveTo>
                    <a:pt x="2809240" y="29210"/>
                  </a:moveTo>
                  <a:lnTo>
                    <a:pt x="1954237" y="20320"/>
                  </a:lnTo>
                  <a:lnTo>
                    <a:pt x="1832102" y="19050"/>
                  </a:lnTo>
                  <a:lnTo>
                    <a:pt x="0" y="0"/>
                  </a:lnTo>
                  <a:lnTo>
                    <a:pt x="10883" y="20320"/>
                  </a:lnTo>
                  <a:lnTo>
                    <a:pt x="22466" y="41910"/>
                  </a:lnTo>
                  <a:lnTo>
                    <a:pt x="2802153" y="41910"/>
                  </a:lnTo>
                  <a:lnTo>
                    <a:pt x="2809240" y="2921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99331" y="1236979"/>
              <a:ext cx="2782570" cy="22860"/>
            </a:xfrm>
            <a:custGeom>
              <a:avLst/>
              <a:gdLst/>
              <a:ahLst/>
              <a:cxnLst/>
              <a:rect l="l" t="t" r="r" b="b"/>
              <a:pathLst>
                <a:path w="2782570" h="22859">
                  <a:moveTo>
                    <a:pt x="2782465" y="0"/>
                  </a:moveTo>
                  <a:lnTo>
                    <a:pt x="0" y="0"/>
                  </a:lnTo>
                  <a:lnTo>
                    <a:pt x="12258" y="22860"/>
                  </a:lnTo>
                  <a:lnTo>
                    <a:pt x="2769723" y="22860"/>
                  </a:lnTo>
                  <a:lnTo>
                    <a:pt x="2782465" y="0"/>
                  </a:lnTo>
                  <a:close/>
                </a:path>
              </a:pathLst>
            </a:custGeom>
            <a:solidFill>
              <a:srgbClr val="99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10908" y="1258569"/>
              <a:ext cx="2759075" cy="22860"/>
            </a:xfrm>
            <a:custGeom>
              <a:avLst/>
              <a:gdLst/>
              <a:ahLst/>
              <a:cxnLst/>
              <a:rect l="l" t="t" r="r" b="b"/>
              <a:pathLst>
                <a:path w="2759075" h="22859">
                  <a:moveTo>
                    <a:pt x="2758854" y="0"/>
                  </a:moveTo>
                  <a:lnTo>
                    <a:pt x="0" y="0"/>
                  </a:lnTo>
                  <a:lnTo>
                    <a:pt x="12258" y="22859"/>
                  </a:lnTo>
                  <a:lnTo>
                    <a:pt x="2746112" y="22859"/>
                  </a:lnTo>
                  <a:lnTo>
                    <a:pt x="2758854" y="0"/>
                  </a:lnTo>
                  <a:close/>
                </a:path>
              </a:pathLst>
            </a:custGeom>
            <a:solidFill>
              <a:srgbClr val="99C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121805" y="1278889"/>
              <a:ext cx="2736850" cy="22860"/>
            </a:xfrm>
            <a:custGeom>
              <a:avLst/>
              <a:gdLst/>
              <a:ahLst/>
              <a:cxnLst/>
              <a:rect l="l" t="t" r="r" b="b"/>
              <a:pathLst>
                <a:path w="2736850" h="22859">
                  <a:moveTo>
                    <a:pt x="2736632" y="0"/>
                  </a:moveTo>
                  <a:lnTo>
                    <a:pt x="0" y="0"/>
                  </a:lnTo>
                  <a:lnTo>
                    <a:pt x="3405" y="6350"/>
                  </a:lnTo>
                  <a:lnTo>
                    <a:pt x="11308" y="22860"/>
                  </a:lnTo>
                  <a:lnTo>
                    <a:pt x="2723890" y="22860"/>
                  </a:lnTo>
                  <a:lnTo>
                    <a:pt x="2736632" y="0"/>
                  </a:lnTo>
                  <a:close/>
                </a:path>
              </a:pathLst>
            </a:custGeom>
            <a:solidFill>
              <a:srgbClr val="97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132505" y="1300479"/>
              <a:ext cx="2713990" cy="21590"/>
            </a:xfrm>
            <a:custGeom>
              <a:avLst/>
              <a:gdLst/>
              <a:ahLst/>
              <a:cxnLst/>
              <a:rect l="l" t="t" r="r" b="b"/>
              <a:pathLst>
                <a:path w="2713990" h="21590">
                  <a:moveTo>
                    <a:pt x="2713897" y="0"/>
                  </a:moveTo>
                  <a:lnTo>
                    <a:pt x="0" y="0"/>
                  </a:lnTo>
                  <a:lnTo>
                    <a:pt x="10335" y="21590"/>
                  </a:lnTo>
                  <a:lnTo>
                    <a:pt x="2701864" y="21590"/>
                  </a:lnTo>
                  <a:lnTo>
                    <a:pt x="2713897" y="0"/>
                  </a:lnTo>
                  <a:close/>
                </a:path>
              </a:pathLst>
            </a:custGeom>
            <a:solidFill>
              <a:srgbClr val="97C7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142233" y="1320800"/>
              <a:ext cx="2693035" cy="22860"/>
            </a:xfrm>
            <a:custGeom>
              <a:avLst/>
              <a:gdLst/>
              <a:ahLst/>
              <a:cxnLst/>
              <a:rect l="l" t="t" r="r" b="b"/>
              <a:pathLst>
                <a:path w="2693034" h="22859">
                  <a:moveTo>
                    <a:pt x="2692844" y="0"/>
                  </a:moveTo>
                  <a:lnTo>
                    <a:pt x="0" y="0"/>
                  </a:lnTo>
                  <a:lnTo>
                    <a:pt x="10943" y="22860"/>
                  </a:lnTo>
                  <a:lnTo>
                    <a:pt x="2680102" y="22860"/>
                  </a:lnTo>
                  <a:lnTo>
                    <a:pt x="2692844" y="0"/>
                  </a:lnTo>
                  <a:close/>
                </a:path>
              </a:pathLst>
            </a:custGeom>
            <a:solidFill>
              <a:srgbClr val="97C6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51961" y="1341120"/>
              <a:ext cx="2672080" cy="22860"/>
            </a:xfrm>
            <a:custGeom>
              <a:avLst/>
              <a:gdLst/>
              <a:ahLst/>
              <a:cxnLst/>
              <a:rect l="l" t="t" r="r" b="b"/>
              <a:pathLst>
                <a:path w="2672079" h="22859">
                  <a:moveTo>
                    <a:pt x="2671790" y="0"/>
                  </a:moveTo>
                  <a:lnTo>
                    <a:pt x="0" y="0"/>
                  </a:lnTo>
                  <a:lnTo>
                    <a:pt x="10943" y="22859"/>
                  </a:lnTo>
                  <a:lnTo>
                    <a:pt x="2659049" y="22859"/>
                  </a:lnTo>
                  <a:lnTo>
                    <a:pt x="2671790" y="0"/>
                  </a:lnTo>
                  <a:close/>
                </a:path>
              </a:pathLst>
            </a:custGeom>
            <a:solidFill>
              <a:srgbClr val="96C5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162296" y="1362710"/>
              <a:ext cx="2649855" cy="22860"/>
            </a:xfrm>
            <a:custGeom>
              <a:avLst/>
              <a:gdLst/>
              <a:ahLst/>
              <a:cxnLst/>
              <a:rect l="l" t="t" r="r" b="b"/>
              <a:pathLst>
                <a:path w="2649854" h="22859">
                  <a:moveTo>
                    <a:pt x="2649421" y="0"/>
                  </a:moveTo>
                  <a:lnTo>
                    <a:pt x="0" y="0"/>
                  </a:lnTo>
                  <a:lnTo>
                    <a:pt x="10943" y="22860"/>
                  </a:lnTo>
                  <a:lnTo>
                    <a:pt x="2636679" y="22860"/>
                  </a:lnTo>
                  <a:lnTo>
                    <a:pt x="2649421" y="0"/>
                  </a:lnTo>
                  <a:close/>
                </a:path>
              </a:pathLst>
            </a:custGeom>
            <a:solidFill>
              <a:srgbClr val="96C4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172024" y="1383029"/>
              <a:ext cx="2628900" cy="22860"/>
            </a:xfrm>
            <a:custGeom>
              <a:avLst/>
              <a:gdLst/>
              <a:ahLst/>
              <a:cxnLst/>
              <a:rect l="l" t="t" r="r" b="b"/>
              <a:pathLst>
                <a:path w="2628900" h="22859">
                  <a:moveTo>
                    <a:pt x="2628367" y="0"/>
                  </a:moveTo>
                  <a:lnTo>
                    <a:pt x="0" y="0"/>
                  </a:lnTo>
                  <a:lnTo>
                    <a:pt x="10335" y="21590"/>
                  </a:lnTo>
                  <a:lnTo>
                    <a:pt x="10897" y="22860"/>
                  </a:lnTo>
                  <a:lnTo>
                    <a:pt x="2615626" y="22860"/>
                  </a:lnTo>
                  <a:lnTo>
                    <a:pt x="2628367" y="0"/>
                  </a:lnTo>
                  <a:close/>
                </a:path>
              </a:pathLst>
            </a:custGeom>
            <a:solidFill>
              <a:srgbClr val="96C3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82360" y="1404620"/>
              <a:ext cx="2606040" cy="22860"/>
            </a:xfrm>
            <a:custGeom>
              <a:avLst/>
              <a:gdLst/>
              <a:ahLst/>
              <a:cxnLst/>
              <a:rect l="l" t="t" r="r" b="b"/>
              <a:pathLst>
                <a:path w="2606040" h="22859">
                  <a:moveTo>
                    <a:pt x="2605998" y="0"/>
                  </a:moveTo>
                  <a:lnTo>
                    <a:pt x="0" y="0"/>
                  </a:lnTo>
                  <a:lnTo>
                    <a:pt x="10118" y="22859"/>
                  </a:lnTo>
                  <a:lnTo>
                    <a:pt x="2593256" y="22859"/>
                  </a:lnTo>
                  <a:lnTo>
                    <a:pt x="2605998" y="0"/>
                  </a:lnTo>
                  <a:close/>
                </a:path>
              </a:pathLst>
            </a:custGeom>
            <a:solidFill>
              <a:srgbClr val="95C2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191354" y="1424940"/>
              <a:ext cx="2585720" cy="22860"/>
            </a:xfrm>
            <a:custGeom>
              <a:avLst/>
              <a:gdLst/>
              <a:ahLst/>
              <a:cxnLst/>
              <a:rect l="l" t="t" r="r" b="b"/>
              <a:pathLst>
                <a:path w="2585720" h="22859">
                  <a:moveTo>
                    <a:pt x="2585678" y="0"/>
                  </a:moveTo>
                  <a:lnTo>
                    <a:pt x="0" y="0"/>
                  </a:lnTo>
                  <a:lnTo>
                    <a:pt x="10118" y="22860"/>
                  </a:lnTo>
                  <a:lnTo>
                    <a:pt x="2572936" y="22860"/>
                  </a:lnTo>
                  <a:lnTo>
                    <a:pt x="2585678" y="0"/>
                  </a:lnTo>
                  <a:close/>
                </a:path>
              </a:pathLst>
            </a:custGeom>
            <a:solidFill>
              <a:srgbClr val="95C1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200910" y="1446529"/>
              <a:ext cx="2564130" cy="22860"/>
            </a:xfrm>
            <a:custGeom>
              <a:avLst/>
              <a:gdLst/>
              <a:ahLst/>
              <a:cxnLst/>
              <a:rect l="l" t="t" r="r" b="b"/>
              <a:pathLst>
                <a:path w="2564129" h="22859">
                  <a:moveTo>
                    <a:pt x="2564088" y="0"/>
                  </a:moveTo>
                  <a:lnTo>
                    <a:pt x="0" y="0"/>
                  </a:lnTo>
                  <a:lnTo>
                    <a:pt x="10118" y="22860"/>
                  </a:lnTo>
                  <a:lnTo>
                    <a:pt x="2552030" y="22860"/>
                  </a:lnTo>
                  <a:lnTo>
                    <a:pt x="2557009" y="12700"/>
                  </a:lnTo>
                  <a:lnTo>
                    <a:pt x="2564088" y="0"/>
                  </a:lnTo>
                  <a:close/>
                </a:path>
              </a:pathLst>
            </a:custGeom>
            <a:solidFill>
              <a:srgbClr val="95C0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209904" y="1466850"/>
              <a:ext cx="2544445" cy="22860"/>
            </a:xfrm>
            <a:custGeom>
              <a:avLst/>
              <a:gdLst/>
              <a:ahLst/>
              <a:cxnLst/>
              <a:rect l="l" t="t" r="r" b="b"/>
              <a:pathLst>
                <a:path w="2544445" h="22859">
                  <a:moveTo>
                    <a:pt x="2544280" y="0"/>
                  </a:moveTo>
                  <a:lnTo>
                    <a:pt x="0" y="0"/>
                  </a:lnTo>
                  <a:lnTo>
                    <a:pt x="10118" y="22860"/>
                  </a:lnTo>
                  <a:lnTo>
                    <a:pt x="2533076" y="22860"/>
                  </a:lnTo>
                  <a:lnTo>
                    <a:pt x="2544280" y="0"/>
                  </a:lnTo>
                  <a:close/>
                </a:path>
              </a:pathLst>
            </a:custGeom>
            <a:solidFill>
              <a:srgbClr val="94BF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219460" y="1488440"/>
              <a:ext cx="2524760" cy="21590"/>
            </a:xfrm>
            <a:custGeom>
              <a:avLst/>
              <a:gdLst/>
              <a:ahLst/>
              <a:cxnLst/>
              <a:rect l="l" t="t" r="r" b="b"/>
              <a:pathLst>
                <a:path w="2524759" h="21590">
                  <a:moveTo>
                    <a:pt x="2524142" y="0"/>
                  </a:moveTo>
                  <a:lnTo>
                    <a:pt x="0" y="0"/>
                  </a:lnTo>
                  <a:lnTo>
                    <a:pt x="9556" y="21589"/>
                  </a:lnTo>
                  <a:lnTo>
                    <a:pt x="2513561" y="21589"/>
                  </a:lnTo>
                  <a:lnTo>
                    <a:pt x="2524142" y="0"/>
                  </a:lnTo>
                  <a:close/>
                </a:path>
              </a:pathLst>
            </a:custGeom>
            <a:solidFill>
              <a:srgbClr val="94BE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28454" y="1508759"/>
              <a:ext cx="2505710" cy="22860"/>
            </a:xfrm>
            <a:custGeom>
              <a:avLst/>
              <a:gdLst/>
              <a:ahLst/>
              <a:cxnLst/>
              <a:rect l="l" t="t" r="r" b="b"/>
              <a:pathLst>
                <a:path w="2505709" h="22859">
                  <a:moveTo>
                    <a:pt x="2505189" y="0"/>
                  </a:moveTo>
                  <a:lnTo>
                    <a:pt x="0" y="0"/>
                  </a:lnTo>
                  <a:lnTo>
                    <a:pt x="10118" y="22860"/>
                  </a:lnTo>
                  <a:lnTo>
                    <a:pt x="2493985" y="22860"/>
                  </a:lnTo>
                  <a:lnTo>
                    <a:pt x="2505189" y="0"/>
                  </a:lnTo>
                  <a:close/>
                </a:path>
              </a:pathLst>
            </a:custGeom>
            <a:solidFill>
              <a:srgbClr val="94BD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37448" y="1529079"/>
              <a:ext cx="2486660" cy="22860"/>
            </a:xfrm>
            <a:custGeom>
              <a:avLst/>
              <a:gdLst/>
              <a:ahLst/>
              <a:cxnLst/>
              <a:rect l="l" t="t" r="r" b="b"/>
              <a:pathLst>
                <a:path w="2486659" h="22859">
                  <a:moveTo>
                    <a:pt x="2486236" y="0"/>
                  </a:moveTo>
                  <a:lnTo>
                    <a:pt x="0" y="0"/>
                  </a:lnTo>
                  <a:lnTo>
                    <a:pt x="10118" y="22860"/>
                  </a:lnTo>
                  <a:lnTo>
                    <a:pt x="2475032" y="22860"/>
                  </a:lnTo>
                  <a:lnTo>
                    <a:pt x="2486236" y="0"/>
                  </a:lnTo>
                  <a:close/>
                </a:path>
              </a:pathLst>
            </a:custGeom>
            <a:solidFill>
              <a:srgbClr val="93BC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47005" y="1550670"/>
              <a:ext cx="2466340" cy="22860"/>
            </a:xfrm>
            <a:custGeom>
              <a:avLst/>
              <a:gdLst/>
              <a:ahLst/>
              <a:cxnLst/>
              <a:rect l="l" t="t" r="r" b="b"/>
              <a:pathLst>
                <a:path w="2466340" h="22859">
                  <a:moveTo>
                    <a:pt x="2466098" y="0"/>
                  </a:moveTo>
                  <a:lnTo>
                    <a:pt x="0" y="0"/>
                  </a:lnTo>
                  <a:lnTo>
                    <a:pt x="10118" y="22859"/>
                  </a:lnTo>
                  <a:lnTo>
                    <a:pt x="2454894" y="22859"/>
                  </a:lnTo>
                  <a:lnTo>
                    <a:pt x="2466098" y="0"/>
                  </a:lnTo>
                  <a:close/>
                </a:path>
              </a:pathLst>
            </a:custGeom>
            <a:solidFill>
              <a:srgbClr val="93BB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255999" y="1570990"/>
              <a:ext cx="2447290" cy="22860"/>
            </a:xfrm>
            <a:custGeom>
              <a:avLst/>
              <a:gdLst/>
              <a:ahLst/>
              <a:cxnLst/>
              <a:rect l="l" t="t" r="r" b="b"/>
              <a:pathLst>
                <a:path w="2447290" h="22859">
                  <a:moveTo>
                    <a:pt x="2447145" y="0"/>
                  </a:moveTo>
                  <a:lnTo>
                    <a:pt x="0" y="0"/>
                  </a:lnTo>
                  <a:lnTo>
                    <a:pt x="10118" y="22860"/>
                  </a:lnTo>
                  <a:lnTo>
                    <a:pt x="2435941" y="22860"/>
                  </a:lnTo>
                  <a:lnTo>
                    <a:pt x="2447145" y="0"/>
                  </a:lnTo>
                  <a:close/>
                </a:path>
              </a:pathLst>
            </a:custGeom>
            <a:solidFill>
              <a:srgbClr val="93BA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265555" y="1592579"/>
              <a:ext cx="2427605" cy="22860"/>
            </a:xfrm>
            <a:custGeom>
              <a:avLst/>
              <a:gdLst/>
              <a:ahLst/>
              <a:cxnLst/>
              <a:rect l="l" t="t" r="r" b="b"/>
              <a:pathLst>
                <a:path w="2427604" h="22859">
                  <a:moveTo>
                    <a:pt x="2427007" y="0"/>
                  </a:moveTo>
                  <a:lnTo>
                    <a:pt x="0" y="0"/>
                  </a:lnTo>
                  <a:lnTo>
                    <a:pt x="10118" y="22860"/>
                  </a:lnTo>
                  <a:lnTo>
                    <a:pt x="2415803" y="22860"/>
                  </a:lnTo>
                  <a:lnTo>
                    <a:pt x="2427007" y="0"/>
                  </a:lnTo>
                  <a:close/>
                </a:path>
              </a:pathLst>
            </a:custGeom>
            <a:solidFill>
              <a:srgbClr val="93B9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274549" y="1612900"/>
              <a:ext cx="2408555" cy="22860"/>
            </a:xfrm>
            <a:custGeom>
              <a:avLst/>
              <a:gdLst/>
              <a:ahLst/>
              <a:cxnLst/>
              <a:rect l="l" t="t" r="r" b="b"/>
              <a:pathLst>
                <a:path w="2408554" h="22860">
                  <a:moveTo>
                    <a:pt x="2408053" y="0"/>
                  </a:moveTo>
                  <a:lnTo>
                    <a:pt x="0" y="0"/>
                  </a:lnTo>
                  <a:lnTo>
                    <a:pt x="10118" y="22860"/>
                  </a:lnTo>
                  <a:lnTo>
                    <a:pt x="2396849" y="22860"/>
                  </a:lnTo>
                  <a:lnTo>
                    <a:pt x="2408053" y="0"/>
                  </a:lnTo>
                  <a:close/>
                </a:path>
              </a:pathLst>
            </a:custGeom>
            <a:solidFill>
              <a:srgbClr val="92B8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284105" y="1634490"/>
              <a:ext cx="2388235" cy="22860"/>
            </a:xfrm>
            <a:custGeom>
              <a:avLst/>
              <a:gdLst/>
              <a:ahLst/>
              <a:cxnLst/>
              <a:rect l="l" t="t" r="r" b="b"/>
              <a:pathLst>
                <a:path w="2388234" h="22860">
                  <a:moveTo>
                    <a:pt x="2387916" y="0"/>
                  </a:moveTo>
                  <a:lnTo>
                    <a:pt x="0" y="0"/>
                  </a:lnTo>
                  <a:lnTo>
                    <a:pt x="10118" y="22860"/>
                  </a:lnTo>
                  <a:lnTo>
                    <a:pt x="2376711" y="22860"/>
                  </a:lnTo>
                  <a:lnTo>
                    <a:pt x="2387916" y="0"/>
                  </a:lnTo>
                  <a:close/>
                </a:path>
              </a:pathLst>
            </a:custGeom>
            <a:solidFill>
              <a:srgbClr val="92B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293099" y="1654809"/>
              <a:ext cx="2369185" cy="22860"/>
            </a:xfrm>
            <a:custGeom>
              <a:avLst/>
              <a:gdLst/>
              <a:ahLst/>
              <a:cxnLst/>
              <a:rect l="l" t="t" r="r" b="b"/>
              <a:pathLst>
                <a:path w="2369184" h="22860">
                  <a:moveTo>
                    <a:pt x="2368962" y="0"/>
                  </a:moveTo>
                  <a:lnTo>
                    <a:pt x="0" y="0"/>
                  </a:lnTo>
                  <a:lnTo>
                    <a:pt x="10118" y="22860"/>
                  </a:lnTo>
                  <a:lnTo>
                    <a:pt x="2357758" y="22860"/>
                  </a:lnTo>
                  <a:lnTo>
                    <a:pt x="2368962" y="0"/>
                  </a:lnTo>
                  <a:close/>
                </a:path>
              </a:pathLst>
            </a:custGeom>
            <a:solidFill>
              <a:srgbClr val="92B6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02656" y="1676400"/>
              <a:ext cx="2348865" cy="21590"/>
            </a:xfrm>
            <a:custGeom>
              <a:avLst/>
              <a:gdLst/>
              <a:ahLst/>
              <a:cxnLst/>
              <a:rect l="l" t="t" r="r" b="b"/>
              <a:pathLst>
                <a:path w="2348865" h="21589">
                  <a:moveTo>
                    <a:pt x="2348824" y="0"/>
                  </a:moveTo>
                  <a:lnTo>
                    <a:pt x="0" y="0"/>
                  </a:lnTo>
                  <a:lnTo>
                    <a:pt x="9556" y="21589"/>
                  </a:lnTo>
                  <a:lnTo>
                    <a:pt x="2338243" y="21589"/>
                  </a:lnTo>
                  <a:lnTo>
                    <a:pt x="2348824" y="0"/>
                  </a:lnTo>
                  <a:close/>
                </a:path>
              </a:pathLst>
            </a:custGeom>
            <a:solidFill>
              <a:srgbClr val="91B5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11650" y="1696719"/>
              <a:ext cx="2330450" cy="22860"/>
            </a:xfrm>
            <a:custGeom>
              <a:avLst/>
              <a:gdLst/>
              <a:ahLst/>
              <a:cxnLst/>
              <a:rect l="l" t="t" r="r" b="b"/>
              <a:pathLst>
                <a:path w="2330450" h="22860">
                  <a:moveTo>
                    <a:pt x="2329871" y="0"/>
                  </a:moveTo>
                  <a:lnTo>
                    <a:pt x="0" y="0"/>
                  </a:lnTo>
                  <a:lnTo>
                    <a:pt x="7869" y="17779"/>
                  </a:lnTo>
                  <a:lnTo>
                    <a:pt x="10166" y="22859"/>
                  </a:lnTo>
                  <a:lnTo>
                    <a:pt x="2318667" y="22859"/>
                  </a:lnTo>
                  <a:lnTo>
                    <a:pt x="2329871" y="0"/>
                  </a:lnTo>
                  <a:close/>
                </a:path>
              </a:pathLst>
            </a:custGeom>
            <a:solidFill>
              <a:srgbClr val="91B4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320668" y="1717040"/>
              <a:ext cx="2311400" cy="22860"/>
            </a:xfrm>
            <a:custGeom>
              <a:avLst/>
              <a:gdLst/>
              <a:ahLst/>
              <a:cxnLst/>
              <a:rect l="l" t="t" r="r" b="b"/>
              <a:pathLst>
                <a:path w="2311400" h="22860">
                  <a:moveTo>
                    <a:pt x="2310894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2299689" y="22860"/>
                  </a:lnTo>
                  <a:lnTo>
                    <a:pt x="2310894" y="0"/>
                  </a:lnTo>
                  <a:close/>
                </a:path>
              </a:pathLst>
            </a:custGeom>
            <a:solidFill>
              <a:srgbClr val="91B3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330430" y="1738630"/>
              <a:ext cx="2291080" cy="22860"/>
            </a:xfrm>
            <a:custGeom>
              <a:avLst/>
              <a:gdLst/>
              <a:ahLst/>
              <a:cxnLst/>
              <a:rect l="l" t="t" r="r" b="b"/>
              <a:pathLst>
                <a:path w="2291079" h="22860">
                  <a:moveTo>
                    <a:pt x="2290550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2279346" y="22860"/>
                  </a:lnTo>
                  <a:lnTo>
                    <a:pt x="2290550" y="0"/>
                  </a:lnTo>
                  <a:close/>
                </a:path>
              </a:pathLst>
            </a:custGeom>
            <a:solidFill>
              <a:srgbClr val="90B2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339617" y="1758950"/>
              <a:ext cx="2272030" cy="22860"/>
            </a:xfrm>
            <a:custGeom>
              <a:avLst/>
              <a:gdLst/>
              <a:ahLst/>
              <a:cxnLst/>
              <a:rect l="l" t="t" r="r" b="b"/>
              <a:pathLst>
                <a:path w="2272029" h="22860">
                  <a:moveTo>
                    <a:pt x="2271403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2260193" y="22860"/>
                  </a:lnTo>
                  <a:lnTo>
                    <a:pt x="2271403" y="0"/>
                  </a:lnTo>
                  <a:close/>
                </a:path>
              </a:pathLst>
            </a:custGeom>
            <a:solidFill>
              <a:srgbClr val="90B1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349379" y="1780540"/>
              <a:ext cx="2251075" cy="22860"/>
            </a:xfrm>
            <a:custGeom>
              <a:avLst/>
              <a:gdLst/>
              <a:ahLst/>
              <a:cxnLst/>
              <a:rect l="l" t="t" r="r" b="b"/>
              <a:pathLst>
                <a:path w="2251075" h="22860">
                  <a:moveTo>
                    <a:pt x="2251060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2239745" y="22860"/>
                  </a:lnTo>
                  <a:lnTo>
                    <a:pt x="2251060" y="0"/>
                  </a:lnTo>
                  <a:close/>
                </a:path>
              </a:pathLst>
            </a:custGeom>
            <a:solidFill>
              <a:srgbClr val="90B0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358567" y="1800859"/>
              <a:ext cx="2232025" cy="22860"/>
            </a:xfrm>
            <a:custGeom>
              <a:avLst/>
              <a:gdLst/>
              <a:ahLst/>
              <a:cxnLst/>
              <a:rect l="l" t="t" r="r" b="b"/>
              <a:pathLst>
                <a:path w="2232025" h="22860">
                  <a:moveTo>
                    <a:pt x="2231815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2220500" y="22860"/>
                  </a:lnTo>
                  <a:lnTo>
                    <a:pt x="2231815" y="0"/>
                  </a:lnTo>
                  <a:close/>
                </a:path>
              </a:pathLst>
            </a:custGeom>
            <a:solidFill>
              <a:srgbClr val="8FAF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368329" y="1822450"/>
              <a:ext cx="2211705" cy="21590"/>
            </a:xfrm>
            <a:custGeom>
              <a:avLst/>
              <a:gdLst/>
              <a:ahLst/>
              <a:cxnLst/>
              <a:rect l="l" t="t" r="r" b="b"/>
              <a:pathLst>
                <a:path w="2211704" h="21589">
                  <a:moveTo>
                    <a:pt x="2211366" y="0"/>
                  </a:moveTo>
                  <a:lnTo>
                    <a:pt x="0" y="0"/>
                  </a:lnTo>
                  <a:lnTo>
                    <a:pt x="9761" y="21589"/>
                  </a:lnTo>
                  <a:lnTo>
                    <a:pt x="2200680" y="21589"/>
                  </a:lnTo>
                  <a:lnTo>
                    <a:pt x="2211366" y="0"/>
                  </a:lnTo>
                  <a:close/>
                </a:path>
              </a:pathLst>
            </a:custGeom>
            <a:solidFill>
              <a:srgbClr val="8FAE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77516" y="1842769"/>
              <a:ext cx="2192655" cy="22860"/>
            </a:xfrm>
            <a:custGeom>
              <a:avLst/>
              <a:gdLst/>
              <a:ahLst/>
              <a:cxnLst/>
              <a:rect l="l" t="t" r="r" b="b"/>
              <a:pathLst>
                <a:path w="2192654" h="22860">
                  <a:moveTo>
                    <a:pt x="2192121" y="0"/>
                  </a:moveTo>
                  <a:lnTo>
                    <a:pt x="0" y="0"/>
                  </a:lnTo>
                  <a:lnTo>
                    <a:pt x="10336" y="22859"/>
                  </a:lnTo>
                  <a:lnTo>
                    <a:pt x="2180806" y="22859"/>
                  </a:lnTo>
                  <a:lnTo>
                    <a:pt x="2192121" y="0"/>
                  </a:lnTo>
                  <a:close/>
                </a:path>
              </a:pathLst>
            </a:custGeom>
            <a:solidFill>
              <a:srgbClr val="8FAD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86704" y="1863090"/>
              <a:ext cx="2172970" cy="22860"/>
            </a:xfrm>
            <a:custGeom>
              <a:avLst/>
              <a:gdLst/>
              <a:ahLst/>
              <a:cxnLst/>
              <a:rect l="l" t="t" r="r" b="b"/>
              <a:pathLst>
                <a:path w="2172970" h="22860">
                  <a:moveTo>
                    <a:pt x="2172876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2161561" y="22860"/>
                  </a:lnTo>
                  <a:lnTo>
                    <a:pt x="2172876" y="0"/>
                  </a:lnTo>
                  <a:close/>
                </a:path>
              </a:pathLst>
            </a:custGeom>
            <a:solidFill>
              <a:srgbClr val="8EAC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396466" y="1884680"/>
              <a:ext cx="2152650" cy="22860"/>
            </a:xfrm>
            <a:custGeom>
              <a:avLst/>
              <a:gdLst/>
              <a:ahLst/>
              <a:cxnLst/>
              <a:rect l="l" t="t" r="r" b="b"/>
              <a:pathLst>
                <a:path w="2152650" h="22860">
                  <a:moveTo>
                    <a:pt x="2152428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2141113" y="22860"/>
                  </a:lnTo>
                  <a:lnTo>
                    <a:pt x="2152428" y="0"/>
                  </a:lnTo>
                  <a:close/>
                </a:path>
              </a:pathLst>
            </a:custGeom>
            <a:solidFill>
              <a:srgbClr val="8EAB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405653" y="1905000"/>
              <a:ext cx="2133600" cy="22860"/>
            </a:xfrm>
            <a:custGeom>
              <a:avLst/>
              <a:gdLst/>
              <a:ahLst/>
              <a:cxnLst/>
              <a:rect l="l" t="t" r="r" b="b"/>
              <a:pathLst>
                <a:path w="2133600" h="22860">
                  <a:moveTo>
                    <a:pt x="2133182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2121867" y="22860"/>
                  </a:lnTo>
                  <a:lnTo>
                    <a:pt x="2133182" y="0"/>
                  </a:lnTo>
                  <a:close/>
                </a:path>
              </a:pathLst>
            </a:custGeom>
            <a:solidFill>
              <a:srgbClr val="8EAA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415415" y="1926590"/>
              <a:ext cx="2113280" cy="22860"/>
            </a:xfrm>
            <a:custGeom>
              <a:avLst/>
              <a:gdLst/>
              <a:ahLst/>
              <a:cxnLst/>
              <a:rect l="l" t="t" r="r" b="b"/>
              <a:pathLst>
                <a:path w="2113279" h="22860">
                  <a:moveTo>
                    <a:pt x="2112734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2101419" y="22860"/>
                  </a:lnTo>
                  <a:lnTo>
                    <a:pt x="2112734" y="0"/>
                  </a:lnTo>
                  <a:close/>
                </a:path>
              </a:pathLst>
            </a:custGeom>
            <a:solidFill>
              <a:srgbClr val="8DA9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424603" y="1946909"/>
              <a:ext cx="2093595" cy="22860"/>
            </a:xfrm>
            <a:custGeom>
              <a:avLst/>
              <a:gdLst/>
              <a:ahLst/>
              <a:cxnLst/>
              <a:rect l="l" t="t" r="r" b="b"/>
              <a:pathLst>
                <a:path w="2093595" h="22860">
                  <a:moveTo>
                    <a:pt x="2093489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2082174" y="22860"/>
                  </a:lnTo>
                  <a:lnTo>
                    <a:pt x="2093489" y="0"/>
                  </a:lnTo>
                  <a:close/>
                </a:path>
              </a:pathLst>
            </a:custGeom>
            <a:solidFill>
              <a:srgbClr val="8DA8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433790" y="1967230"/>
              <a:ext cx="2074545" cy="22860"/>
            </a:xfrm>
            <a:custGeom>
              <a:avLst/>
              <a:gdLst/>
              <a:ahLst/>
              <a:cxnLst/>
              <a:rect l="l" t="t" r="r" b="b"/>
              <a:pathLst>
                <a:path w="2074545" h="22860">
                  <a:moveTo>
                    <a:pt x="2074244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2062929" y="22860"/>
                  </a:lnTo>
                  <a:lnTo>
                    <a:pt x="2074244" y="0"/>
                  </a:lnTo>
                  <a:close/>
                </a:path>
              </a:pathLst>
            </a:custGeom>
            <a:solidFill>
              <a:srgbClr val="8DA7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443552" y="1988819"/>
              <a:ext cx="2054225" cy="22860"/>
            </a:xfrm>
            <a:custGeom>
              <a:avLst/>
              <a:gdLst/>
              <a:ahLst/>
              <a:cxnLst/>
              <a:rect l="l" t="t" r="r" b="b"/>
              <a:pathLst>
                <a:path w="2054225" h="22860">
                  <a:moveTo>
                    <a:pt x="2053795" y="0"/>
                  </a:moveTo>
                  <a:lnTo>
                    <a:pt x="0" y="0"/>
                  </a:lnTo>
                  <a:lnTo>
                    <a:pt x="10336" y="22859"/>
                  </a:lnTo>
                  <a:lnTo>
                    <a:pt x="2042480" y="22859"/>
                  </a:lnTo>
                  <a:lnTo>
                    <a:pt x="2053795" y="0"/>
                  </a:lnTo>
                  <a:close/>
                </a:path>
              </a:pathLst>
            </a:custGeom>
            <a:solidFill>
              <a:srgbClr val="8DA6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452740" y="2009139"/>
              <a:ext cx="2035175" cy="22860"/>
            </a:xfrm>
            <a:custGeom>
              <a:avLst/>
              <a:gdLst/>
              <a:ahLst/>
              <a:cxnLst/>
              <a:rect l="l" t="t" r="r" b="b"/>
              <a:pathLst>
                <a:path w="2035175" h="22860">
                  <a:moveTo>
                    <a:pt x="2034550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2023235" y="22860"/>
                  </a:lnTo>
                  <a:lnTo>
                    <a:pt x="2034550" y="0"/>
                  </a:lnTo>
                  <a:close/>
                </a:path>
              </a:pathLst>
            </a:custGeom>
            <a:solidFill>
              <a:srgbClr val="8CA5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462501" y="2030730"/>
              <a:ext cx="2014220" cy="22860"/>
            </a:xfrm>
            <a:custGeom>
              <a:avLst/>
              <a:gdLst/>
              <a:ahLst/>
              <a:cxnLst/>
              <a:rect l="l" t="t" r="r" b="b"/>
              <a:pathLst>
                <a:path w="2014220" h="22860">
                  <a:moveTo>
                    <a:pt x="2014102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2002787" y="22860"/>
                  </a:lnTo>
                  <a:lnTo>
                    <a:pt x="2014102" y="0"/>
                  </a:lnTo>
                  <a:close/>
                </a:path>
              </a:pathLst>
            </a:custGeom>
            <a:solidFill>
              <a:srgbClr val="8CA4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471689" y="2051050"/>
              <a:ext cx="1995170" cy="22860"/>
            </a:xfrm>
            <a:custGeom>
              <a:avLst/>
              <a:gdLst/>
              <a:ahLst/>
              <a:cxnLst/>
              <a:rect l="l" t="t" r="r" b="b"/>
              <a:pathLst>
                <a:path w="1995170" h="22860">
                  <a:moveTo>
                    <a:pt x="1994857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1983542" y="22860"/>
                  </a:lnTo>
                  <a:lnTo>
                    <a:pt x="1994857" y="0"/>
                  </a:lnTo>
                  <a:close/>
                </a:path>
              </a:pathLst>
            </a:custGeom>
            <a:solidFill>
              <a:srgbClr val="8CA3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481451" y="2072639"/>
              <a:ext cx="1974850" cy="21590"/>
            </a:xfrm>
            <a:custGeom>
              <a:avLst/>
              <a:gdLst/>
              <a:ahLst/>
              <a:cxnLst/>
              <a:rect l="l" t="t" r="r" b="b"/>
              <a:pathLst>
                <a:path w="1974850" h="21589">
                  <a:moveTo>
                    <a:pt x="1974409" y="0"/>
                  </a:moveTo>
                  <a:lnTo>
                    <a:pt x="0" y="0"/>
                  </a:lnTo>
                  <a:lnTo>
                    <a:pt x="9761" y="21589"/>
                  </a:lnTo>
                  <a:lnTo>
                    <a:pt x="1963722" y="21589"/>
                  </a:lnTo>
                  <a:lnTo>
                    <a:pt x="1974409" y="0"/>
                  </a:lnTo>
                  <a:close/>
                </a:path>
              </a:pathLst>
            </a:custGeom>
            <a:solidFill>
              <a:srgbClr val="8BA2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490638" y="2092960"/>
              <a:ext cx="1955164" cy="22860"/>
            </a:xfrm>
            <a:custGeom>
              <a:avLst/>
              <a:gdLst/>
              <a:ahLst/>
              <a:cxnLst/>
              <a:rect l="l" t="t" r="r" b="b"/>
              <a:pathLst>
                <a:path w="1955165" h="22860">
                  <a:moveTo>
                    <a:pt x="1955163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1943848" y="22860"/>
                  </a:lnTo>
                  <a:lnTo>
                    <a:pt x="1955163" y="0"/>
                  </a:lnTo>
                  <a:close/>
                </a:path>
              </a:pathLst>
            </a:custGeom>
            <a:solidFill>
              <a:srgbClr val="8BA1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500400" y="2114550"/>
              <a:ext cx="1934845" cy="21590"/>
            </a:xfrm>
            <a:custGeom>
              <a:avLst/>
              <a:gdLst/>
              <a:ahLst/>
              <a:cxnLst/>
              <a:rect l="l" t="t" r="r" b="b"/>
              <a:pathLst>
                <a:path w="1934845" h="21589">
                  <a:moveTo>
                    <a:pt x="1934715" y="0"/>
                  </a:moveTo>
                  <a:lnTo>
                    <a:pt x="0" y="0"/>
                  </a:lnTo>
                  <a:lnTo>
                    <a:pt x="9761" y="21589"/>
                  </a:lnTo>
                  <a:lnTo>
                    <a:pt x="1924029" y="21589"/>
                  </a:lnTo>
                  <a:lnTo>
                    <a:pt x="1934715" y="0"/>
                  </a:lnTo>
                  <a:close/>
                </a:path>
              </a:pathLst>
            </a:custGeom>
            <a:solidFill>
              <a:srgbClr val="8BA0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509588" y="2134869"/>
              <a:ext cx="1915795" cy="22860"/>
            </a:xfrm>
            <a:custGeom>
              <a:avLst/>
              <a:gdLst/>
              <a:ahLst/>
              <a:cxnLst/>
              <a:rect l="l" t="t" r="r" b="b"/>
              <a:pathLst>
                <a:path w="1915795" h="22860">
                  <a:moveTo>
                    <a:pt x="1915470" y="0"/>
                  </a:moveTo>
                  <a:lnTo>
                    <a:pt x="0" y="0"/>
                  </a:lnTo>
                  <a:lnTo>
                    <a:pt x="10336" y="22859"/>
                  </a:lnTo>
                  <a:lnTo>
                    <a:pt x="1904155" y="22859"/>
                  </a:lnTo>
                  <a:lnTo>
                    <a:pt x="1915470" y="0"/>
                  </a:lnTo>
                  <a:close/>
                </a:path>
              </a:pathLst>
            </a:custGeom>
            <a:solidFill>
              <a:srgbClr val="8A9F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518775" y="2155189"/>
              <a:ext cx="1896745" cy="22860"/>
            </a:xfrm>
            <a:custGeom>
              <a:avLst/>
              <a:gdLst/>
              <a:ahLst/>
              <a:cxnLst/>
              <a:rect l="l" t="t" r="r" b="b"/>
              <a:pathLst>
                <a:path w="1896745" h="22860">
                  <a:moveTo>
                    <a:pt x="1896224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1884910" y="22860"/>
                  </a:lnTo>
                  <a:lnTo>
                    <a:pt x="1896224" y="0"/>
                  </a:lnTo>
                  <a:close/>
                </a:path>
              </a:pathLst>
            </a:custGeom>
            <a:solidFill>
              <a:srgbClr val="8A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528537" y="2176780"/>
              <a:ext cx="1875789" cy="22860"/>
            </a:xfrm>
            <a:custGeom>
              <a:avLst/>
              <a:gdLst/>
              <a:ahLst/>
              <a:cxnLst/>
              <a:rect l="l" t="t" r="r" b="b"/>
              <a:pathLst>
                <a:path w="1875790" h="22860">
                  <a:moveTo>
                    <a:pt x="1875776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1864461" y="22860"/>
                  </a:lnTo>
                  <a:lnTo>
                    <a:pt x="1875776" y="0"/>
                  </a:lnTo>
                  <a:close/>
                </a:path>
              </a:pathLst>
            </a:custGeom>
            <a:solidFill>
              <a:srgbClr val="8A9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537725" y="2197100"/>
              <a:ext cx="1856739" cy="22860"/>
            </a:xfrm>
            <a:custGeom>
              <a:avLst/>
              <a:gdLst/>
              <a:ahLst/>
              <a:cxnLst/>
              <a:rect l="l" t="t" r="r" b="b"/>
              <a:pathLst>
                <a:path w="1856740" h="22860">
                  <a:moveTo>
                    <a:pt x="1856531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1845216" y="22860"/>
                  </a:lnTo>
                  <a:lnTo>
                    <a:pt x="1856531" y="0"/>
                  </a:lnTo>
                  <a:close/>
                </a:path>
              </a:pathLst>
            </a:custGeom>
            <a:solidFill>
              <a:srgbClr val="899C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547487" y="2218689"/>
              <a:ext cx="1836420" cy="22860"/>
            </a:xfrm>
            <a:custGeom>
              <a:avLst/>
              <a:gdLst/>
              <a:ahLst/>
              <a:cxnLst/>
              <a:rect l="l" t="t" r="r" b="b"/>
              <a:pathLst>
                <a:path w="1836420" h="22860">
                  <a:moveTo>
                    <a:pt x="1836083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1824768" y="22860"/>
                  </a:lnTo>
                  <a:lnTo>
                    <a:pt x="1836083" y="0"/>
                  </a:lnTo>
                  <a:close/>
                </a:path>
              </a:pathLst>
            </a:custGeom>
            <a:solidFill>
              <a:srgbClr val="899B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556674" y="2239010"/>
              <a:ext cx="1817370" cy="22860"/>
            </a:xfrm>
            <a:custGeom>
              <a:avLst/>
              <a:gdLst/>
              <a:ahLst/>
              <a:cxnLst/>
              <a:rect l="l" t="t" r="r" b="b"/>
              <a:pathLst>
                <a:path w="1817370" h="22860">
                  <a:moveTo>
                    <a:pt x="1816838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1805523" y="22860"/>
                  </a:lnTo>
                  <a:lnTo>
                    <a:pt x="1816838" y="0"/>
                  </a:lnTo>
                  <a:close/>
                </a:path>
              </a:pathLst>
            </a:custGeom>
            <a:solidFill>
              <a:srgbClr val="899A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566436" y="2260600"/>
              <a:ext cx="1796414" cy="21590"/>
            </a:xfrm>
            <a:custGeom>
              <a:avLst/>
              <a:gdLst/>
              <a:ahLst/>
              <a:cxnLst/>
              <a:rect l="l" t="t" r="r" b="b"/>
              <a:pathLst>
                <a:path w="1796415" h="21589">
                  <a:moveTo>
                    <a:pt x="1796389" y="0"/>
                  </a:moveTo>
                  <a:lnTo>
                    <a:pt x="0" y="0"/>
                  </a:lnTo>
                  <a:lnTo>
                    <a:pt x="9761" y="21589"/>
                  </a:lnTo>
                  <a:lnTo>
                    <a:pt x="1785703" y="21589"/>
                  </a:lnTo>
                  <a:lnTo>
                    <a:pt x="1796389" y="0"/>
                  </a:lnTo>
                  <a:close/>
                </a:path>
              </a:pathLst>
            </a:custGeom>
            <a:solidFill>
              <a:srgbClr val="8899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575624" y="2280919"/>
              <a:ext cx="1777364" cy="22860"/>
            </a:xfrm>
            <a:custGeom>
              <a:avLst/>
              <a:gdLst/>
              <a:ahLst/>
              <a:cxnLst/>
              <a:rect l="l" t="t" r="r" b="b"/>
              <a:pathLst>
                <a:path w="1777365" h="22860">
                  <a:moveTo>
                    <a:pt x="1777144" y="0"/>
                  </a:moveTo>
                  <a:lnTo>
                    <a:pt x="0" y="0"/>
                  </a:lnTo>
                  <a:lnTo>
                    <a:pt x="10336" y="22859"/>
                  </a:lnTo>
                  <a:lnTo>
                    <a:pt x="1765829" y="22859"/>
                  </a:lnTo>
                  <a:lnTo>
                    <a:pt x="1777144" y="0"/>
                  </a:lnTo>
                  <a:close/>
                </a:path>
              </a:pathLst>
            </a:custGeom>
            <a:solidFill>
              <a:srgbClr val="8899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584811" y="2301239"/>
              <a:ext cx="1758314" cy="22860"/>
            </a:xfrm>
            <a:custGeom>
              <a:avLst/>
              <a:gdLst/>
              <a:ahLst/>
              <a:cxnLst/>
              <a:rect l="l" t="t" r="r" b="b"/>
              <a:pathLst>
                <a:path w="1758315" h="22860">
                  <a:moveTo>
                    <a:pt x="1757899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1746584" y="22860"/>
                  </a:lnTo>
                  <a:lnTo>
                    <a:pt x="1757899" y="0"/>
                  </a:lnTo>
                  <a:close/>
                </a:path>
              </a:pathLst>
            </a:custGeom>
            <a:solidFill>
              <a:srgbClr val="8897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594573" y="2322830"/>
              <a:ext cx="1737995" cy="22860"/>
            </a:xfrm>
            <a:custGeom>
              <a:avLst/>
              <a:gdLst/>
              <a:ahLst/>
              <a:cxnLst/>
              <a:rect l="l" t="t" r="r" b="b"/>
              <a:pathLst>
                <a:path w="1737995" h="22860">
                  <a:moveTo>
                    <a:pt x="1737451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1726136" y="22860"/>
                  </a:lnTo>
                  <a:lnTo>
                    <a:pt x="1737451" y="0"/>
                  </a:lnTo>
                  <a:close/>
                </a:path>
              </a:pathLst>
            </a:custGeom>
            <a:solidFill>
              <a:srgbClr val="8796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603761" y="2343150"/>
              <a:ext cx="1718310" cy="22860"/>
            </a:xfrm>
            <a:custGeom>
              <a:avLst/>
              <a:gdLst/>
              <a:ahLst/>
              <a:cxnLst/>
              <a:rect l="l" t="t" r="r" b="b"/>
              <a:pathLst>
                <a:path w="1718309" h="22860">
                  <a:moveTo>
                    <a:pt x="1718205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1706890" y="22860"/>
                  </a:lnTo>
                  <a:lnTo>
                    <a:pt x="1718205" y="0"/>
                  </a:lnTo>
                  <a:close/>
                </a:path>
              </a:pathLst>
            </a:custGeom>
            <a:solidFill>
              <a:srgbClr val="879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613523" y="2364739"/>
              <a:ext cx="1697989" cy="22860"/>
            </a:xfrm>
            <a:custGeom>
              <a:avLst/>
              <a:gdLst/>
              <a:ahLst/>
              <a:cxnLst/>
              <a:rect l="l" t="t" r="r" b="b"/>
              <a:pathLst>
                <a:path w="1697990" h="22860">
                  <a:moveTo>
                    <a:pt x="1697757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1686442" y="22860"/>
                  </a:lnTo>
                  <a:lnTo>
                    <a:pt x="1697757" y="0"/>
                  </a:lnTo>
                  <a:close/>
                </a:path>
              </a:pathLst>
            </a:custGeom>
            <a:solidFill>
              <a:srgbClr val="8794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622710" y="2385060"/>
              <a:ext cx="1678939" cy="22860"/>
            </a:xfrm>
            <a:custGeom>
              <a:avLst/>
              <a:gdLst/>
              <a:ahLst/>
              <a:cxnLst/>
              <a:rect l="l" t="t" r="r" b="b"/>
              <a:pathLst>
                <a:path w="1678940" h="22860">
                  <a:moveTo>
                    <a:pt x="1678512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1667197" y="22860"/>
                  </a:lnTo>
                  <a:lnTo>
                    <a:pt x="1678512" y="0"/>
                  </a:lnTo>
                  <a:close/>
                </a:path>
              </a:pathLst>
            </a:custGeom>
            <a:solidFill>
              <a:srgbClr val="8793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632472" y="2406650"/>
              <a:ext cx="1658620" cy="22860"/>
            </a:xfrm>
            <a:custGeom>
              <a:avLst/>
              <a:gdLst/>
              <a:ahLst/>
              <a:cxnLst/>
              <a:rect l="l" t="t" r="r" b="b"/>
              <a:pathLst>
                <a:path w="1658620" h="22860">
                  <a:moveTo>
                    <a:pt x="1658064" y="0"/>
                  </a:moveTo>
                  <a:lnTo>
                    <a:pt x="0" y="0"/>
                  </a:lnTo>
                  <a:lnTo>
                    <a:pt x="10336" y="22860"/>
                  </a:lnTo>
                  <a:lnTo>
                    <a:pt x="1646749" y="22860"/>
                  </a:lnTo>
                  <a:lnTo>
                    <a:pt x="1658064" y="0"/>
                  </a:lnTo>
                  <a:close/>
                </a:path>
              </a:pathLst>
            </a:custGeom>
            <a:solidFill>
              <a:srgbClr val="8692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641660" y="2426969"/>
              <a:ext cx="1638935" cy="22860"/>
            </a:xfrm>
            <a:custGeom>
              <a:avLst/>
              <a:gdLst/>
              <a:ahLst/>
              <a:cxnLst/>
              <a:rect l="l" t="t" r="r" b="b"/>
              <a:pathLst>
                <a:path w="1638934" h="22860">
                  <a:moveTo>
                    <a:pt x="1638818" y="0"/>
                  </a:moveTo>
                  <a:lnTo>
                    <a:pt x="0" y="0"/>
                  </a:lnTo>
                  <a:lnTo>
                    <a:pt x="10336" y="22859"/>
                  </a:lnTo>
                  <a:lnTo>
                    <a:pt x="1627504" y="22859"/>
                  </a:lnTo>
                  <a:lnTo>
                    <a:pt x="1638818" y="0"/>
                  </a:lnTo>
                  <a:close/>
                </a:path>
              </a:pathLst>
            </a:custGeom>
            <a:solidFill>
              <a:srgbClr val="8691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651421" y="2448560"/>
              <a:ext cx="1618615" cy="21590"/>
            </a:xfrm>
            <a:custGeom>
              <a:avLst/>
              <a:gdLst/>
              <a:ahLst/>
              <a:cxnLst/>
              <a:rect l="l" t="t" r="r" b="b"/>
              <a:pathLst>
                <a:path w="1618615" h="21589">
                  <a:moveTo>
                    <a:pt x="1618370" y="0"/>
                  </a:moveTo>
                  <a:lnTo>
                    <a:pt x="0" y="0"/>
                  </a:lnTo>
                  <a:lnTo>
                    <a:pt x="9761" y="21589"/>
                  </a:lnTo>
                  <a:lnTo>
                    <a:pt x="1607684" y="21589"/>
                  </a:lnTo>
                  <a:lnTo>
                    <a:pt x="1618370" y="0"/>
                  </a:lnTo>
                  <a:close/>
                </a:path>
              </a:pathLst>
            </a:custGeom>
            <a:solidFill>
              <a:srgbClr val="8690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660609" y="2468880"/>
              <a:ext cx="1599565" cy="22860"/>
            </a:xfrm>
            <a:custGeom>
              <a:avLst/>
              <a:gdLst/>
              <a:ahLst/>
              <a:cxnLst/>
              <a:rect l="l" t="t" r="r" b="b"/>
              <a:pathLst>
                <a:path w="1599565" h="22860">
                  <a:moveTo>
                    <a:pt x="1599125" y="0"/>
                  </a:moveTo>
                  <a:lnTo>
                    <a:pt x="0" y="0"/>
                  </a:lnTo>
                  <a:lnTo>
                    <a:pt x="6890" y="15240"/>
                  </a:lnTo>
                  <a:lnTo>
                    <a:pt x="10789" y="22860"/>
                  </a:lnTo>
                  <a:lnTo>
                    <a:pt x="1587810" y="22860"/>
                  </a:lnTo>
                  <a:lnTo>
                    <a:pt x="1599125" y="0"/>
                  </a:lnTo>
                  <a:close/>
                </a:path>
              </a:pathLst>
            </a:custGeom>
            <a:solidFill>
              <a:srgbClr val="858F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670099" y="2489200"/>
              <a:ext cx="1579880" cy="22860"/>
            </a:xfrm>
            <a:custGeom>
              <a:avLst/>
              <a:gdLst/>
              <a:ahLst/>
              <a:cxnLst/>
              <a:rect l="l" t="t" r="r" b="b"/>
              <a:pathLst>
                <a:path w="1579879" h="22860">
                  <a:moveTo>
                    <a:pt x="1579577" y="0"/>
                  </a:moveTo>
                  <a:lnTo>
                    <a:pt x="0" y="0"/>
                  </a:lnTo>
                  <a:lnTo>
                    <a:pt x="11697" y="22860"/>
                  </a:lnTo>
                  <a:lnTo>
                    <a:pt x="1568262" y="22860"/>
                  </a:lnTo>
                  <a:lnTo>
                    <a:pt x="1579577" y="0"/>
                  </a:lnTo>
                  <a:close/>
                </a:path>
              </a:pathLst>
            </a:custGeom>
            <a:solidFill>
              <a:srgbClr val="858E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681147" y="2510789"/>
              <a:ext cx="1558290" cy="22860"/>
            </a:xfrm>
            <a:custGeom>
              <a:avLst/>
              <a:gdLst/>
              <a:ahLst/>
              <a:cxnLst/>
              <a:rect l="l" t="t" r="r" b="b"/>
              <a:pathLst>
                <a:path w="1558290" h="22860">
                  <a:moveTo>
                    <a:pt x="1557843" y="0"/>
                  </a:moveTo>
                  <a:lnTo>
                    <a:pt x="0" y="0"/>
                  </a:lnTo>
                  <a:lnTo>
                    <a:pt x="11697" y="22860"/>
                  </a:lnTo>
                  <a:lnTo>
                    <a:pt x="1546528" y="22860"/>
                  </a:lnTo>
                  <a:lnTo>
                    <a:pt x="1557843" y="0"/>
                  </a:lnTo>
                  <a:close/>
                </a:path>
              </a:pathLst>
            </a:custGeom>
            <a:solidFill>
              <a:srgbClr val="858D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6691545" y="2531110"/>
              <a:ext cx="1537970" cy="22860"/>
            </a:xfrm>
            <a:custGeom>
              <a:avLst/>
              <a:gdLst/>
              <a:ahLst/>
              <a:cxnLst/>
              <a:rect l="l" t="t" r="r" b="b"/>
              <a:pathLst>
                <a:path w="1537970" h="22860">
                  <a:moveTo>
                    <a:pt x="1537387" y="0"/>
                  </a:moveTo>
                  <a:lnTo>
                    <a:pt x="0" y="0"/>
                  </a:lnTo>
                  <a:lnTo>
                    <a:pt x="11697" y="22860"/>
                  </a:lnTo>
                  <a:lnTo>
                    <a:pt x="1525040" y="22860"/>
                  </a:lnTo>
                  <a:lnTo>
                    <a:pt x="1534244" y="6350"/>
                  </a:lnTo>
                  <a:lnTo>
                    <a:pt x="1537387" y="0"/>
                  </a:lnTo>
                  <a:close/>
                </a:path>
              </a:pathLst>
            </a:custGeom>
            <a:solidFill>
              <a:srgbClr val="848C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6702592" y="2552700"/>
              <a:ext cx="1515110" cy="22860"/>
            </a:xfrm>
            <a:custGeom>
              <a:avLst/>
              <a:gdLst/>
              <a:ahLst/>
              <a:cxnLst/>
              <a:rect l="l" t="t" r="r" b="b"/>
              <a:pathLst>
                <a:path w="1515109" h="22860">
                  <a:moveTo>
                    <a:pt x="1514701" y="0"/>
                  </a:moveTo>
                  <a:lnTo>
                    <a:pt x="0" y="0"/>
                  </a:lnTo>
                  <a:lnTo>
                    <a:pt x="11697" y="22860"/>
                  </a:lnTo>
                  <a:lnTo>
                    <a:pt x="1501956" y="22860"/>
                  </a:lnTo>
                  <a:lnTo>
                    <a:pt x="1514701" y="0"/>
                  </a:lnTo>
                  <a:close/>
                </a:path>
              </a:pathLst>
            </a:custGeom>
            <a:solidFill>
              <a:srgbClr val="848B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6712990" y="2573019"/>
              <a:ext cx="1493520" cy="22860"/>
            </a:xfrm>
            <a:custGeom>
              <a:avLst/>
              <a:gdLst/>
              <a:ahLst/>
              <a:cxnLst/>
              <a:rect l="l" t="t" r="r" b="b"/>
              <a:pathLst>
                <a:path w="1493520" h="22860">
                  <a:moveTo>
                    <a:pt x="1492974" y="0"/>
                  </a:moveTo>
                  <a:lnTo>
                    <a:pt x="0" y="0"/>
                  </a:lnTo>
                  <a:lnTo>
                    <a:pt x="11697" y="22859"/>
                  </a:lnTo>
                  <a:lnTo>
                    <a:pt x="1480230" y="22859"/>
                  </a:lnTo>
                  <a:lnTo>
                    <a:pt x="1492974" y="0"/>
                  </a:lnTo>
                  <a:close/>
                </a:path>
              </a:pathLst>
            </a:custGeom>
            <a:solidFill>
              <a:srgbClr val="848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724038" y="2594610"/>
              <a:ext cx="1470025" cy="22860"/>
            </a:xfrm>
            <a:custGeom>
              <a:avLst/>
              <a:gdLst/>
              <a:ahLst/>
              <a:cxnLst/>
              <a:rect l="l" t="t" r="r" b="b"/>
              <a:pathLst>
                <a:path w="1470025" h="22860">
                  <a:moveTo>
                    <a:pt x="1469891" y="0"/>
                  </a:moveTo>
                  <a:lnTo>
                    <a:pt x="0" y="0"/>
                  </a:lnTo>
                  <a:lnTo>
                    <a:pt x="11697" y="22860"/>
                  </a:lnTo>
                  <a:lnTo>
                    <a:pt x="1457146" y="22860"/>
                  </a:lnTo>
                  <a:lnTo>
                    <a:pt x="1469891" y="0"/>
                  </a:lnTo>
                  <a:close/>
                </a:path>
              </a:pathLst>
            </a:custGeom>
            <a:solidFill>
              <a:srgbClr val="8389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734436" y="2614930"/>
              <a:ext cx="1448435" cy="22860"/>
            </a:xfrm>
            <a:custGeom>
              <a:avLst/>
              <a:gdLst/>
              <a:ahLst/>
              <a:cxnLst/>
              <a:rect l="l" t="t" r="r" b="b"/>
              <a:pathLst>
                <a:path w="1448434" h="22860">
                  <a:moveTo>
                    <a:pt x="1448164" y="0"/>
                  </a:moveTo>
                  <a:lnTo>
                    <a:pt x="0" y="0"/>
                  </a:lnTo>
                  <a:lnTo>
                    <a:pt x="11697" y="22860"/>
                  </a:lnTo>
                  <a:lnTo>
                    <a:pt x="1435420" y="22860"/>
                  </a:lnTo>
                  <a:lnTo>
                    <a:pt x="1448164" y="0"/>
                  </a:lnTo>
                  <a:close/>
                </a:path>
              </a:pathLst>
            </a:custGeom>
            <a:solidFill>
              <a:srgbClr val="838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745484" y="2636519"/>
              <a:ext cx="1425575" cy="21590"/>
            </a:xfrm>
            <a:custGeom>
              <a:avLst/>
              <a:gdLst/>
              <a:ahLst/>
              <a:cxnLst/>
              <a:rect l="l" t="t" r="r" b="b"/>
              <a:pathLst>
                <a:path w="1425575" h="21589">
                  <a:moveTo>
                    <a:pt x="1425080" y="0"/>
                  </a:moveTo>
                  <a:lnTo>
                    <a:pt x="0" y="0"/>
                  </a:lnTo>
                  <a:lnTo>
                    <a:pt x="11047" y="21589"/>
                  </a:lnTo>
                  <a:lnTo>
                    <a:pt x="1413044" y="21589"/>
                  </a:lnTo>
                  <a:lnTo>
                    <a:pt x="1425080" y="0"/>
                  </a:lnTo>
                  <a:close/>
                </a:path>
              </a:pathLst>
            </a:custGeom>
            <a:solidFill>
              <a:srgbClr val="8387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755881" y="2656839"/>
              <a:ext cx="1403350" cy="22860"/>
            </a:xfrm>
            <a:custGeom>
              <a:avLst/>
              <a:gdLst/>
              <a:ahLst/>
              <a:cxnLst/>
              <a:rect l="l" t="t" r="r" b="b"/>
              <a:pathLst>
                <a:path w="1403350" h="22860">
                  <a:moveTo>
                    <a:pt x="1403354" y="0"/>
                  </a:moveTo>
                  <a:lnTo>
                    <a:pt x="0" y="0"/>
                  </a:lnTo>
                  <a:lnTo>
                    <a:pt x="11697" y="22860"/>
                  </a:lnTo>
                  <a:lnTo>
                    <a:pt x="1390610" y="22860"/>
                  </a:lnTo>
                  <a:lnTo>
                    <a:pt x="1403354" y="0"/>
                  </a:lnTo>
                  <a:close/>
                </a:path>
              </a:pathLst>
            </a:custGeom>
            <a:solidFill>
              <a:srgbClr val="828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766279" y="2677160"/>
              <a:ext cx="1381760" cy="22860"/>
            </a:xfrm>
            <a:custGeom>
              <a:avLst/>
              <a:gdLst/>
              <a:ahLst/>
              <a:cxnLst/>
              <a:rect l="l" t="t" r="r" b="b"/>
              <a:pathLst>
                <a:path w="1381759" h="22860">
                  <a:moveTo>
                    <a:pt x="1381628" y="0"/>
                  </a:moveTo>
                  <a:lnTo>
                    <a:pt x="0" y="0"/>
                  </a:lnTo>
                  <a:lnTo>
                    <a:pt x="11697" y="22860"/>
                  </a:lnTo>
                  <a:lnTo>
                    <a:pt x="1368884" y="22860"/>
                  </a:lnTo>
                  <a:lnTo>
                    <a:pt x="1381628" y="0"/>
                  </a:lnTo>
                  <a:close/>
                </a:path>
              </a:pathLst>
            </a:custGeom>
            <a:solidFill>
              <a:srgbClr val="8285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777327" y="2698750"/>
              <a:ext cx="1358900" cy="22860"/>
            </a:xfrm>
            <a:custGeom>
              <a:avLst/>
              <a:gdLst/>
              <a:ahLst/>
              <a:cxnLst/>
              <a:rect l="l" t="t" r="r" b="b"/>
              <a:pathLst>
                <a:path w="1358900" h="22860">
                  <a:moveTo>
                    <a:pt x="1358544" y="0"/>
                  </a:moveTo>
                  <a:lnTo>
                    <a:pt x="0" y="0"/>
                  </a:lnTo>
                  <a:lnTo>
                    <a:pt x="11697" y="22860"/>
                  </a:lnTo>
                  <a:lnTo>
                    <a:pt x="1345800" y="22860"/>
                  </a:lnTo>
                  <a:lnTo>
                    <a:pt x="1358544" y="0"/>
                  </a:lnTo>
                  <a:close/>
                </a:path>
              </a:pathLst>
            </a:custGeom>
            <a:solidFill>
              <a:srgbClr val="8284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787725" y="2719069"/>
              <a:ext cx="1337310" cy="22860"/>
            </a:xfrm>
            <a:custGeom>
              <a:avLst/>
              <a:gdLst/>
              <a:ahLst/>
              <a:cxnLst/>
              <a:rect l="l" t="t" r="r" b="b"/>
              <a:pathLst>
                <a:path w="1337309" h="22860">
                  <a:moveTo>
                    <a:pt x="1336818" y="0"/>
                  </a:moveTo>
                  <a:lnTo>
                    <a:pt x="0" y="0"/>
                  </a:lnTo>
                  <a:lnTo>
                    <a:pt x="11697" y="22859"/>
                  </a:lnTo>
                  <a:lnTo>
                    <a:pt x="1324074" y="22859"/>
                  </a:lnTo>
                  <a:lnTo>
                    <a:pt x="1336818" y="0"/>
                  </a:lnTo>
                  <a:close/>
                </a:path>
              </a:pathLst>
            </a:custGeom>
            <a:solidFill>
              <a:srgbClr val="8183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798123" y="2739389"/>
              <a:ext cx="1315720" cy="22860"/>
            </a:xfrm>
            <a:custGeom>
              <a:avLst/>
              <a:gdLst/>
              <a:ahLst/>
              <a:cxnLst/>
              <a:rect l="l" t="t" r="r" b="b"/>
              <a:pathLst>
                <a:path w="1315720" h="22860">
                  <a:moveTo>
                    <a:pt x="1315092" y="0"/>
                  </a:moveTo>
                  <a:lnTo>
                    <a:pt x="0" y="0"/>
                  </a:lnTo>
                  <a:lnTo>
                    <a:pt x="11697" y="22860"/>
                  </a:lnTo>
                  <a:lnTo>
                    <a:pt x="1302348" y="22860"/>
                  </a:lnTo>
                  <a:lnTo>
                    <a:pt x="1315092" y="0"/>
                  </a:lnTo>
                  <a:close/>
                </a:path>
              </a:pathLst>
            </a:custGeom>
            <a:solidFill>
              <a:srgbClr val="8182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809170" y="2760980"/>
              <a:ext cx="1292225" cy="22860"/>
            </a:xfrm>
            <a:custGeom>
              <a:avLst/>
              <a:gdLst/>
              <a:ahLst/>
              <a:cxnLst/>
              <a:rect l="l" t="t" r="r" b="b"/>
              <a:pathLst>
                <a:path w="1292225" h="22860">
                  <a:moveTo>
                    <a:pt x="1292008" y="0"/>
                  </a:moveTo>
                  <a:lnTo>
                    <a:pt x="0" y="0"/>
                  </a:lnTo>
                  <a:lnTo>
                    <a:pt x="11697" y="22860"/>
                  </a:lnTo>
                  <a:lnTo>
                    <a:pt x="1279264" y="22860"/>
                  </a:lnTo>
                  <a:lnTo>
                    <a:pt x="1292008" y="0"/>
                  </a:lnTo>
                  <a:close/>
                </a:path>
              </a:pathLst>
            </a:custGeom>
            <a:solidFill>
              <a:srgbClr val="8181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6819568" y="2781300"/>
              <a:ext cx="1270635" cy="22860"/>
            </a:xfrm>
            <a:custGeom>
              <a:avLst/>
              <a:gdLst/>
              <a:ahLst/>
              <a:cxnLst/>
              <a:rect l="l" t="t" r="r" b="b"/>
              <a:pathLst>
                <a:path w="1270634" h="22860">
                  <a:moveTo>
                    <a:pt x="1270282" y="0"/>
                  </a:moveTo>
                  <a:lnTo>
                    <a:pt x="0" y="0"/>
                  </a:lnTo>
                  <a:lnTo>
                    <a:pt x="11697" y="22860"/>
                  </a:lnTo>
                  <a:lnTo>
                    <a:pt x="1257538" y="22860"/>
                  </a:lnTo>
                  <a:lnTo>
                    <a:pt x="1270282" y="0"/>
                  </a:lnTo>
                  <a:close/>
                </a:path>
              </a:pathLst>
            </a:custGeom>
            <a:solidFill>
              <a:srgbClr val="818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830616" y="2802889"/>
              <a:ext cx="1247775" cy="22860"/>
            </a:xfrm>
            <a:custGeom>
              <a:avLst/>
              <a:gdLst/>
              <a:ahLst/>
              <a:cxnLst/>
              <a:rect l="l" t="t" r="r" b="b"/>
              <a:pathLst>
                <a:path w="1247775" h="22860">
                  <a:moveTo>
                    <a:pt x="1247198" y="0"/>
                  </a:moveTo>
                  <a:lnTo>
                    <a:pt x="0" y="0"/>
                  </a:lnTo>
                  <a:lnTo>
                    <a:pt x="11697" y="22860"/>
                  </a:lnTo>
                  <a:lnTo>
                    <a:pt x="1234454" y="22860"/>
                  </a:lnTo>
                  <a:lnTo>
                    <a:pt x="1247198" y="0"/>
                  </a:lnTo>
                  <a:close/>
                </a:path>
              </a:pathLst>
            </a:custGeom>
            <a:solidFill>
              <a:srgbClr val="807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841014" y="2823209"/>
              <a:ext cx="1225550" cy="22860"/>
            </a:xfrm>
            <a:custGeom>
              <a:avLst/>
              <a:gdLst/>
              <a:ahLst/>
              <a:cxnLst/>
              <a:rect l="l" t="t" r="r" b="b"/>
              <a:pathLst>
                <a:path w="1225550" h="22860">
                  <a:moveTo>
                    <a:pt x="1225472" y="0"/>
                  </a:moveTo>
                  <a:lnTo>
                    <a:pt x="0" y="0"/>
                  </a:lnTo>
                  <a:lnTo>
                    <a:pt x="11697" y="22860"/>
                  </a:lnTo>
                  <a:lnTo>
                    <a:pt x="1212728" y="22860"/>
                  </a:lnTo>
                  <a:lnTo>
                    <a:pt x="1225472" y="0"/>
                  </a:lnTo>
                  <a:close/>
                </a:path>
              </a:pathLst>
            </a:custGeom>
            <a:solidFill>
              <a:srgbClr val="807E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852062" y="2844799"/>
              <a:ext cx="1202690" cy="22860"/>
            </a:xfrm>
            <a:custGeom>
              <a:avLst/>
              <a:gdLst/>
              <a:ahLst/>
              <a:cxnLst/>
              <a:rect l="l" t="t" r="r" b="b"/>
              <a:pathLst>
                <a:path w="1202690" h="22860">
                  <a:moveTo>
                    <a:pt x="1202388" y="0"/>
                  </a:moveTo>
                  <a:lnTo>
                    <a:pt x="0" y="0"/>
                  </a:lnTo>
                  <a:lnTo>
                    <a:pt x="9747" y="19050"/>
                  </a:lnTo>
                  <a:lnTo>
                    <a:pt x="11982" y="22860"/>
                  </a:lnTo>
                  <a:lnTo>
                    <a:pt x="1189644" y="22860"/>
                  </a:lnTo>
                  <a:lnTo>
                    <a:pt x="1202388" y="0"/>
                  </a:lnTo>
                  <a:close/>
                </a:path>
              </a:pathLst>
            </a:custGeom>
            <a:solidFill>
              <a:srgbClr val="807D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862554" y="2865119"/>
              <a:ext cx="1181100" cy="22860"/>
            </a:xfrm>
            <a:custGeom>
              <a:avLst/>
              <a:gdLst/>
              <a:ahLst/>
              <a:cxnLst/>
              <a:rect l="l" t="t" r="r" b="b"/>
              <a:pathLst>
                <a:path w="1181100" h="22860">
                  <a:moveTo>
                    <a:pt x="1180567" y="0"/>
                  </a:moveTo>
                  <a:lnTo>
                    <a:pt x="0" y="0"/>
                  </a:lnTo>
                  <a:lnTo>
                    <a:pt x="13406" y="22859"/>
                  </a:lnTo>
                  <a:lnTo>
                    <a:pt x="1167823" y="22859"/>
                  </a:lnTo>
                  <a:lnTo>
                    <a:pt x="1180567" y="0"/>
                  </a:lnTo>
                  <a:close/>
                </a:path>
              </a:pathLst>
            </a:custGeom>
            <a:solidFill>
              <a:srgbClr val="7F7C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6875216" y="2886709"/>
              <a:ext cx="1156335" cy="21590"/>
            </a:xfrm>
            <a:custGeom>
              <a:avLst/>
              <a:gdLst/>
              <a:ahLst/>
              <a:cxnLst/>
              <a:rect l="l" t="t" r="r" b="b"/>
              <a:pathLst>
                <a:path w="1156334" h="21589">
                  <a:moveTo>
                    <a:pt x="1155869" y="0"/>
                  </a:moveTo>
                  <a:lnTo>
                    <a:pt x="0" y="0"/>
                  </a:lnTo>
                  <a:lnTo>
                    <a:pt x="12661" y="21589"/>
                  </a:lnTo>
                  <a:lnTo>
                    <a:pt x="1143373" y="21589"/>
                  </a:lnTo>
                  <a:lnTo>
                    <a:pt x="1147373" y="15239"/>
                  </a:lnTo>
                  <a:lnTo>
                    <a:pt x="1155869" y="0"/>
                  </a:lnTo>
                  <a:close/>
                </a:path>
              </a:pathLst>
            </a:custGeom>
            <a:solidFill>
              <a:srgbClr val="7F7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6887133" y="2907030"/>
              <a:ext cx="1132840" cy="22860"/>
            </a:xfrm>
            <a:custGeom>
              <a:avLst/>
              <a:gdLst/>
              <a:ahLst/>
              <a:cxnLst/>
              <a:rect l="l" t="t" r="r" b="b"/>
              <a:pathLst>
                <a:path w="1132840" h="22860">
                  <a:moveTo>
                    <a:pt x="1132256" y="0"/>
                  </a:moveTo>
                  <a:lnTo>
                    <a:pt x="0" y="0"/>
                  </a:lnTo>
                  <a:lnTo>
                    <a:pt x="13406" y="22860"/>
                  </a:lnTo>
                  <a:lnTo>
                    <a:pt x="1117856" y="22860"/>
                  </a:lnTo>
                  <a:lnTo>
                    <a:pt x="1132256" y="0"/>
                  </a:lnTo>
                  <a:close/>
                </a:path>
              </a:pathLst>
            </a:custGeom>
            <a:solidFill>
              <a:srgbClr val="7F7A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6899050" y="2927349"/>
              <a:ext cx="1108075" cy="22860"/>
            </a:xfrm>
            <a:custGeom>
              <a:avLst/>
              <a:gdLst/>
              <a:ahLst/>
              <a:cxnLst/>
              <a:rect l="l" t="t" r="r" b="b"/>
              <a:pathLst>
                <a:path w="1108075" h="22860">
                  <a:moveTo>
                    <a:pt x="1107539" y="0"/>
                  </a:moveTo>
                  <a:lnTo>
                    <a:pt x="0" y="0"/>
                  </a:lnTo>
                  <a:lnTo>
                    <a:pt x="13406" y="22860"/>
                  </a:lnTo>
                  <a:lnTo>
                    <a:pt x="1093139" y="22860"/>
                  </a:lnTo>
                  <a:lnTo>
                    <a:pt x="1107539" y="0"/>
                  </a:lnTo>
                  <a:close/>
                </a:path>
              </a:pathLst>
            </a:custGeom>
            <a:solidFill>
              <a:srgbClr val="7E79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6911712" y="2948940"/>
              <a:ext cx="1081405" cy="22860"/>
            </a:xfrm>
            <a:custGeom>
              <a:avLst/>
              <a:gdLst/>
              <a:ahLst/>
              <a:cxnLst/>
              <a:rect l="l" t="t" r="r" b="b"/>
              <a:pathLst>
                <a:path w="1081404" h="22860">
                  <a:moveTo>
                    <a:pt x="1081277" y="0"/>
                  </a:moveTo>
                  <a:lnTo>
                    <a:pt x="0" y="0"/>
                  </a:lnTo>
                  <a:lnTo>
                    <a:pt x="13406" y="22860"/>
                  </a:lnTo>
                  <a:lnTo>
                    <a:pt x="1066877" y="22860"/>
                  </a:lnTo>
                  <a:lnTo>
                    <a:pt x="1081277" y="0"/>
                  </a:lnTo>
                  <a:close/>
                </a:path>
              </a:pathLst>
            </a:custGeom>
            <a:solidFill>
              <a:srgbClr val="7E78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6923629" y="2969259"/>
              <a:ext cx="1056640" cy="22860"/>
            </a:xfrm>
            <a:custGeom>
              <a:avLst/>
              <a:gdLst/>
              <a:ahLst/>
              <a:cxnLst/>
              <a:rect l="l" t="t" r="r" b="b"/>
              <a:pathLst>
                <a:path w="1056640" h="22860">
                  <a:moveTo>
                    <a:pt x="1056560" y="0"/>
                  </a:moveTo>
                  <a:lnTo>
                    <a:pt x="0" y="0"/>
                  </a:lnTo>
                  <a:lnTo>
                    <a:pt x="13406" y="22860"/>
                  </a:lnTo>
                  <a:lnTo>
                    <a:pt x="1042160" y="22860"/>
                  </a:lnTo>
                  <a:lnTo>
                    <a:pt x="1056560" y="0"/>
                  </a:lnTo>
                  <a:close/>
                </a:path>
              </a:pathLst>
            </a:custGeom>
            <a:solidFill>
              <a:srgbClr val="7E77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6936291" y="2990849"/>
              <a:ext cx="1030605" cy="22860"/>
            </a:xfrm>
            <a:custGeom>
              <a:avLst/>
              <a:gdLst/>
              <a:ahLst/>
              <a:cxnLst/>
              <a:rect l="l" t="t" r="r" b="b"/>
              <a:pathLst>
                <a:path w="1030604" h="22860">
                  <a:moveTo>
                    <a:pt x="1030298" y="0"/>
                  </a:moveTo>
                  <a:lnTo>
                    <a:pt x="0" y="0"/>
                  </a:lnTo>
                  <a:lnTo>
                    <a:pt x="13406" y="22860"/>
                  </a:lnTo>
                  <a:lnTo>
                    <a:pt x="1015898" y="22860"/>
                  </a:lnTo>
                  <a:lnTo>
                    <a:pt x="1030298" y="0"/>
                  </a:lnTo>
                  <a:close/>
                </a:path>
              </a:pathLst>
            </a:custGeom>
            <a:solidFill>
              <a:srgbClr val="7D76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6948208" y="3011169"/>
              <a:ext cx="1005840" cy="22860"/>
            </a:xfrm>
            <a:custGeom>
              <a:avLst/>
              <a:gdLst/>
              <a:ahLst/>
              <a:cxnLst/>
              <a:rect l="l" t="t" r="r" b="b"/>
              <a:pathLst>
                <a:path w="1005840" h="22860">
                  <a:moveTo>
                    <a:pt x="1005581" y="0"/>
                  </a:moveTo>
                  <a:lnTo>
                    <a:pt x="0" y="0"/>
                  </a:lnTo>
                  <a:lnTo>
                    <a:pt x="12661" y="21589"/>
                  </a:lnTo>
                  <a:lnTo>
                    <a:pt x="13504" y="22859"/>
                  </a:lnTo>
                  <a:lnTo>
                    <a:pt x="991181" y="22859"/>
                  </a:lnTo>
                  <a:lnTo>
                    <a:pt x="1005581" y="0"/>
                  </a:lnTo>
                  <a:close/>
                </a:path>
              </a:pathLst>
            </a:custGeom>
            <a:solidFill>
              <a:srgbClr val="7D7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6960870" y="3032759"/>
              <a:ext cx="979805" cy="21590"/>
            </a:xfrm>
            <a:custGeom>
              <a:avLst/>
              <a:gdLst/>
              <a:ahLst/>
              <a:cxnLst/>
              <a:rect l="l" t="t" r="r" b="b"/>
              <a:pathLst>
                <a:path w="979804" h="21589">
                  <a:moveTo>
                    <a:pt x="979320" y="0"/>
                  </a:moveTo>
                  <a:lnTo>
                    <a:pt x="0" y="0"/>
                  </a:lnTo>
                  <a:lnTo>
                    <a:pt x="14332" y="21589"/>
                  </a:lnTo>
                  <a:lnTo>
                    <a:pt x="965720" y="21589"/>
                  </a:lnTo>
                  <a:lnTo>
                    <a:pt x="979320" y="0"/>
                  </a:lnTo>
                  <a:close/>
                </a:path>
              </a:pathLst>
            </a:custGeom>
            <a:solidFill>
              <a:srgbClr val="7D74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6974359" y="3053080"/>
              <a:ext cx="953135" cy="22860"/>
            </a:xfrm>
            <a:custGeom>
              <a:avLst/>
              <a:gdLst/>
              <a:ahLst/>
              <a:cxnLst/>
              <a:rect l="l" t="t" r="r" b="b"/>
              <a:pathLst>
                <a:path w="953134" h="22860">
                  <a:moveTo>
                    <a:pt x="953030" y="0"/>
                  </a:moveTo>
                  <a:lnTo>
                    <a:pt x="0" y="0"/>
                  </a:lnTo>
                  <a:lnTo>
                    <a:pt x="15175" y="22860"/>
                  </a:lnTo>
                  <a:lnTo>
                    <a:pt x="937558" y="22860"/>
                  </a:lnTo>
                  <a:lnTo>
                    <a:pt x="946630" y="10160"/>
                  </a:lnTo>
                  <a:lnTo>
                    <a:pt x="953030" y="0"/>
                  </a:lnTo>
                  <a:close/>
                </a:path>
              </a:pathLst>
            </a:custGeom>
            <a:solidFill>
              <a:srgbClr val="7C73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6988692" y="3074669"/>
              <a:ext cx="924560" cy="21590"/>
            </a:xfrm>
            <a:custGeom>
              <a:avLst/>
              <a:gdLst/>
              <a:ahLst/>
              <a:cxnLst/>
              <a:rect l="l" t="t" r="r" b="b"/>
              <a:pathLst>
                <a:path w="924559" h="21589">
                  <a:moveTo>
                    <a:pt x="924133" y="0"/>
                  </a:moveTo>
                  <a:lnTo>
                    <a:pt x="0" y="0"/>
                  </a:lnTo>
                  <a:lnTo>
                    <a:pt x="14332" y="21589"/>
                  </a:lnTo>
                  <a:lnTo>
                    <a:pt x="908711" y="21589"/>
                  </a:lnTo>
                  <a:lnTo>
                    <a:pt x="924133" y="0"/>
                  </a:lnTo>
                  <a:close/>
                </a:path>
              </a:pathLst>
            </a:custGeom>
            <a:solidFill>
              <a:srgbClr val="7C7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7002182" y="3094990"/>
              <a:ext cx="896619" cy="22860"/>
            </a:xfrm>
            <a:custGeom>
              <a:avLst/>
              <a:gdLst/>
              <a:ahLst/>
              <a:cxnLst/>
              <a:rect l="l" t="t" r="r" b="b"/>
              <a:pathLst>
                <a:path w="896620" h="22860">
                  <a:moveTo>
                    <a:pt x="896129" y="0"/>
                  </a:moveTo>
                  <a:lnTo>
                    <a:pt x="0" y="0"/>
                  </a:lnTo>
                  <a:lnTo>
                    <a:pt x="15175" y="22860"/>
                  </a:lnTo>
                  <a:lnTo>
                    <a:pt x="879800" y="22860"/>
                  </a:lnTo>
                  <a:lnTo>
                    <a:pt x="896129" y="0"/>
                  </a:lnTo>
                  <a:close/>
                </a:path>
              </a:pathLst>
            </a:custGeom>
            <a:solidFill>
              <a:srgbClr val="7C71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7015672" y="3115309"/>
              <a:ext cx="868680" cy="22860"/>
            </a:xfrm>
            <a:custGeom>
              <a:avLst/>
              <a:gdLst/>
              <a:ahLst/>
              <a:cxnLst/>
              <a:rect l="l" t="t" r="r" b="b"/>
              <a:pathLst>
                <a:path w="868679" h="22860">
                  <a:moveTo>
                    <a:pt x="868125" y="0"/>
                  </a:moveTo>
                  <a:lnTo>
                    <a:pt x="0" y="0"/>
                  </a:lnTo>
                  <a:lnTo>
                    <a:pt x="15175" y="22860"/>
                  </a:lnTo>
                  <a:lnTo>
                    <a:pt x="851796" y="22860"/>
                  </a:lnTo>
                  <a:lnTo>
                    <a:pt x="868125" y="0"/>
                  </a:lnTo>
                  <a:close/>
                </a:path>
              </a:pathLst>
            </a:custGeom>
            <a:solidFill>
              <a:srgbClr val="7B70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7030005" y="3136899"/>
              <a:ext cx="838835" cy="22860"/>
            </a:xfrm>
            <a:custGeom>
              <a:avLst/>
              <a:gdLst/>
              <a:ahLst/>
              <a:cxnLst/>
              <a:rect l="l" t="t" r="r" b="b"/>
              <a:pathLst>
                <a:path w="838834" h="22860">
                  <a:moveTo>
                    <a:pt x="838370" y="0"/>
                  </a:moveTo>
                  <a:lnTo>
                    <a:pt x="0" y="0"/>
                  </a:lnTo>
                  <a:lnTo>
                    <a:pt x="15175" y="22860"/>
                  </a:lnTo>
                  <a:lnTo>
                    <a:pt x="822042" y="22860"/>
                  </a:lnTo>
                  <a:lnTo>
                    <a:pt x="838370" y="0"/>
                  </a:lnTo>
                  <a:close/>
                </a:path>
              </a:pathLst>
            </a:custGeom>
            <a:solidFill>
              <a:srgbClr val="7B6F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7043494" y="3157219"/>
              <a:ext cx="810895" cy="22860"/>
            </a:xfrm>
            <a:custGeom>
              <a:avLst/>
              <a:gdLst/>
              <a:ahLst/>
              <a:cxnLst/>
              <a:rect l="l" t="t" r="r" b="b"/>
              <a:pathLst>
                <a:path w="810895" h="22860">
                  <a:moveTo>
                    <a:pt x="810366" y="0"/>
                  </a:moveTo>
                  <a:lnTo>
                    <a:pt x="0" y="0"/>
                  </a:lnTo>
                  <a:lnTo>
                    <a:pt x="15175" y="22859"/>
                  </a:lnTo>
                  <a:lnTo>
                    <a:pt x="794038" y="22859"/>
                  </a:lnTo>
                  <a:lnTo>
                    <a:pt x="810366" y="0"/>
                  </a:lnTo>
                  <a:close/>
                </a:path>
              </a:pathLst>
            </a:custGeom>
            <a:solidFill>
              <a:srgbClr val="7B6E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7057827" y="3178809"/>
              <a:ext cx="781050" cy="22860"/>
            </a:xfrm>
            <a:custGeom>
              <a:avLst/>
              <a:gdLst/>
              <a:ahLst/>
              <a:cxnLst/>
              <a:rect l="l" t="t" r="r" b="b"/>
              <a:pathLst>
                <a:path w="781050" h="22860">
                  <a:moveTo>
                    <a:pt x="780612" y="0"/>
                  </a:moveTo>
                  <a:lnTo>
                    <a:pt x="0" y="0"/>
                  </a:lnTo>
                  <a:lnTo>
                    <a:pt x="3372" y="5079"/>
                  </a:lnTo>
                  <a:lnTo>
                    <a:pt x="17021" y="22860"/>
                  </a:lnTo>
                  <a:lnTo>
                    <a:pt x="764283" y="22860"/>
                  </a:lnTo>
                  <a:lnTo>
                    <a:pt x="780612" y="0"/>
                  </a:lnTo>
                  <a:close/>
                </a:path>
              </a:pathLst>
            </a:custGeom>
            <a:solidFill>
              <a:srgbClr val="7B6D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7072899" y="3199130"/>
              <a:ext cx="751205" cy="22860"/>
            </a:xfrm>
            <a:custGeom>
              <a:avLst/>
              <a:gdLst/>
              <a:ahLst/>
              <a:cxnLst/>
              <a:rect l="l" t="t" r="r" b="b"/>
              <a:pathLst>
                <a:path w="751204" h="22860">
                  <a:moveTo>
                    <a:pt x="751026" y="0"/>
                  </a:moveTo>
                  <a:lnTo>
                    <a:pt x="0" y="0"/>
                  </a:lnTo>
                  <a:lnTo>
                    <a:pt x="17549" y="22860"/>
                  </a:lnTo>
                  <a:lnTo>
                    <a:pt x="732966" y="22860"/>
                  </a:lnTo>
                  <a:lnTo>
                    <a:pt x="746490" y="6350"/>
                  </a:lnTo>
                  <a:lnTo>
                    <a:pt x="751026" y="0"/>
                  </a:lnTo>
                  <a:close/>
                </a:path>
              </a:pathLst>
            </a:custGeom>
            <a:solidFill>
              <a:srgbClr val="7A6C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7089473" y="3220719"/>
              <a:ext cx="717550" cy="21590"/>
            </a:xfrm>
            <a:custGeom>
              <a:avLst/>
              <a:gdLst/>
              <a:ahLst/>
              <a:cxnLst/>
              <a:rect l="l" t="t" r="r" b="b"/>
              <a:pathLst>
                <a:path w="717550" h="21589">
                  <a:moveTo>
                    <a:pt x="717432" y="0"/>
                  </a:moveTo>
                  <a:lnTo>
                    <a:pt x="0" y="0"/>
                  </a:lnTo>
                  <a:lnTo>
                    <a:pt x="16574" y="21589"/>
                  </a:lnTo>
                  <a:lnTo>
                    <a:pt x="699747" y="21589"/>
                  </a:lnTo>
                  <a:lnTo>
                    <a:pt x="717432" y="0"/>
                  </a:lnTo>
                  <a:close/>
                </a:path>
              </a:pathLst>
            </a:custGeom>
            <a:solidFill>
              <a:srgbClr val="7A6B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7105072" y="3241040"/>
              <a:ext cx="685800" cy="22860"/>
            </a:xfrm>
            <a:custGeom>
              <a:avLst/>
              <a:gdLst/>
              <a:ahLst/>
              <a:cxnLst/>
              <a:rect l="l" t="t" r="r" b="b"/>
              <a:pathLst>
                <a:path w="685800" h="22860">
                  <a:moveTo>
                    <a:pt x="685188" y="0"/>
                  </a:moveTo>
                  <a:lnTo>
                    <a:pt x="0" y="0"/>
                  </a:lnTo>
                  <a:lnTo>
                    <a:pt x="17549" y="22860"/>
                  </a:lnTo>
                  <a:lnTo>
                    <a:pt x="666462" y="22860"/>
                  </a:lnTo>
                  <a:lnTo>
                    <a:pt x="685188" y="0"/>
                  </a:lnTo>
                  <a:close/>
                </a:path>
              </a:pathLst>
            </a:custGeom>
            <a:solidFill>
              <a:srgbClr val="7A6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7120672" y="3261359"/>
              <a:ext cx="653415" cy="22860"/>
            </a:xfrm>
            <a:custGeom>
              <a:avLst/>
              <a:gdLst/>
              <a:ahLst/>
              <a:cxnLst/>
              <a:rect l="l" t="t" r="r" b="b"/>
              <a:pathLst>
                <a:path w="653415" h="22860">
                  <a:moveTo>
                    <a:pt x="652944" y="0"/>
                  </a:moveTo>
                  <a:lnTo>
                    <a:pt x="0" y="0"/>
                  </a:lnTo>
                  <a:lnTo>
                    <a:pt x="17549" y="22860"/>
                  </a:lnTo>
                  <a:lnTo>
                    <a:pt x="634218" y="22860"/>
                  </a:lnTo>
                  <a:lnTo>
                    <a:pt x="652944" y="0"/>
                  </a:lnTo>
                  <a:close/>
                </a:path>
              </a:pathLst>
            </a:custGeom>
            <a:solidFill>
              <a:srgbClr val="7969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7137246" y="3282949"/>
              <a:ext cx="619125" cy="22860"/>
            </a:xfrm>
            <a:custGeom>
              <a:avLst/>
              <a:gdLst/>
              <a:ahLst/>
              <a:cxnLst/>
              <a:rect l="l" t="t" r="r" b="b"/>
              <a:pathLst>
                <a:path w="619125" h="22860">
                  <a:moveTo>
                    <a:pt x="618684" y="0"/>
                  </a:moveTo>
                  <a:lnTo>
                    <a:pt x="0" y="0"/>
                  </a:lnTo>
                  <a:lnTo>
                    <a:pt x="17549" y="22860"/>
                  </a:lnTo>
                  <a:lnTo>
                    <a:pt x="599958" y="22860"/>
                  </a:lnTo>
                  <a:lnTo>
                    <a:pt x="618684" y="0"/>
                  </a:lnTo>
                  <a:close/>
                </a:path>
              </a:pathLst>
            </a:custGeom>
            <a:solidFill>
              <a:srgbClr val="7968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7152845" y="3303269"/>
              <a:ext cx="586740" cy="22860"/>
            </a:xfrm>
            <a:custGeom>
              <a:avLst/>
              <a:gdLst/>
              <a:ahLst/>
              <a:cxnLst/>
              <a:rect l="l" t="t" r="r" b="b"/>
              <a:pathLst>
                <a:path w="586740" h="22860">
                  <a:moveTo>
                    <a:pt x="586440" y="0"/>
                  </a:moveTo>
                  <a:lnTo>
                    <a:pt x="0" y="0"/>
                  </a:lnTo>
                  <a:lnTo>
                    <a:pt x="4874" y="6350"/>
                  </a:lnTo>
                  <a:lnTo>
                    <a:pt x="21384" y="22859"/>
                  </a:lnTo>
                  <a:lnTo>
                    <a:pt x="567359" y="22859"/>
                  </a:lnTo>
                  <a:lnTo>
                    <a:pt x="568754" y="21589"/>
                  </a:lnTo>
                  <a:lnTo>
                    <a:pt x="586440" y="0"/>
                  </a:lnTo>
                  <a:close/>
                </a:path>
              </a:pathLst>
            </a:custGeom>
            <a:solidFill>
              <a:srgbClr val="7967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7172960" y="3324859"/>
              <a:ext cx="548640" cy="43180"/>
            </a:xfrm>
            <a:custGeom>
              <a:avLst/>
              <a:gdLst/>
              <a:ahLst/>
              <a:cxnLst/>
              <a:rect l="l" t="t" r="r" b="b"/>
              <a:pathLst>
                <a:path w="548640" h="43179">
                  <a:moveTo>
                    <a:pt x="548640" y="0"/>
                  </a:moveTo>
                  <a:lnTo>
                    <a:pt x="0" y="0"/>
                  </a:lnTo>
                  <a:lnTo>
                    <a:pt x="20320" y="20320"/>
                  </a:lnTo>
                  <a:lnTo>
                    <a:pt x="22860" y="22860"/>
                  </a:lnTo>
                  <a:lnTo>
                    <a:pt x="43180" y="43180"/>
                  </a:lnTo>
                  <a:lnTo>
                    <a:pt x="501192" y="43180"/>
                  </a:lnTo>
                  <a:lnTo>
                    <a:pt x="523519" y="22860"/>
                  </a:lnTo>
                  <a:lnTo>
                    <a:pt x="526313" y="2032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7866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7214870" y="3366769"/>
              <a:ext cx="461009" cy="22860"/>
            </a:xfrm>
            <a:custGeom>
              <a:avLst/>
              <a:gdLst/>
              <a:ahLst/>
              <a:cxnLst/>
              <a:rect l="l" t="t" r="r" b="b"/>
              <a:pathLst>
                <a:path w="461009" h="22860">
                  <a:moveTo>
                    <a:pt x="460688" y="0"/>
                  </a:moveTo>
                  <a:lnTo>
                    <a:pt x="0" y="0"/>
                  </a:lnTo>
                  <a:lnTo>
                    <a:pt x="22859" y="22859"/>
                  </a:lnTo>
                  <a:lnTo>
                    <a:pt x="435574" y="22859"/>
                  </a:lnTo>
                  <a:lnTo>
                    <a:pt x="460688" y="0"/>
                  </a:lnTo>
                  <a:close/>
                </a:path>
              </a:pathLst>
            </a:custGeom>
            <a:solidFill>
              <a:srgbClr val="7864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7235190" y="3387090"/>
              <a:ext cx="418465" cy="22860"/>
            </a:xfrm>
            <a:custGeom>
              <a:avLst/>
              <a:gdLst/>
              <a:ahLst/>
              <a:cxnLst/>
              <a:rect l="l" t="t" r="r" b="b"/>
              <a:pathLst>
                <a:path w="418465" h="22860">
                  <a:moveTo>
                    <a:pt x="418044" y="0"/>
                  </a:moveTo>
                  <a:lnTo>
                    <a:pt x="0" y="0"/>
                  </a:lnTo>
                  <a:lnTo>
                    <a:pt x="19050" y="19050"/>
                  </a:lnTo>
                  <a:lnTo>
                    <a:pt x="24220" y="22860"/>
                  </a:lnTo>
                  <a:lnTo>
                    <a:pt x="392930" y="22860"/>
                  </a:lnTo>
                  <a:lnTo>
                    <a:pt x="418044" y="0"/>
                  </a:lnTo>
                  <a:close/>
                </a:path>
              </a:pathLst>
            </a:custGeom>
            <a:solidFill>
              <a:srgbClr val="7763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7257687" y="3408680"/>
              <a:ext cx="372110" cy="21590"/>
            </a:xfrm>
            <a:custGeom>
              <a:avLst/>
              <a:gdLst/>
              <a:ahLst/>
              <a:cxnLst/>
              <a:rect l="l" t="t" r="r" b="b"/>
              <a:pathLst>
                <a:path w="372109" h="21589">
                  <a:moveTo>
                    <a:pt x="371828" y="0"/>
                  </a:moveTo>
                  <a:lnTo>
                    <a:pt x="0" y="0"/>
                  </a:lnTo>
                  <a:lnTo>
                    <a:pt x="29300" y="21590"/>
                  </a:lnTo>
                  <a:lnTo>
                    <a:pt x="342579" y="21590"/>
                  </a:lnTo>
                  <a:lnTo>
                    <a:pt x="364852" y="6350"/>
                  </a:lnTo>
                  <a:lnTo>
                    <a:pt x="371828" y="0"/>
                  </a:lnTo>
                  <a:close/>
                </a:path>
              </a:pathLst>
            </a:custGeom>
            <a:solidFill>
              <a:srgbClr val="7762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7285264" y="3428999"/>
              <a:ext cx="316865" cy="22860"/>
            </a:xfrm>
            <a:custGeom>
              <a:avLst/>
              <a:gdLst/>
              <a:ahLst/>
              <a:cxnLst/>
              <a:rect l="l" t="t" r="r" b="b"/>
              <a:pathLst>
                <a:path w="316865" h="22860">
                  <a:moveTo>
                    <a:pt x="316858" y="0"/>
                  </a:moveTo>
                  <a:lnTo>
                    <a:pt x="0" y="0"/>
                  </a:lnTo>
                  <a:lnTo>
                    <a:pt x="17235" y="12700"/>
                  </a:lnTo>
                  <a:lnTo>
                    <a:pt x="35523" y="22860"/>
                  </a:lnTo>
                  <a:lnTo>
                    <a:pt x="281796" y="22860"/>
                  </a:lnTo>
                  <a:lnTo>
                    <a:pt x="289015" y="19050"/>
                  </a:lnTo>
                  <a:lnTo>
                    <a:pt x="316858" y="0"/>
                  </a:lnTo>
                  <a:close/>
                </a:path>
              </a:pathLst>
            </a:custGeom>
            <a:solidFill>
              <a:srgbClr val="7761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7316216" y="3449319"/>
              <a:ext cx="255904" cy="22860"/>
            </a:xfrm>
            <a:custGeom>
              <a:avLst/>
              <a:gdLst/>
              <a:ahLst/>
              <a:cxnLst/>
              <a:rect l="l" t="t" r="r" b="b"/>
              <a:pathLst>
                <a:path w="255904" h="22860">
                  <a:moveTo>
                    <a:pt x="255657" y="0"/>
                  </a:moveTo>
                  <a:lnTo>
                    <a:pt x="0" y="0"/>
                  </a:lnTo>
                  <a:lnTo>
                    <a:pt x="32003" y="17779"/>
                  </a:lnTo>
                  <a:lnTo>
                    <a:pt x="45066" y="22859"/>
                  </a:lnTo>
                  <a:lnTo>
                    <a:pt x="212343" y="22859"/>
                  </a:lnTo>
                  <a:lnTo>
                    <a:pt x="255657" y="0"/>
                  </a:lnTo>
                  <a:close/>
                </a:path>
              </a:pathLst>
            </a:custGeom>
            <a:solidFill>
              <a:srgbClr val="7660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7358017" y="3470909"/>
              <a:ext cx="173355" cy="20320"/>
            </a:xfrm>
            <a:custGeom>
              <a:avLst/>
              <a:gdLst/>
              <a:ahLst/>
              <a:cxnLst/>
              <a:rect l="l" t="t" r="r" b="b"/>
              <a:pathLst>
                <a:path w="173354" h="20320">
                  <a:moveTo>
                    <a:pt x="172949" y="0"/>
                  </a:moveTo>
                  <a:lnTo>
                    <a:pt x="0" y="0"/>
                  </a:lnTo>
                  <a:lnTo>
                    <a:pt x="35922" y="13969"/>
                  </a:lnTo>
                  <a:lnTo>
                    <a:pt x="80372" y="20319"/>
                  </a:lnTo>
                  <a:lnTo>
                    <a:pt x="124822" y="15239"/>
                  </a:lnTo>
                  <a:lnTo>
                    <a:pt x="170542" y="1269"/>
                  </a:lnTo>
                  <a:lnTo>
                    <a:pt x="172949" y="0"/>
                  </a:lnTo>
                  <a:close/>
                </a:path>
              </a:pathLst>
            </a:custGeom>
            <a:solidFill>
              <a:srgbClr val="765F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6078220" y="1196339"/>
              <a:ext cx="2810510" cy="2298700"/>
            </a:xfrm>
            <a:custGeom>
              <a:avLst/>
              <a:gdLst/>
              <a:ahLst/>
              <a:cxnLst/>
              <a:rect l="l" t="t" r="r" b="b"/>
              <a:pathLst>
                <a:path w="2810509" h="2298700">
                  <a:moveTo>
                    <a:pt x="0" y="0"/>
                  </a:moveTo>
                  <a:lnTo>
                    <a:pt x="24926" y="44600"/>
                  </a:lnTo>
                  <a:lnTo>
                    <a:pt x="52832" y="99273"/>
                  </a:lnTo>
                  <a:lnTo>
                    <a:pt x="83559" y="163174"/>
                  </a:lnTo>
                  <a:lnTo>
                    <a:pt x="99932" y="198320"/>
                  </a:lnTo>
                  <a:lnTo>
                    <a:pt x="116952" y="235456"/>
                  </a:lnTo>
                  <a:lnTo>
                    <a:pt x="134599" y="274476"/>
                  </a:lnTo>
                  <a:lnTo>
                    <a:pt x="152853" y="315274"/>
                  </a:lnTo>
                  <a:lnTo>
                    <a:pt x="171696" y="357745"/>
                  </a:lnTo>
                  <a:lnTo>
                    <a:pt x="191107" y="401783"/>
                  </a:lnTo>
                  <a:lnTo>
                    <a:pt x="211067" y="447282"/>
                  </a:lnTo>
                  <a:lnTo>
                    <a:pt x="231557" y="494138"/>
                  </a:lnTo>
                  <a:lnTo>
                    <a:pt x="252556" y="542243"/>
                  </a:lnTo>
                  <a:lnTo>
                    <a:pt x="274046" y="591492"/>
                  </a:lnTo>
                  <a:lnTo>
                    <a:pt x="296006" y="641780"/>
                  </a:lnTo>
                  <a:lnTo>
                    <a:pt x="318417" y="693001"/>
                  </a:lnTo>
                  <a:lnTo>
                    <a:pt x="341260" y="745049"/>
                  </a:lnTo>
                  <a:lnTo>
                    <a:pt x="364515" y="797819"/>
                  </a:lnTo>
                  <a:lnTo>
                    <a:pt x="388163" y="851204"/>
                  </a:lnTo>
                  <a:lnTo>
                    <a:pt x="412183" y="905100"/>
                  </a:lnTo>
                  <a:lnTo>
                    <a:pt x="436556" y="959401"/>
                  </a:lnTo>
                  <a:lnTo>
                    <a:pt x="461264" y="1014000"/>
                  </a:lnTo>
                  <a:lnTo>
                    <a:pt x="486285" y="1068792"/>
                  </a:lnTo>
                  <a:lnTo>
                    <a:pt x="511601" y="1123672"/>
                  </a:lnTo>
                  <a:lnTo>
                    <a:pt x="537192" y="1178534"/>
                  </a:lnTo>
                  <a:lnTo>
                    <a:pt x="563038" y="1233271"/>
                  </a:lnTo>
                  <a:lnTo>
                    <a:pt x="589121" y="1287780"/>
                  </a:lnTo>
                  <a:lnTo>
                    <a:pt x="615419" y="1341952"/>
                  </a:lnTo>
                  <a:lnTo>
                    <a:pt x="641915" y="1395684"/>
                  </a:lnTo>
                  <a:lnTo>
                    <a:pt x="668587" y="1448870"/>
                  </a:lnTo>
                  <a:lnTo>
                    <a:pt x="695418" y="1501403"/>
                  </a:lnTo>
                  <a:lnTo>
                    <a:pt x="722386" y="1553178"/>
                  </a:lnTo>
                  <a:lnTo>
                    <a:pt x="749473" y="1604090"/>
                  </a:lnTo>
                  <a:lnTo>
                    <a:pt x="776658" y="1654032"/>
                  </a:lnTo>
                  <a:lnTo>
                    <a:pt x="803923" y="1702899"/>
                  </a:lnTo>
                  <a:lnTo>
                    <a:pt x="831248" y="1750586"/>
                  </a:lnTo>
                  <a:lnTo>
                    <a:pt x="858613" y="1796986"/>
                  </a:lnTo>
                  <a:lnTo>
                    <a:pt x="885999" y="1841994"/>
                  </a:lnTo>
                  <a:lnTo>
                    <a:pt x="913386" y="1885504"/>
                  </a:lnTo>
                  <a:lnTo>
                    <a:pt x="940754" y="1927411"/>
                  </a:lnTo>
                  <a:lnTo>
                    <a:pt x="968085" y="1967609"/>
                  </a:lnTo>
                  <a:lnTo>
                    <a:pt x="995357" y="2005992"/>
                  </a:lnTo>
                  <a:lnTo>
                    <a:pt x="1022553" y="2042454"/>
                  </a:lnTo>
                  <a:lnTo>
                    <a:pt x="1049652" y="2076891"/>
                  </a:lnTo>
                  <a:lnTo>
                    <a:pt x="1076634" y="2109195"/>
                  </a:lnTo>
                  <a:lnTo>
                    <a:pt x="1103481" y="2139262"/>
                  </a:lnTo>
                  <a:lnTo>
                    <a:pt x="1130172" y="2166986"/>
                  </a:lnTo>
                  <a:lnTo>
                    <a:pt x="1183010" y="2214981"/>
                  </a:lnTo>
                  <a:lnTo>
                    <a:pt x="1234991" y="2252336"/>
                  </a:lnTo>
                  <a:lnTo>
                    <a:pt x="1285959" y="2278204"/>
                  </a:lnTo>
                  <a:lnTo>
                    <a:pt x="1335758" y="2291740"/>
                  </a:lnTo>
                  <a:lnTo>
                    <a:pt x="1360170" y="2293620"/>
                  </a:lnTo>
                  <a:lnTo>
                    <a:pt x="1384595" y="2292291"/>
                  </a:lnTo>
                  <a:lnTo>
                    <a:pt x="1434508" y="2280376"/>
                  </a:lnTo>
                  <a:lnTo>
                    <a:pt x="1485716" y="2256758"/>
                  </a:lnTo>
                  <a:lnTo>
                    <a:pt x="1538073" y="2222206"/>
                  </a:lnTo>
                  <a:lnTo>
                    <a:pt x="1591434" y="2177489"/>
                  </a:lnTo>
                  <a:lnTo>
                    <a:pt x="1645653" y="2123377"/>
                  </a:lnTo>
                  <a:lnTo>
                    <a:pt x="1673038" y="2093038"/>
                  </a:lnTo>
                  <a:lnTo>
                    <a:pt x="1700584" y="2060638"/>
                  </a:lnTo>
                  <a:lnTo>
                    <a:pt x="1728271" y="2026274"/>
                  </a:lnTo>
                  <a:lnTo>
                    <a:pt x="1756081" y="1990042"/>
                  </a:lnTo>
                  <a:lnTo>
                    <a:pt x="1783997" y="1952038"/>
                  </a:lnTo>
                  <a:lnTo>
                    <a:pt x="1812000" y="1912358"/>
                  </a:lnTo>
                  <a:lnTo>
                    <a:pt x="1840072" y="1871098"/>
                  </a:lnTo>
                  <a:lnTo>
                    <a:pt x="1868195" y="1828355"/>
                  </a:lnTo>
                  <a:lnTo>
                    <a:pt x="1896350" y="1784225"/>
                  </a:lnTo>
                  <a:lnTo>
                    <a:pt x="1924519" y="1738803"/>
                  </a:lnTo>
                  <a:lnTo>
                    <a:pt x="1952684" y="1692187"/>
                  </a:lnTo>
                  <a:lnTo>
                    <a:pt x="1980828" y="1644471"/>
                  </a:lnTo>
                  <a:lnTo>
                    <a:pt x="2008931" y="1595753"/>
                  </a:lnTo>
                  <a:lnTo>
                    <a:pt x="2036975" y="1546128"/>
                  </a:lnTo>
                  <a:lnTo>
                    <a:pt x="2064943" y="1495692"/>
                  </a:lnTo>
                  <a:lnTo>
                    <a:pt x="2092816" y="1444542"/>
                  </a:lnTo>
                  <a:lnTo>
                    <a:pt x="2120576" y="1392774"/>
                  </a:lnTo>
                  <a:lnTo>
                    <a:pt x="2148205" y="1340485"/>
                  </a:lnTo>
                  <a:lnTo>
                    <a:pt x="2175684" y="1287769"/>
                  </a:lnTo>
                  <a:lnTo>
                    <a:pt x="2202995" y="1234723"/>
                  </a:lnTo>
                  <a:lnTo>
                    <a:pt x="2230120" y="1181444"/>
                  </a:lnTo>
                  <a:lnTo>
                    <a:pt x="2257042" y="1128028"/>
                  </a:lnTo>
                  <a:lnTo>
                    <a:pt x="2283741" y="1074570"/>
                  </a:lnTo>
                  <a:lnTo>
                    <a:pt x="2310199" y="1021167"/>
                  </a:lnTo>
                  <a:lnTo>
                    <a:pt x="2336399" y="967916"/>
                  </a:lnTo>
                  <a:lnTo>
                    <a:pt x="2362322" y="914911"/>
                  </a:lnTo>
                  <a:lnTo>
                    <a:pt x="2387950" y="862250"/>
                  </a:lnTo>
                  <a:lnTo>
                    <a:pt x="2413264" y="810029"/>
                  </a:lnTo>
                  <a:lnTo>
                    <a:pt x="2438247" y="758343"/>
                  </a:lnTo>
                  <a:lnTo>
                    <a:pt x="2462881" y="707289"/>
                  </a:lnTo>
                  <a:lnTo>
                    <a:pt x="2487146" y="656962"/>
                  </a:lnTo>
                  <a:lnTo>
                    <a:pt x="2511026" y="607460"/>
                  </a:lnTo>
                  <a:lnTo>
                    <a:pt x="2534501" y="558879"/>
                  </a:lnTo>
                  <a:lnTo>
                    <a:pt x="2557553" y="511313"/>
                  </a:lnTo>
                  <a:lnTo>
                    <a:pt x="2580165" y="464861"/>
                  </a:lnTo>
                  <a:lnTo>
                    <a:pt x="2602318" y="419617"/>
                  </a:lnTo>
                  <a:lnTo>
                    <a:pt x="2623994" y="375678"/>
                  </a:lnTo>
                  <a:lnTo>
                    <a:pt x="2645175" y="333140"/>
                  </a:lnTo>
                  <a:lnTo>
                    <a:pt x="2665842" y="292099"/>
                  </a:lnTo>
                  <a:lnTo>
                    <a:pt x="2685977" y="252651"/>
                  </a:lnTo>
                  <a:lnTo>
                    <a:pt x="2705563" y="214893"/>
                  </a:lnTo>
                  <a:lnTo>
                    <a:pt x="2724580" y="178921"/>
                  </a:lnTo>
                  <a:lnTo>
                    <a:pt x="2743012" y="144831"/>
                  </a:lnTo>
                  <a:lnTo>
                    <a:pt x="2778042" y="82680"/>
                  </a:lnTo>
                  <a:lnTo>
                    <a:pt x="2794605" y="54811"/>
                  </a:lnTo>
                  <a:lnTo>
                    <a:pt x="2810509" y="29210"/>
                  </a:lnTo>
                </a:path>
                <a:path w="2810509" h="2298700">
                  <a:moveTo>
                    <a:pt x="0" y="0"/>
                  </a:moveTo>
                  <a:lnTo>
                    <a:pt x="0" y="0"/>
                  </a:lnTo>
                </a:path>
                <a:path w="2810509" h="2298700">
                  <a:moveTo>
                    <a:pt x="2810509" y="2298700"/>
                  </a:moveTo>
                  <a:lnTo>
                    <a:pt x="2810509" y="22987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7357" y="2852827"/>
              <a:ext cx="202384" cy="235404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6969760" y="2971799"/>
              <a:ext cx="957580" cy="3810"/>
            </a:xfrm>
            <a:custGeom>
              <a:avLst/>
              <a:gdLst/>
              <a:ahLst/>
              <a:cxnLst/>
              <a:rect l="l" t="t" r="r" b="b"/>
              <a:pathLst>
                <a:path w="957579" h="3810">
                  <a:moveTo>
                    <a:pt x="0" y="0"/>
                  </a:moveTo>
                  <a:lnTo>
                    <a:pt x="957580" y="3810"/>
                  </a:lnTo>
                </a:path>
              </a:pathLst>
            </a:custGeom>
            <a:ln w="9344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1" name="object 1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5647" y="2852827"/>
              <a:ext cx="202384" cy="235404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9067" y="2852827"/>
              <a:ext cx="202384" cy="235404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47585" y="2850515"/>
              <a:ext cx="201930" cy="233680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6969760" y="2971799"/>
              <a:ext cx="957580" cy="3810"/>
            </a:xfrm>
            <a:custGeom>
              <a:avLst/>
              <a:gdLst/>
              <a:ahLst/>
              <a:cxnLst/>
              <a:rect l="l" t="t" r="r" b="b"/>
              <a:pathLst>
                <a:path w="957579" h="3810">
                  <a:moveTo>
                    <a:pt x="0" y="0"/>
                  </a:moveTo>
                  <a:lnTo>
                    <a:pt x="957580" y="381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7321474" y="4215129"/>
              <a:ext cx="257810" cy="41910"/>
            </a:xfrm>
            <a:custGeom>
              <a:avLst/>
              <a:gdLst/>
              <a:ahLst/>
              <a:cxnLst/>
              <a:rect l="l" t="t" r="r" b="b"/>
              <a:pathLst>
                <a:path w="257809" h="41910">
                  <a:moveTo>
                    <a:pt x="257517" y="41910"/>
                  </a:moveTo>
                  <a:lnTo>
                    <a:pt x="224866" y="22860"/>
                  </a:lnTo>
                  <a:lnTo>
                    <a:pt x="221348" y="21590"/>
                  </a:lnTo>
                  <a:lnTo>
                    <a:pt x="214312" y="19050"/>
                  </a:lnTo>
                  <a:lnTo>
                    <a:pt x="179146" y="6350"/>
                  </a:lnTo>
                  <a:lnTo>
                    <a:pt x="134696" y="0"/>
                  </a:lnTo>
                  <a:lnTo>
                    <a:pt x="90246" y="5080"/>
                  </a:lnTo>
                  <a:lnTo>
                    <a:pt x="44526" y="19050"/>
                  </a:lnTo>
                  <a:lnTo>
                    <a:pt x="39573" y="21590"/>
                  </a:lnTo>
                  <a:lnTo>
                    <a:pt x="0" y="41910"/>
                  </a:lnTo>
                  <a:lnTo>
                    <a:pt x="257517" y="4191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7291167" y="4255769"/>
              <a:ext cx="318135" cy="21590"/>
            </a:xfrm>
            <a:custGeom>
              <a:avLst/>
              <a:gdLst/>
              <a:ahLst/>
              <a:cxnLst/>
              <a:rect l="l" t="t" r="r" b="b"/>
              <a:pathLst>
                <a:path w="318134" h="21589">
                  <a:moveTo>
                    <a:pt x="285652" y="0"/>
                  </a:moveTo>
                  <a:lnTo>
                    <a:pt x="32788" y="0"/>
                  </a:lnTo>
                  <a:lnTo>
                    <a:pt x="27842" y="2539"/>
                  </a:lnTo>
                  <a:lnTo>
                    <a:pt x="0" y="21589"/>
                  </a:lnTo>
                  <a:lnTo>
                    <a:pt x="317674" y="21589"/>
                  </a:lnTo>
                  <a:lnTo>
                    <a:pt x="300892" y="8889"/>
                  </a:lnTo>
                  <a:lnTo>
                    <a:pt x="285652" y="0"/>
                  </a:lnTo>
                  <a:close/>
                </a:path>
              </a:pathLst>
            </a:custGeom>
            <a:solidFill>
              <a:srgbClr val="99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7262700" y="4276090"/>
              <a:ext cx="375285" cy="22860"/>
            </a:xfrm>
            <a:custGeom>
              <a:avLst/>
              <a:gdLst/>
              <a:ahLst/>
              <a:cxnLst/>
              <a:rect l="l" t="t" r="r" b="b"/>
              <a:pathLst>
                <a:path w="375284" h="22860">
                  <a:moveTo>
                    <a:pt x="344463" y="0"/>
                  </a:moveTo>
                  <a:lnTo>
                    <a:pt x="30323" y="0"/>
                  </a:lnTo>
                  <a:lnTo>
                    <a:pt x="8049" y="15240"/>
                  </a:lnTo>
                  <a:lnTo>
                    <a:pt x="0" y="22860"/>
                  </a:lnTo>
                  <a:lnTo>
                    <a:pt x="374671" y="22860"/>
                  </a:lnTo>
                  <a:lnTo>
                    <a:pt x="344463" y="0"/>
                  </a:lnTo>
                  <a:close/>
                </a:path>
              </a:pathLst>
            </a:custGeom>
            <a:solidFill>
              <a:srgbClr val="99C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7241236" y="4296409"/>
              <a:ext cx="417195" cy="22860"/>
            </a:xfrm>
            <a:custGeom>
              <a:avLst/>
              <a:gdLst/>
              <a:ahLst/>
              <a:cxnLst/>
              <a:rect l="l" t="t" r="r" b="b"/>
              <a:pathLst>
                <a:path w="417195" h="22860">
                  <a:moveTo>
                    <a:pt x="392779" y="0"/>
                  </a:moveTo>
                  <a:lnTo>
                    <a:pt x="24147" y="0"/>
                  </a:lnTo>
                  <a:lnTo>
                    <a:pt x="0" y="22859"/>
                  </a:lnTo>
                  <a:lnTo>
                    <a:pt x="416864" y="22859"/>
                  </a:lnTo>
                  <a:lnTo>
                    <a:pt x="397814" y="3809"/>
                  </a:lnTo>
                  <a:lnTo>
                    <a:pt x="392779" y="0"/>
                  </a:lnTo>
                  <a:close/>
                </a:path>
              </a:pathLst>
            </a:custGeom>
            <a:solidFill>
              <a:srgbClr val="97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7218429" y="4317999"/>
              <a:ext cx="461645" cy="22860"/>
            </a:xfrm>
            <a:custGeom>
              <a:avLst/>
              <a:gdLst/>
              <a:ahLst/>
              <a:cxnLst/>
              <a:rect l="l" t="t" r="r" b="b"/>
              <a:pathLst>
                <a:path w="461645" h="22860">
                  <a:moveTo>
                    <a:pt x="438400" y="0"/>
                  </a:moveTo>
                  <a:lnTo>
                    <a:pt x="24147" y="0"/>
                  </a:lnTo>
                  <a:lnTo>
                    <a:pt x="0" y="22860"/>
                  </a:lnTo>
                  <a:lnTo>
                    <a:pt x="461260" y="22860"/>
                  </a:lnTo>
                  <a:lnTo>
                    <a:pt x="438400" y="0"/>
                  </a:lnTo>
                  <a:close/>
                </a:path>
              </a:pathLst>
            </a:custGeom>
            <a:solidFill>
              <a:srgbClr val="97C7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7196964" y="4338319"/>
              <a:ext cx="503555" cy="22860"/>
            </a:xfrm>
            <a:custGeom>
              <a:avLst/>
              <a:gdLst/>
              <a:ahLst/>
              <a:cxnLst/>
              <a:rect l="l" t="t" r="r" b="b"/>
              <a:pathLst>
                <a:path w="503554" h="22860">
                  <a:moveTo>
                    <a:pt x="480185" y="0"/>
                  </a:moveTo>
                  <a:lnTo>
                    <a:pt x="24147" y="0"/>
                  </a:lnTo>
                  <a:lnTo>
                    <a:pt x="0" y="22859"/>
                  </a:lnTo>
                  <a:lnTo>
                    <a:pt x="503045" y="22859"/>
                  </a:lnTo>
                  <a:lnTo>
                    <a:pt x="480185" y="0"/>
                  </a:lnTo>
                  <a:close/>
                </a:path>
              </a:pathLst>
            </a:custGeom>
            <a:solidFill>
              <a:srgbClr val="97C6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7174419" y="4359909"/>
              <a:ext cx="547370" cy="22860"/>
            </a:xfrm>
            <a:custGeom>
              <a:avLst/>
              <a:gdLst/>
              <a:ahLst/>
              <a:cxnLst/>
              <a:rect l="l" t="t" r="r" b="b"/>
              <a:pathLst>
                <a:path w="547370" h="22860">
                  <a:moveTo>
                    <a:pt x="524320" y="0"/>
                  </a:moveTo>
                  <a:lnTo>
                    <a:pt x="23887" y="0"/>
                  </a:lnTo>
                  <a:lnTo>
                    <a:pt x="1080" y="21589"/>
                  </a:lnTo>
                  <a:lnTo>
                    <a:pt x="0" y="22859"/>
                  </a:lnTo>
                  <a:lnTo>
                    <a:pt x="547180" y="22859"/>
                  </a:lnTo>
                  <a:lnTo>
                    <a:pt x="524320" y="0"/>
                  </a:lnTo>
                  <a:close/>
                </a:path>
              </a:pathLst>
            </a:custGeom>
            <a:solidFill>
              <a:srgbClr val="96C5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7157125" y="4380230"/>
              <a:ext cx="583565" cy="22860"/>
            </a:xfrm>
            <a:custGeom>
              <a:avLst/>
              <a:gdLst/>
              <a:ahLst/>
              <a:cxnLst/>
              <a:rect l="l" t="t" r="r" b="b"/>
              <a:pathLst>
                <a:path w="583565" h="22860">
                  <a:moveTo>
                    <a:pt x="561934" y="0"/>
                  </a:moveTo>
                  <a:lnTo>
                    <a:pt x="19716" y="0"/>
                  </a:lnTo>
                  <a:lnTo>
                    <a:pt x="18374" y="1270"/>
                  </a:lnTo>
                  <a:lnTo>
                    <a:pt x="0" y="22860"/>
                  </a:lnTo>
                  <a:lnTo>
                    <a:pt x="583563" y="22860"/>
                  </a:lnTo>
                  <a:lnTo>
                    <a:pt x="578444" y="16510"/>
                  </a:lnTo>
                  <a:lnTo>
                    <a:pt x="561934" y="0"/>
                  </a:lnTo>
                  <a:close/>
                </a:path>
              </a:pathLst>
            </a:custGeom>
            <a:solidFill>
              <a:srgbClr val="96C4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7139832" y="4401819"/>
              <a:ext cx="617855" cy="21590"/>
            </a:xfrm>
            <a:custGeom>
              <a:avLst/>
              <a:gdLst/>
              <a:ahLst/>
              <a:cxnLst/>
              <a:rect l="l" t="t" r="r" b="b"/>
              <a:pathLst>
                <a:path w="617854" h="21589">
                  <a:moveTo>
                    <a:pt x="599833" y="0"/>
                  </a:moveTo>
                  <a:lnTo>
                    <a:pt x="18374" y="0"/>
                  </a:lnTo>
                  <a:lnTo>
                    <a:pt x="0" y="21589"/>
                  </a:lnTo>
                  <a:lnTo>
                    <a:pt x="617237" y="21589"/>
                  </a:lnTo>
                  <a:lnTo>
                    <a:pt x="599833" y="0"/>
                  </a:lnTo>
                  <a:close/>
                </a:path>
              </a:pathLst>
            </a:custGeom>
            <a:solidFill>
              <a:srgbClr val="96C3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7121457" y="4422140"/>
              <a:ext cx="653415" cy="22860"/>
            </a:xfrm>
            <a:custGeom>
              <a:avLst/>
              <a:gdLst/>
              <a:ahLst/>
              <a:cxnLst/>
              <a:rect l="l" t="t" r="r" b="b"/>
              <a:pathLst>
                <a:path w="653415" h="22860">
                  <a:moveTo>
                    <a:pt x="634588" y="0"/>
                  </a:moveTo>
                  <a:lnTo>
                    <a:pt x="19455" y="0"/>
                  </a:lnTo>
                  <a:lnTo>
                    <a:pt x="0" y="22860"/>
                  </a:lnTo>
                  <a:lnTo>
                    <a:pt x="653016" y="22860"/>
                  </a:lnTo>
                  <a:lnTo>
                    <a:pt x="634588" y="0"/>
                  </a:lnTo>
                  <a:close/>
                </a:path>
              </a:pathLst>
            </a:custGeom>
            <a:solidFill>
              <a:srgbClr val="95C2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7104163" y="4443730"/>
              <a:ext cx="687070" cy="21590"/>
            </a:xfrm>
            <a:custGeom>
              <a:avLst/>
              <a:gdLst/>
              <a:ahLst/>
              <a:cxnLst/>
              <a:rect l="l" t="t" r="r" b="b"/>
              <a:pathLst>
                <a:path w="687070" h="21589">
                  <a:moveTo>
                    <a:pt x="669285" y="0"/>
                  </a:moveTo>
                  <a:lnTo>
                    <a:pt x="18374" y="0"/>
                  </a:lnTo>
                  <a:lnTo>
                    <a:pt x="0" y="21590"/>
                  </a:lnTo>
                  <a:lnTo>
                    <a:pt x="686690" y="21590"/>
                  </a:lnTo>
                  <a:lnTo>
                    <a:pt x="669285" y="0"/>
                  </a:lnTo>
                  <a:close/>
                </a:path>
              </a:pathLst>
            </a:custGeom>
            <a:solidFill>
              <a:srgbClr val="95C1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7085789" y="4464050"/>
              <a:ext cx="722630" cy="22860"/>
            </a:xfrm>
            <a:custGeom>
              <a:avLst/>
              <a:gdLst/>
              <a:ahLst/>
              <a:cxnLst/>
              <a:rect l="l" t="t" r="r" b="b"/>
              <a:pathLst>
                <a:path w="722629" h="22860">
                  <a:moveTo>
                    <a:pt x="704040" y="0"/>
                  </a:moveTo>
                  <a:lnTo>
                    <a:pt x="19455" y="0"/>
                  </a:lnTo>
                  <a:lnTo>
                    <a:pt x="0" y="22860"/>
                  </a:lnTo>
                  <a:lnTo>
                    <a:pt x="722468" y="22860"/>
                  </a:lnTo>
                  <a:lnTo>
                    <a:pt x="704040" y="0"/>
                  </a:lnTo>
                  <a:close/>
                </a:path>
              </a:pathLst>
            </a:custGeom>
            <a:solidFill>
              <a:srgbClr val="95C0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7069364" y="4484370"/>
              <a:ext cx="755650" cy="22860"/>
            </a:xfrm>
            <a:custGeom>
              <a:avLst/>
              <a:gdLst/>
              <a:ahLst/>
              <a:cxnLst/>
              <a:rect l="l" t="t" r="r" b="b"/>
              <a:pathLst>
                <a:path w="755650" h="22860">
                  <a:moveTo>
                    <a:pt x="736846" y="0"/>
                  </a:moveTo>
                  <a:lnTo>
                    <a:pt x="18586" y="0"/>
                  </a:lnTo>
                  <a:lnTo>
                    <a:pt x="4535" y="16509"/>
                  </a:lnTo>
                  <a:lnTo>
                    <a:pt x="0" y="22859"/>
                  </a:lnTo>
                  <a:lnTo>
                    <a:pt x="755274" y="22859"/>
                  </a:lnTo>
                  <a:lnTo>
                    <a:pt x="736846" y="0"/>
                  </a:lnTo>
                  <a:close/>
                </a:path>
              </a:pathLst>
            </a:custGeom>
            <a:solidFill>
              <a:srgbClr val="94BF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7053942" y="4505959"/>
              <a:ext cx="787400" cy="22860"/>
            </a:xfrm>
            <a:custGeom>
              <a:avLst/>
              <a:gdLst/>
              <a:ahLst/>
              <a:cxnLst/>
              <a:rect l="l" t="t" r="r" b="b"/>
              <a:pathLst>
                <a:path w="787400" h="22860">
                  <a:moveTo>
                    <a:pt x="769671" y="0"/>
                  </a:moveTo>
                  <a:lnTo>
                    <a:pt x="16328" y="0"/>
                  </a:lnTo>
                  <a:lnTo>
                    <a:pt x="0" y="22859"/>
                  </a:lnTo>
                  <a:lnTo>
                    <a:pt x="786846" y="22859"/>
                  </a:lnTo>
                  <a:lnTo>
                    <a:pt x="781957" y="15239"/>
                  </a:lnTo>
                  <a:lnTo>
                    <a:pt x="769671" y="0"/>
                  </a:lnTo>
                  <a:close/>
                </a:path>
              </a:pathLst>
            </a:custGeom>
            <a:solidFill>
              <a:srgbClr val="94BE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7039428" y="4526280"/>
              <a:ext cx="814705" cy="22860"/>
            </a:xfrm>
            <a:custGeom>
              <a:avLst/>
              <a:gdLst/>
              <a:ahLst/>
              <a:cxnLst/>
              <a:rect l="l" t="t" r="r" b="b"/>
              <a:pathLst>
                <a:path w="814704" h="22860">
                  <a:moveTo>
                    <a:pt x="799731" y="0"/>
                  </a:moveTo>
                  <a:lnTo>
                    <a:pt x="16328" y="0"/>
                  </a:lnTo>
                  <a:lnTo>
                    <a:pt x="0" y="22860"/>
                  </a:lnTo>
                  <a:lnTo>
                    <a:pt x="814399" y="22860"/>
                  </a:lnTo>
                  <a:lnTo>
                    <a:pt x="799731" y="0"/>
                  </a:lnTo>
                  <a:close/>
                </a:path>
              </a:pathLst>
            </a:custGeom>
            <a:solidFill>
              <a:srgbClr val="94BD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7024007" y="4547870"/>
              <a:ext cx="843915" cy="22860"/>
            </a:xfrm>
            <a:custGeom>
              <a:avLst/>
              <a:gdLst/>
              <a:ahLst/>
              <a:cxnLst/>
              <a:rect l="l" t="t" r="r" b="b"/>
              <a:pathLst>
                <a:path w="843915" h="22860">
                  <a:moveTo>
                    <a:pt x="829006" y="0"/>
                  </a:moveTo>
                  <a:lnTo>
                    <a:pt x="16328" y="0"/>
                  </a:lnTo>
                  <a:lnTo>
                    <a:pt x="0" y="22859"/>
                  </a:lnTo>
                  <a:lnTo>
                    <a:pt x="843674" y="22859"/>
                  </a:lnTo>
                  <a:lnTo>
                    <a:pt x="829006" y="0"/>
                  </a:lnTo>
                  <a:close/>
                </a:path>
              </a:pathLst>
            </a:custGeom>
            <a:solidFill>
              <a:srgbClr val="93BC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7009492" y="4568189"/>
              <a:ext cx="871855" cy="22860"/>
            </a:xfrm>
            <a:custGeom>
              <a:avLst/>
              <a:gdLst/>
              <a:ahLst/>
              <a:cxnLst/>
              <a:rect l="l" t="t" r="r" b="b"/>
              <a:pathLst>
                <a:path w="871854" h="22860">
                  <a:moveTo>
                    <a:pt x="856559" y="0"/>
                  </a:moveTo>
                  <a:lnTo>
                    <a:pt x="16328" y="0"/>
                  </a:lnTo>
                  <a:lnTo>
                    <a:pt x="0" y="22860"/>
                  </a:lnTo>
                  <a:lnTo>
                    <a:pt x="871227" y="22860"/>
                  </a:lnTo>
                  <a:lnTo>
                    <a:pt x="856559" y="0"/>
                  </a:lnTo>
                  <a:close/>
                </a:path>
              </a:pathLst>
            </a:custGeom>
            <a:solidFill>
              <a:srgbClr val="93BB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6994978" y="4589780"/>
              <a:ext cx="899160" cy="21590"/>
            </a:xfrm>
            <a:custGeom>
              <a:avLst/>
              <a:gdLst/>
              <a:ahLst/>
              <a:cxnLst/>
              <a:rect l="l" t="t" r="r" b="b"/>
              <a:pathLst>
                <a:path w="899159" h="21589">
                  <a:moveTo>
                    <a:pt x="884926" y="0"/>
                  </a:moveTo>
                  <a:lnTo>
                    <a:pt x="15421" y="0"/>
                  </a:lnTo>
                  <a:lnTo>
                    <a:pt x="0" y="21590"/>
                  </a:lnTo>
                  <a:lnTo>
                    <a:pt x="898780" y="21590"/>
                  </a:lnTo>
                  <a:lnTo>
                    <a:pt x="884926" y="0"/>
                  </a:lnTo>
                  <a:close/>
                </a:path>
              </a:pathLst>
            </a:custGeom>
            <a:solidFill>
              <a:srgbClr val="93BA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6979557" y="4610100"/>
              <a:ext cx="928369" cy="22860"/>
            </a:xfrm>
            <a:custGeom>
              <a:avLst/>
              <a:gdLst/>
              <a:ahLst/>
              <a:cxnLst/>
              <a:rect l="l" t="t" r="r" b="b"/>
              <a:pathLst>
                <a:path w="928370" h="22860">
                  <a:moveTo>
                    <a:pt x="913387" y="0"/>
                  </a:moveTo>
                  <a:lnTo>
                    <a:pt x="16328" y="0"/>
                  </a:lnTo>
                  <a:lnTo>
                    <a:pt x="0" y="22860"/>
                  </a:lnTo>
                  <a:lnTo>
                    <a:pt x="928055" y="22860"/>
                  </a:lnTo>
                  <a:lnTo>
                    <a:pt x="913387" y="0"/>
                  </a:lnTo>
                  <a:close/>
                </a:path>
              </a:pathLst>
            </a:custGeom>
            <a:solidFill>
              <a:srgbClr val="93B9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6965900" y="4630420"/>
              <a:ext cx="955040" cy="22860"/>
            </a:xfrm>
            <a:custGeom>
              <a:avLst/>
              <a:gdLst/>
              <a:ahLst/>
              <a:cxnLst/>
              <a:rect l="l" t="t" r="r" b="b"/>
              <a:pathLst>
                <a:path w="955040" h="22860">
                  <a:moveTo>
                    <a:pt x="940082" y="0"/>
                  </a:moveTo>
                  <a:lnTo>
                    <a:pt x="15471" y="0"/>
                  </a:lnTo>
                  <a:lnTo>
                    <a:pt x="6399" y="12699"/>
                  </a:lnTo>
                  <a:lnTo>
                    <a:pt x="0" y="22859"/>
                  </a:lnTo>
                  <a:lnTo>
                    <a:pt x="954751" y="22859"/>
                  </a:lnTo>
                  <a:lnTo>
                    <a:pt x="940082" y="0"/>
                  </a:lnTo>
                  <a:close/>
                </a:path>
              </a:pathLst>
            </a:custGeom>
            <a:solidFill>
              <a:srgbClr val="92B8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6952300" y="4652009"/>
              <a:ext cx="982344" cy="22860"/>
            </a:xfrm>
            <a:custGeom>
              <a:avLst/>
              <a:gdLst/>
              <a:ahLst/>
              <a:cxnLst/>
              <a:rect l="l" t="t" r="r" b="b"/>
              <a:pathLst>
                <a:path w="982345" h="22860">
                  <a:moveTo>
                    <a:pt x="967536" y="0"/>
                  </a:moveTo>
                  <a:lnTo>
                    <a:pt x="14399" y="0"/>
                  </a:lnTo>
                  <a:lnTo>
                    <a:pt x="0" y="22859"/>
                  </a:lnTo>
                  <a:lnTo>
                    <a:pt x="982134" y="22859"/>
                  </a:lnTo>
                  <a:lnTo>
                    <a:pt x="981390" y="21589"/>
                  </a:lnTo>
                  <a:lnTo>
                    <a:pt x="967536" y="0"/>
                  </a:lnTo>
                  <a:close/>
                </a:path>
              </a:pathLst>
            </a:custGeom>
            <a:solidFill>
              <a:srgbClr val="92B7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6939500" y="4672330"/>
              <a:ext cx="1007110" cy="22860"/>
            </a:xfrm>
            <a:custGeom>
              <a:avLst/>
              <a:gdLst/>
              <a:ahLst/>
              <a:cxnLst/>
              <a:rect l="l" t="t" r="r" b="b"/>
              <a:pathLst>
                <a:path w="1007109" h="22860">
                  <a:moveTo>
                    <a:pt x="993375" y="0"/>
                  </a:moveTo>
                  <a:lnTo>
                    <a:pt x="14399" y="0"/>
                  </a:lnTo>
                  <a:lnTo>
                    <a:pt x="0" y="22860"/>
                  </a:lnTo>
                  <a:lnTo>
                    <a:pt x="1006851" y="22860"/>
                  </a:lnTo>
                  <a:lnTo>
                    <a:pt x="994190" y="1270"/>
                  </a:lnTo>
                  <a:lnTo>
                    <a:pt x="993375" y="0"/>
                  </a:lnTo>
                  <a:close/>
                </a:path>
              </a:pathLst>
            </a:custGeom>
            <a:solidFill>
              <a:srgbClr val="92B6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6925900" y="4693920"/>
              <a:ext cx="1033144" cy="22860"/>
            </a:xfrm>
            <a:custGeom>
              <a:avLst/>
              <a:gdLst/>
              <a:ahLst/>
              <a:cxnLst/>
              <a:rect l="l" t="t" r="r" b="b"/>
              <a:pathLst>
                <a:path w="1033145" h="22860">
                  <a:moveTo>
                    <a:pt x="1019706" y="0"/>
                  </a:moveTo>
                  <a:lnTo>
                    <a:pt x="14400" y="0"/>
                  </a:lnTo>
                  <a:lnTo>
                    <a:pt x="0" y="22859"/>
                  </a:lnTo>
                  <a:lnTo>
                    <a:pt x="1033113" y="22859"/>
                  </a:lnTo>
                  <a:lnTo>
                    <a:pt x="1019706" y="0"/>
                  </a:lnTo>
                  <a:close/>
                </a:path>
              </a:pathLst>
            </a:custGeom>
            <a:solidFill>
              <a:srgbClr val="91B5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6913100" y="4714239"/>
              <a:ext cx="1057910" cy="22860"/>
            </a:xfrm>
            <a:custGeom>
              <a:avLst/>
              <a:gdLst/>
              <a:ahLst/>
              <a:cxnLst/>
              <a:rect l="l" t="t" r="r" b="b"/>
              <a:pathLst>
                <a:path w="1057909" h="22860">
                  <a:moveTo>
                    <a:pt x="1044423" y="0"/>
                  </a:moveTo>
                  <a:lnTo>
                    <a:pt x="14400" y="0"/>
                  </a:lnTo>
                  <a:lnTo>
                    <a:pt x="0" y="22860"/>
                  </a:lnTo>
                  <a:lnTo>
                    <a:pt x="1057830" y="22860"/>
                  </a:lnTo>
                  <a:lnTo>
                    <a:pt x="1044423" y="0"/>
                  </a:lnTo>
                  <a:close/>
                </a:path>
              </a:pathLst>
            </a:custGeom>
            <a:solidFill>
              <a:srgbClr val="91B4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6899500" y="4735830"/>
              <a:ext cx="1084580" cy="22860"/>
            </a:xfrm>
            <a:custGeom>
              <a:avLst/>
              <a:gdLst/>
              <a:ahLst/>
              <a:cxnLst/>
              <a:rect l="l" t="t" r="r" b="b"/>
              <a:pathLst>
                <a:path w="1084579" h="22860">
                  <a:moveTo>
                    <a:pt x="1070685" y="0"/>
                  </a:moveTo>
                  <a:lnTo>
                    <a:pt x="14400" y="0"/>
                  </a:lnTo>
                  <a:lnTo>
                    <a:pt x="0" y="22860"/>
                  </a:lnTo>
                  <a:lnTo>
                    <a:pt x="1084092" y="22860"/>
                  </a:lnTo>
                  <a:lnTo>
                    <a:pt x="1070685" y="0"/>
                  </a:lnTo>
                  <a:close/>
                </a:path>
              </a:pathLst>
            </a:custGeom>
            <a:solidFill>
              <a:srgbClr val="91B3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6886700" y="4756150"/>
              <a:ext cx="1109345" cy="22860"/>
            </a:xfrm>
            <a:custGeom>
              <a:avLst/>
              <a:gdLst/>
              <a:ahLst/>
              <a:cxnLst/>
              <a:rect l="l" t="t" r="r" b="b"/>
              <a:pathLst>
                <a:path w="1109345" h="22860">
                  <a:moveTo>
                    <a:pt x="1095402" y="0"/>
                  </a:moveTo>
                  <a:lnTo>
                    <a:pt x="14400" y="0"/>
                  </a:lnTo>
                  <a:lnTo>
                    <a:pt x="0" y="22860"/>
                  </a:lnTo>
                  <a:lnTo>
                    <a:pt x="1108809" y="22860"/>
                  </a:lnTo>
                  <a:lnTo>
                    <a:pt x="1095402" y="0"/>
                  </a:lnTo>
                  <a:close/>
                </a:path>
              </a:pathLst>
            </a:custGeom>
            <a:solidFill>
              <a:srgbClr val="90B2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6873900" y="4777739"/>
              <a:ext cx="1134110" cy="21590"/>
            </a:xfrm>
            <a:custGeom>
              <a:avLst/>
              <a:gdLst/>
              <a:ahLst/>
              <a:cxnLst/>
              <a:rect l="l" t="t" r="r" b="b"/>
              <a:pathLst>
                <a:path w="1134109" h="21589">
                  <a:moveTo>
                    <a:pt x="1120864" y="0"/>
                  </a:moveTo>
                  <a:lnTo>
                    <a:pt x="13600" y="0"/>
                  </a:lnTo>
                  <a:lnTo>
                    <a:pt x="0" y="21590"/>
                  </a:lnTo>
                  <a:lnTo>
                    <a:pt x="1133526" y="21590"/>
                  </a:lnTo>
                  <a:lnTo>
                    <a:pt x="1120864" y="0"/>
                  </a:lnTo>
                  <a:close/>
                </a:path>
              </a:pathLst>
            </a:custGeom>
            <a:solidFill>
              <a:srgbClr val="90B1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6861553" y="4798059"/>
              <a:ext cx="1158875" cy="22860"/>
            </a:xfrm>
            <a:custGeom>
              <a:avLst/>
              <a:gdLst/>
              <a:ahLst/>
              <a:cxnLst/>
              <a:rect l="l" t="t" r="r" b="b"/>
              <a:pathLst>
                <a:path w="1158875" h="22860">
                  <a:moveTo>
                    <a:pt x="1145128" y="0"/>
                  </a:moveTo>
                  <a:lnTo>
                    <a:pt x="13146" y="0"/>
                  </a:lnTo>
                  <a:lnTo>
                    <a:pt x="9146" y="6350"/>
                  </a:lnTo>
                  <a:lnTo>
                    <a:pt x="0" y="22859"/>
                  </a:lnTo>
                  <a:lnTo>
                    <a:pt x="1158534" y="22859"/>
                  </a:lnTo>
                  <a:lnTo>
                    <a:pt x="1145128" y="0"/>
                  </a:lnTo>
                  <a:close/>
                </a:path>
              </a:pathLst>
            </a:custGeom>
            <a:solidFill>
              <a:srgbClr val="90B0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6850296" y="4818380"/>
              <a:ext cx="1181735" cy="22860"/>
            </a:xfrm>
            <a:custGeom>
              <a:avLst/>
              <a:gdLst/>
              <a:ahLst/>
              <a:cxnLst/>
              <a:rect l="l" t="t" r="r" b="b"/>
              <a:pathLst>
                <a:path w="1181734" h="22860">
                  <a:moveTo>
                    <a:pt x="1168302" y="0"/>
                  </a:moveTo>
                  <a:lnTo>
                    <a:pt x="12664" y="0"/>
                  </a:lnTo>
                  <a:lnTo>
                    <a:pt x="0" y="22860"/>
                  </a:lnTo>
                  <a:lnTo>
                    <a:pt x="1181709" y="22860"/>
                  </a:lnTo>
                  <a:lnTo>
                    <a:pt x="1168302" y="0"/>
                  </a:lnTo>
                  <a:close/>
                </a:path>
              </a:pathLst>
            </a:custGeom>
            <a:solidFill>
              <a:srgbClr val="8FAF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6838335" y="4839970"/>
              <a:ext cx="1205230" cy="22860"/>
            </a:xfrm>
            <a:custGeom>
              <a:avLst/>
              <a:gdLst/>
              <a:ahLst/>
              <a:cxnLst/>
              <a:rect l="l" t="t" r="r" b="b"/>
              <a:pathLst>
                <a:path w="1205229" h="22860">
                  <a:moveTo>
                    <a:pt x="1192925" y="0"/>
                  </a:moveTo>
                  <a:lnTo>
                    <a:pt x="12664" y="0"/>
                  </a:lnTo>
                  <a:lnTo>
                    <a:pt x="0" y="22859"/>
                  </a:lnTo>
                  <a:lnTo>
                    <a:pt x="1204812" y="22859"/>
                  </a:lnTo>
                  <a:lnTo>
                    <a:pt x="1194415" y="2539"/>
                  </a:lnTo>
                  <a:lnTo>
                    <a:pt x="1192925" y="0"/>
                  </a:lnTo>
                  <a:close/>
                </a:path>
              </a:pathLst>
            </a:custGeom>
            <a:solidFill>
              <a:srgbClr val="8FAE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6827077" y="4860289"/>
              <a:ext cx="1226820" cy="22860"/>
            </a:xfrm>
            <a:custGeom>
              <a:avLst/>
              <a:gdLst/>
              <a:ahLst/>
              <a:cxnLst/>
              <a:rect l="l" t="t" r="r" b="b"/>
              <a:pathLst>
                <a:path w="1226820" h="22860">
                  <a:moveTo>
                    <a:pt x="1214770" y="0"/>
                  </a:moveTo>
                  <a:lnTo>
                    <a:pt x="12664" y="0"/>
                  </a:lnTo>
                  <a:lnTo>
                    <a:pt x="0" y="22860"/>
                  </a:lnTo>
                  <a:lnTo>
                    <a:pt x="1226468" y="22860"/>
                  </a:lnTo>
                  <a:lnTo>
                    <a:pt x="1214770" y="0"/>
                  </a:lnTo>
                  <a:close/>
                </a:path>
              </a:pathLst>
            </a:custGeom>
            <a:solidFill>
              <a:srgbClr val="8FAD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6815116" y="4881880"/>
              <a:ext cx="1249680" cy="22860"/>
            </a:xfrm>
            <a:custGeom>
              <a:avLst/>
              <a:gdLst/>
              <a:ahLst/>
              <a:cxnLst/>
              <a:rect l="l" t="t" r="r" b="b"/>
              <a:pathLst>
                <a:path w="1249679" h="22860">
                  <a:moveTo>
                    <a:pt x="1237779" y="0"/>
                  </a:moveTo>
                  <a:lnTo>
                    <a:pt x="12664" y="0"/>
                  </a:lnTo>
                  <a:lnTo>
                    <a:pt x="0" y="22860"/>
                  </a:lnTo>
                  <a:lnTo>
                    <a:pt x="1249476" y="22860"/>
                  </a:lnTo>
                  <a:lnTo>
                    <a:pt x="1237779" y="0"/>
                  </a:lnTo>
                  <a:close/>
                </a:path>
              </a:pathLst>
            </a:custGeom>
            <a:solidFill>
              <a:srgbClr val="8EAC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6803859" y="4902200"/>
              <a:ext cx="1271270" cy="22860"/>
            </a:xfrm>
            <a:custGeom>
              <a:avLst/>
              <a:gdLst/>
              <a:ahLst/>
              <a:cxnLst/>
              <a:rect l="l" t="t" r="r" b="b"/>
              <a:pathLst>
                <a:path w="1271270" h="22860">
                  <a:moveTo>
                    <a:pt x="1259434" y="0"/>
                  </a:moveTo>
                  <a:lnTo>
                    <a:pt x="12664" y="0"/>
                  </a:lnTo>
                  <a:lnTo>
                    <a:pt x="0" y="22860"/>
                  </a:lnTo>
                  <a:lnTo>
                    <a:pt x="1271132" y="22860"/>
                  </a:lnTo>
                  <a:lnTo>
                    <a:pt x="1259434" y="0"/>
                  </a:lnTo>
                  <a:close/>
                </a:path>
              </a:pathLst>
            </a:custGeom>
            <a:solidFill>
              <a:srgbClr val="8EAB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6791898" y="4923789"/>
              <a:ext cx="1294765" cy="22860"/>
            </a:xfrm>
            <a:custGeom>
              <a:avLst/>
              <a:gdLst/>
              <a:ahLst/>
              <a:cxnLst/>
              <a:rect l="l" t="t" r="r" b="b"/>
              <a:pathLst>
                <a:path w="1294765" h="22860">
                  <a:moveTo>
                    <a:pt x="1282443" y="0"/>
                  </a:moveTo>
                  <a:lnTo>
                    <a:pt x="12664" y="0"/>
                  </a:lnTo>
                  <a:lnTo>
                    <a:pt x="0" y="22860"/>
                  </a:lnTo>
                  <a:lnTo>
                    <a:pt x="1294140" y="22860"/>
                  </a:lnTo>
                  <a:lnTo>
                    <a:pt x="1282443" y="0"/>
                  </a:lnTo>
                  <a:close/>
                </a:path>
              </a:pathLst>
            </a:custGeom>
            <a:solidFill>
              <a:srgbClr val="8EAA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6780640" y="4944109"/>
              <a:ext cx="1316355" cy="22860"/>
            </a:xfrm>
            <a:custGeom>
              <a:avLst/>
              <a:gdLst/>
              <a:ahLst/>
              <a:cxnLst/>
              <a:rect l="l" t="t" r="r" b="b"/>
              <a:pathLst>
                <a:path w="1316354" h="22860">
                  <a:moveTo>
                    <a:pt x="1304098" y="0"/>
                  </a:moveTo>
                  <a:lnTo>
                    <a:pt x="12664" y="0"/>
                  </a:lnTo>
                  <a:lnTo>
                    <a:pt x="0" y="22859"/>
                  </a:lnTo>
                  <a:lnTo>
                    <a:pt x="1315796" y="22859"/>
                  </a:lnTo>
                  <a:lnTo>
                    <a:pt x="1304098" y="0"/>
                  </a:lnTo>
                  <a:close/>
                </a:path>
              </a:pathLst>
            </a:custGeom>
            <a:solidFill>
              <a:srgbClr val="8DA9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6769383" y="4965700"/>
              <a:ext cx="1337945" cy="21590"/>
            </a:xfrm>
            <a:custGeom>
              <a:avLst/>
              <a:gdLst/>
              <a:ahLst/>
              <a:cxnLst/>
              <a:rect l="l" t="t" r="r" b="b"/>
              <a:pathLst>
                <a:path w="1337945" h="21589">
                  <a:moveTo>
                    <a:pt x="1326403" y="0"/>
                  </a:moveTo>
                  <a:lnTo>
                    <a:pt x="11961" y="0"/>
                  </a:lnTo>
                  <a:lnTo>
                    <a:pt x="0" y="21589"/>
                  </a:lnTo>
                  <a:lnTo>
                    <a:pt x="1337451" y="21589"/>
                  </a:lnTo>
                  <a:lnTo>
                    <a:pt x="1326403" y="0"/>
                  </a:lnTo>
                  <a:close/>
                </a:path>
              </a:pathLst>
            </a:custGeom>
            <a:solidFill>
              <a:srgbClr val="8DA8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6757422" y="4986020"/>
              <a:ext cx="1360805" cy="22860"/>
            </a:xfrm>
            <a:custGeom>
              <a:avLst/>
              <a:gdLst/>
              <a:ahLst/>
              <a:cxnLst/>
              <a:rect l="l" t="t" r="r" b="b"/>
              <a:pathLst>
                <a:path w="1360804" h="22860">
                  <a:moveTo>
                    <a:pt x="1348762" y="0"/>
                  </a:moveTo>
                  <a:lnTo>
                    <a:pt x="12664" y="0"/>
                  </a:lnTo>
                  <a:lnTo>
                    <a:pt x="0" y="22859"/>
                  </a:lnTo>
                  <a:lnTo>
                    <a:pt x="1360460" y="22859"/>
                  </a:lnTo>
                  <a:lnTo>
                    <a:pt x="1348762" y="0"/>
                  </a:lnTo>
                  <a:close/>
                </a:path>
              </a:pathLst>
            </a:custGeom>
            <a:solidFill>
              <a:srgbClr val="8DA7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6746164" y="5006339"/>
              <a:ext cx="1382395" cy="22860"/>
            </a:xfrm>
            <a:custGeom>
              <a:avLst/>
              <a:gdLst/>
              <a:ahLst/>
              <a:cxnLst/>
              <a:rect l="l" t="t" r="r" b="b"/>
              <a:pathLst>
                <a:path w="1382395" h="22860">
                  <a:moveTo>
                    <a:pt x="1370417" y="0"/>
                  </a:moveTo>
                  <a:lnTo>
                    <a:pt x="12664" y="0"/>
                  </a:lnTo>
                  <a:lnTo>
                    <a:pt x="0" y="22860"/>
                  </a:lnTo>
                  <a:lnTo>
                    <a:pt x="1382115" y="22860"/>
                  </a:lnTo>
                  <a:lnTo>
                    <a:pt x="1370417" y="0"/>
                  </a:lnTo>
                  <a:close/>
                </a:path>
              </a:pathLst>
            </a:custGeom>
            <a:solidFill>
              <a:srgbClr val="8DA6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6734907" y="5027930"/>
              <a:ext cx="1403985" cy="21590"/>
            </a:xfrm>
            <a:custGeom>
              <a:avLst/>
              <a:gdLst/>
              <a:ahLst/>
              <a:cxnLst/>
              <a:rect l="l" t="t" r="r" b="b"/>
              <a:pathLst>
                <a:path w="1403984" h="21589">
                  <a:moveTo>
                    <a:pt x="1392723" y="0"/>
                  </a:moveTo>
                  <a:lnTo>
                    <a:pt x="11961" y="0"/>
                  </a:lnTo>
                  <a:lnTo>
                    <a:pt x="0" y="21590"/>
                  </a:lnTo>
                  <a:lnTo>
                    <a:pt x="1403770" y="21590"/>
                  </a:lnTo>
                  <a:lnTo>
                    <a:pt x="1392723" y="0"/>
                  </a:lnTo>
                  <a:close/>
                </a:path>
              </a:pathLst>
            </a:custGeom>
            <a:solidFill>
              <a:srgbClr val="8CA5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6722946" y="5048250"/>
              <a:ext cx="1426845" cy="22860"/>
            </a:xfrm>
            <a:custGeom>
              <a:avLst/>
              <a:gdLst/>
              <a:ahLst/>
              <a:cxnLst/>
              <a:rect l="l" t="t" r="r" b="b"/>
              <a:pathLst>
                <a:path w="1426845" h="22860">
                  <a:moveTo>
                    <a:pt x="1415081" y="0"/>
                  </a:moveTo>
                  <a:lnTo>
                    <a:pt x="12664" y="0"/>
                  </a:lnTo>
                  <a:lnTo>
                    <a:pt x="0" y="22860"/>
                  </a:lnTo>
                  <a:lnTo>
                    <a:pt x="1426779" y="22860"/>
                  </a:lnTo>
                  <a:lnTo>
                    <a:pt x="1415081" y="0"/>
                  </a:lnTo>
                  <a:close/>
                </a:path>
              </a:pathLst>
            </a:custGeom>
            <a:solidFill>
              <a:srgbClr val="8CA4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6711689" y="5068570"/>
              <a:ext cx="1448435" cy="22860"/>
            </a:xfrm>
            <a:custGeom>
              <a:avLst/>
              <a:gdLst/>
              <a:ahLst/>
              <a:cxnLst/>
              <a:rect l="l" t="t" r="r" b="b"/>
              <a:pathLst>
                <a:path w="1448434" h="22860">
                  <a:moveTo>
                    <a:pt x="1436737" y="0"/>
                  </a:moveTo>
                  <a:lnTo>
                    <a:pt x="12664" y="0"/>
                  </a:lnTo>
                  <a:lnTo>
                    <a:pt x="0" y="22859"/>
                  </a:lnTo>
                  <a:lnTo>
                    <a:pt x="1448434" y="22859"/>
                  </a:lnTo>
                  <a:lnTo>
                    <a:pt x="1436737" y="0"/>
                  </a:lnTo>
                  <a:close/>
                </a:path>
              </a:pathLst>
            </a:custGeom>
            <a:solidFill>
              <a:srgbClr val="8CA3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6699728" y="5090159"/>
              <a:ext cx="1471930" cy="22860"/>
            </a:xfrm>
            <a:custGeom>
              <a:avLst/>
              <a:gdLst/>
              <a:ahLst/>
              <a:cxnLst/>
              <a:rect l="l" t="t" r="r" b="b"/>
              <a:pathLst>
                <a:path w="1471929" h="22860">
                  <a:moveTo>
                    <a:pt x="1459746" y="0"/>
                  </a:moveTo>
                  <a:lnTo>
                    <a:pt x="12664" y="0"/>
                  </a:lnTo>
                  <a:lnTo>
                    <a:pt x="0" y="22859"/>
                  </a:lnTo>
                  <a:lnTo>
                    <a:pt x="1471443" y="22859"/>
                  </a:lnTo>
                  <a:lnTo>
                    <a:pt x="1459746" y="0"/>
                  </a:lnTo>
                  <a:close/>
                </a:path>
              </a:pathLst>
            </a:custGeom>
            <a:solidFill>
              <a:srgbClr val="8BA2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6688470" y="5110480"/>
              <a:ext cx="1493520" cy="22860"/>
            </a:xfrm>
            <a:custGeom>
              <a:avLst/>
              <a:gdLst/>
              <a:ahLst/>
              <a:cxnLst/>
              <a:rect l="l" t="t" r="r" b="b"/>
              <a:pathLst>
                <a:path w="1493520" h="22860">
                  <a:moveTo>
                    <a:pt x="1481401" y="0"/>
                  </a:moveTo>
                  <a:lnTo>
                    <a:pt x="12664" y="0"/>
                  </a:lnTo>
                  <a:lnTo>
                    <a:pt x="0" y="22860"/>
                  </a:lnTo>
                  <a:lnTo>
                    <a:pt x="1493098" y="22860"/>
                  </a:lnTo>
                  <a:lnTo>
                    <a:pt x="1481401" y="0"/>
                  </a:lnTo>
                  <a:close/>
                </a:path>
              </a:pathLst>
            </a:custGeom>
            <a:solidFill>
              <a:srgbClr val="8BA1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6676509" y="5132070"/>
              <a:ext cx="1516380" cy="22860"/>
            </a:xfrm>
            <a:custGeom>
              <a:avLst/>
              <a:gdLst/>
              <a:ahLst/>
              <a:cxnLst/>
              <a:rect l="l" t="t" r="r" b="b"/>
              <a:pathLst>
                <a:path w="1516379" h="22860">
                  <a:moveTo>
                    <a:pt x="1504410" y="0"/>
                  </a:moveTo>
                  <a:lnTo>
                    <a:pt x="12664" y="0"/>
                  </a:lnTo>
                  <a:lnTo>
                    <a:pt x="0" y="22859"/>
                  </a:lnTo>
                  <a:lnTo>
                    <a:pt x="1516107" y="22859"/>
                  </a:lnTo>
                  <a:lnTo>
                    <a:pt x="1504410" y="0"/>
                  </a:lnTo>
                  <a:close/>
                </a:path>
              </a:pathLst>
            </a:custGeom>
            <a:solidFill>
              <a:srgbClr val="8BA0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6665628" y="5152389"/>
              <a:ext cx="1537970" cy="22860"/>
            </a:xfrm>
            <a:custGeom>
              <a:avLst/>
              <a:gdLst/>
              <a:ahLst/>
              <a:cxnLst/>
              <a:rect l="l" t="t" r="r" b="b"/>
              <a:pathLst>
                <a:path w="1537970" h="22860">
                  <a:moveTo>
                    <a:pt x="1525688" y="0"/>
                  </a:moveTo>
                  <a:lnTo>
                    <a:pt x="12287" y="0"/>
                  </a:lnTo>
                  <a:lnTo>
                    <a:pt x="3141" y="16510"/>
                  </a:lnTo>
                  <a:lnTo>
                    <a:pt x="0" y="22860"/>
                  </a:lnTo>
                  <a:lnTo>
                    <a:pt x="1537386" y="22860"/>
                  </a:lnTo>
                  <a:lnTo>
                    <a:pt x="1525688" y="0"/>
                  </a:lnTo>
                  <a:close/>
                </a:path>
              </a:pathLst>
            </a:custGeom>
            <a:solidFill>
              <a:srgbClr val="8A9F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6654948" y="5173980"/>
              <a:ext cx="1559560" cy="22860"/>
            </a:xfrm>
            <a:custGeom>
              <a:avLst/>
              <a:gdLst/>
              <a:ahLst/>
              <a:cxnLst/>
              <a:rect l="l" t="t" r="r" b="b"/>
              <a:pathLst>
                <a:path w="1559559" h="22860">
                  <a:moveTo>
                    <a:pt x="1547416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559114" y="22860"/>
                  </a:lnTo>
                  <a:lnTo>
                    <a:pt x="1547416" y="0"/>
                  </a:lnTo>
                  <a:close/>
                </a:path>
              </a:pathLst>
            </a:custGeom>
            <a:solidFill>
              <a:srgbClr val="8A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6644895" y="5194300"/>
              <a:ext cx="1579880" cy="22860"/>
            </a:xfrm>
            <a:custGeom>
              <a:avLst/>
              <a:gdLst/>
              <a:ahLst/>
              <a:cxnLst/>
              <a:rect l="l" t="t" r="r" b="b"/>
              <a:pathLst>
                <a:path w="1579879" h="22860">
                  <a:moveTo>
                    <a:pt x="1567867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579564" y="22860"/>
                  </a:lnTo>
                  <a:lnTo>
                    <a:pt x="1567867" y="0"/>
                  </a:lnTo>
                  <a:close/>
                </a:path>
              </a:pathLst>
            </a:custGeom>
            <a:solidFill>
              <a:srgbClr val="8A9D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6634843" y="5215889"/>
              <a:ext cx="1599565" cy="21590"/>
            </a:xfrm>
            <a:custGeom>
              <a:avLst/>
              <a:gdLst/>
              <a:ahLst/>
              <a:cxnLst/>
              <a:rect l="l" t="t" r="r" b="b"/>
              <a:pathLst>
                <a:path w="1599565" h="21589">
                  <a:moveTo>
                    <a:pt x="1588967" y="0"/>
                  </a:moveTo>
                  <a:lnTo>
                    <a:pt x="10680" y="0"/>
                  </a:lnTo>
                  <a:lnTo>
                    <a:pt x="0" y="21590"/>
                  </a:lnTo>
                  <a:lnTo>
                    <a:pt x="1599093" y="21590"/>
                  </a:lnTo>
                  <a:lnTo>
                    <a:pt x="1592216" y="6350"/>
                  </a:lnTo>
                  <a:lnTo>
                    <a:pt x="1588967" y="0"/>
                  </a:lnTo>
                  <a:close/>
                </a:path>
              </a:pathLst>
            </a:custGeom>
            <a:solidFill>
              <a:srgbClr val="899C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6624163" y="5236209"/>
              <a:ext cx="1619885" cy="22860"/>
            </a:xfrm>
            <a:custGeom>
              <a:avLst/>
              <a:gdLst/>
              <a:ahLst/>
              <a:cxnLst/>
              <a:rect l="l" t="t" r="r" b="b"/>
              <a:pathLst>
                <a:path w="1619884" h="22860">
                  <a:moveTo>
                    <a:pt x="1609200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619516" y="22859"/>
                  </a:lnTo>
                  <a:lnTo>
                    <a:pt x="1609200" y="0"/>
                  </a:lnTo>
                  <a:close/>
                </a:path>
              </a:pathLst>
            </a:custGeom>
            <a:solidFill>
              <a:srgbClr val="899B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6614110" y="5256530"/>
              <a:ext cx="1638935" cy="22860"/>
            </a:xfrm>
            <a:custGeom>
              <a:avLst/>
              <a:gdLst/>
              <a:ahLst/>
              <a:cxnLst/>
              <a:rect l="l" t="t" r="r" b="b"/>
              <a:pathLst>
                <a:path w="1638934" h="22860">
                  <a:moveTo>
                    <a:pt x="1628422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638737" y="22860"/>
                  </a:lnTo>
                  <a:lnTo>
                    <a:pt x="1628422" y="0"/>
                  </a:lnTo>
                  <a:close/>
                </a:path>
              </a:pathLst>
            </a:custGeom>
            <a:solidFill>
              <a:srgbClr val="899A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6603430" y="5278120"/>
              <a:ext cx="1659255" cy="22860"/>
            </a:xfrm>
            <a:custGeom>
              <a:avLst/>
              <a:gdLst/>
              <a:ahLst/>
              <a:cxnLst/>
              <a:rect l="l" t="t" r="r" b="b"/>
              <a:pathLst>
                <a:path w="1659254" h="22860">
                  <a:moveTo>
                    <a:pt x="1648845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659160" y="22859"/>
                  </a:lnTo>
                  <a:lnTo>
                    <a:pt x="1648845" y="0"/>
                  </a:lnTo>
                  <a:close/>
                </a:path>
              </a:pathLst>
            </a:custGeom>
            <a:solidFill>
              <a:srgbClr val="8899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6593377" y="5298439"/>
              <a:ext cx="1678939" cy="22860"/>
            </a:xfrm>
            <a:custGeom>
              <a:avLst/>
              <a:gdLst/>
              <a:ahLst/>
              <a:cxnLst/>
              <a:rect l="l" t="t" r="r" b="b"/>
              <a:pathLst>
                <a:path w="1678940" h="22860">
                  <a:moveTo>
                    <a:pt x="1668066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678382" y="22860"/>
                  </a:lnTo>
                  <a:lnTo>
                    <a:pt x="1668066" y="0"/>
                  </a:lnTo>
                  <a:close/>
                </a:path>
              </a:pathLst>
            </a:custGeom>
            <a:solidFill>
              <a:srgbClr val="8899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6582697" y="5320030"/>
              <a:ext cx="1699260" cy="22860"/>
            </a:xfrm>
            <a:custGeom>
              <a:avLst/>
              <a:gdLst/>
              <a:ahLst/>
              <a:cxnLst/>
              <a:rect l="l" t="t" r="r" b="b"/>
              <a:pathLst>
                <a:path w="1699259" h="22860">
                  <a:moveTo>
                    <a:pt x="1688489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698804" y="22860"/>
                  </a:lnTo>
                  <a:lnTo>
                    <a:pt x="1688489" y="0"/>
                  </a:lnTo>
                  <a:close/>
                </a:path>
              </a:pathLst>
            </a:custGeom>
            <a:solidFill>
              <a:srgbClr val="8897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6572645" y="5340350"/>
              <a:ext cx="1718310" cy="22860"/>
            </a:xfrm>
            <a:custGeom>
              <a:avLst/>
              <a:gdLst/>
              <a:ahLst/>
              <a:cxnLst/>
              <a:rect l="l" t="t" r="r" b="b"/>
              <a:pathLst>
                <a:path w="1718309" h="22860">
                  <a:moveTo>
                    <a:pt x="1707711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718026" y="22859"/>
                  </a:lnTo>
                  <a:lnTo>
                    <a:pt x="1707711" y="0"/>
                  </a:lnTo>
                  <a:close/>
                </a:path>
              </a:pathLst>
            </a:custGeom>
            <a:solidFill>
              <a:srgbClr val="8796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6562592" y="5361939"/>
              <a:ext cx="1737360" cy="21590"/>
            </a:xfrm>
            <a:custGeom>
              <a:avLst/>
              <a:gdLst/>
              <a:ahLst/>
              <a:cxnLst/>
              <a:rect l="l" t="t" r="r" b="b"/>
              <a:pathLst>
                <a:path w="1737359" h="21589">
                  <a:moveTo>
                    <a:pt x="1727505" y="0"/>
                  </a:moveTo>
                  <a:lnTo>
                    <a:pt x="10680" y="0"/>
                  </a:lnTo>
                  <a:lnTo>
                    <a:pt x="0" y="21590"/>
                  </a:lnTo>
                  <a:lnTo>
                    <a:pt x="1737247" y="21590"/>
                  </a:lnTo>
                  <a:lnTo>
                    <a:pt x="1727505" y="0"/>
                  </a:lnTo>
                  <a:close/>
                </a:path>
              </a:pathLst>
            </a:custGeom>
            <a:solidFill>
              <a:srgbClr val="879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6551912" y="5382259"/>
              <a:ext cx="1757680" cy="22860"/>
            </a:xfrm>
            <a:custGeom>
              <a:avLst/>
              <a:gdLst/>
              <a:ahLst/>
              <a:cxnLst/>
              <a:rect l="l" t="t" r="r" b="b"/>
              <a:pathLst>
                <a:path w="1757679" h="22860">
                  <a:moveTo>
                    <a:pt x="1747355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757670" y="22859"/>
                  </a:lnTo>
                  <a:lnTo>
                    <a:pt x="1747355" y="0"/>
                  </a:lnTo>
                  <a:close/>
                </a:path>
              </a:pathLst>
            </a:custGeom>
            <a:solidFill>
              <a:srgbClr val="8794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6541859" y="5403850"/>
              <a:ext cx="1777364" cy="21590"/>
            </a:xfrm>
            <a:custGeom>
              <a:avLst/>
              <a:gdLst/>
              <a:ahLst/>
              <a:cxnLst/>
              <a:rect l="l" t="t" r="r" b="b"/>
              <a:pathLst>
                <a:path w="1777365" h="21589">
                  <a:moveTo>
                    <a:pt x="1767149" y="0"/>
                  </a:moveTo>
                  <a:lnTo>
                    <a:pt x="10680" y="0"/>
                  </a:lnTo>
                  <a:lnTo>
                    <a:pt x="0" y="21590"/>
                  </a:lnTo>
                  <a:lnTo>
                    <a:pt x="1776892" y="21590"/>
                  </a:lnTo>
                  <a:lnTo>
                    <a:pt x="1767149" y="0"/>
                  </a:lnTo>
                  <a:close/>
                </a:path>
              </a:pathLst>
            </a:custGeom>
            <a:solidFill>
              <a:srgbClr val="8793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6531179" y="5424170"/>
              <a:ext cx="1797685" cy="22860"/>
            </a:xfrm>
            <a:custGeom>
              <a:avLst/>
              <a:gdLst/>
              <a:ahLst/>
              <a:cxnLst/>
              <a:rect l="l" t="t" r="r" b="b"/>
              <a:pathLst>
                <a:path w="1797684" h="22860">
                  <a:moveTo>
                    <a:pt x="1786999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797314" y="22859"/>
                  </a:lnTo>
                  <a:lnTo>
                    <a:pt x="1786999" y="0"/>
                  </a:lnTo>
                  <a:close/>
                </a:path>
              </a:pathLst>
            </a:custGeom>
            <a:solidFill>
              <a:srgbClr val="8692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6521127" y="5444489"/>
              <a:ext cx="1816735" cy="22860"/>
            </a:xfrm>
            <a:custGeom>
              <a:avLst/>
              <a:gdLst/>
              <a:ahLst/>
              <a:cxnLst/>
              <a:rect l="l" t="t" r="r" b="b"/>
              <a:pathLst>
                <a:path w="1816734" h="22860">
                  <a:moveTo>
                    <a:pt x="1806221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816536" y="22860"/>
                  </a:lnTo>
                  <a:lnTo>
                    <a:pt x="1806221" y="0"/>
                  </a:lnTo>
                  <a:close/>
                </a:path>
              </a:pathLst>
            </a:custGeom>
            <a:solidFill>
              <a:srgbClr val="8691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6510446" y="5466080"/>
              <a:ext cx="1837055" cy="22860"/>
            </a:xfrm>
            <a:custGeom>
              <a:avLst/>
              <a:gdLst/>
              <a:ahLst/>
              <a:cxnLst/>
              <a:rect l="l" t="t" r="r" b="b"/>
              <a:pathLst>
                <a:path w="1837054" h="22860">
                  <a:moveTo>
                    <a:pt x="1826643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836959" y="22860"/>
                  </a:lnTo>
                  <a:lnTo>
                    <a:pt x="1826643" y="0"/>
                  </a:lnTo>
                  <a:close/>
                </a:path>
              </a:pathLst>
            </a:custGeom>
            <a:solidFill>
              <a:srgbClr val="8690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6500394" y="5486400"/>
              <a:ext cx="1856739" cy="22860"/>
            </a:xfrm>
            <a:custGeom>
              <a:avLst/>
              <a:gdLst/>
              <a:ahLst/>
              <a:cxnLst/>
              <a:rect l="l" t="t" r="r" b="b"/>
              <a:pathLst>
                <a:path w="1856740" h="22860">
                  <a:moveTo>
                    <a:pt x="1845865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856180" y="22859"/>
                  </a:lnTo>
                  <a:lnTo>
                    <a:pt x="1845865" y="0"/>
                  </a:lnTo>
                  <a:close/>
                </a:path>
              </a:pathLst>
            </a:custGeom>
            <a:solidFill>
              <a:srgbClr val="858F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6489713" y="5507989"/>
              <a:ext cx="1877060" cy="22860"/>
            </a:xfrm>
            <a:custGeom>
              <a:avLst/>
              <a:gdLst/>
              <a:ahLst/>
              <a:cxnLst/>
              <a:rect l="l" t="t" r="r" b="b"/>
              <a:pathLst>
                <a:path w="1877059" h="22860">
                  <a:moveTo>
                    <a:pt x="1866288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876603" y="22860"/>
                  </a:lnTo>
                  <a:lnTo>
                    <a:pt x="1866288" y="0"/>
                  </a:lnTo>
                  <a:close/>
                </a:path>
              </a:pathLst>
            </a:custGeom>
            <a:solidFill>
              <a:srgbClr val="858E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6479661" y="5528309"/>
              <a:ext cx="1896110" cy="22860"/>
            </a:xfrm>
            <a:custGeom>
              <a:avLst/>
              <a:gdLst/>
              <a:ahLst/>
              <a:cxnLst/>
              <a:rect l="l" t="t" r="r" b="b"/>
              <a:pathLst>
                <a:path w="1896109" h="22860">
                  <a:moveTo>
                    <a:pt x="1885509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895825" y="22859"/>
                  </a:lnTo>
                  <a:lnTo>
                    <a:pt x="1885509" y="0"/>
                  </a:lnTo>
                  <a:close/>
                </a:path>
              </a:pathLst>
            </a:custGeom>
            <a:solidFill>
              <a:srgbClr val="858D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6469609" y="5549900"/>
              <a:ext cx="1915160" cy="21590"/>
            </a:xfrm>
            <a:custGeom>
              <a:avLst/>
              <a:gdLst/>
              <a:ahLst/>
              <a:cxnLst/>
              <a:rect l="l" t="t" r="r" b="b"/>
              <a:pathLst>
                <a:path w="1915159" h="21589">
                  <a:moveTo>
                    <a:pt x="1905304" y="0"/>
                  </a:moveTo>
                  <a:lnTo>
                    <a:pt x="10680" y="0"/>
                  </a:lnTo>
                  <a:lnTo>
                    <a:pt x="0" y="21590"/>
                  </a:lnTo>
                  <a:lnTo>
                    <a:pt x="1915046" y="21590"/>
                  </a:lnTo>
                  <a:lnTo>
                    <a:pt x="1905304" y="0"/>
                  </a:lnTo>
                  <a:close/>
                </a:path>
              </a:pathLst>
            </a:custGeom>
            <a:solidFill>
              <a:srgbClr val="848C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6458928" y="5570220"/>
              <a:ext cx="1935480" cy="22860"/>
            </a:xfrm>
            <a:custGeom>
              <a:avLst/>
              <a:gdLst/>
              <a:ahLst/>
              <a:cxnLst/>
              <a:rect l="l" t="t" r="r" b="b"/>
              <a:pathLst>
                <a:path w="1935479" h="22860">
                  <a:moveTo>
                    <a:pt x="1925154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935469" y="22859"/>
                  </a:lnTo>
                  <a:lnTo>
                    <a:pt x="1925154" y="0"/>
                  </a:lnTo>
                  <a:close/>
                </a:path>
              </a:pathLst>
            </a:custGeom>
            <a:solidFill>
              <a:srgbClr val="848B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6448876" y="5590539"/>
              <a:ext cx="1955164" cy="22860"/>
            </a:xfrm>
            <a:custGeom>
              <a:avLst/>
              <a:gdLst/>
              <a:ahLst/>
              <a:cxnLst/>
              <a:rect l="l" t="t" r="r" b="b"/>
              <a:pathLst>
                <a:path w="1955165" h="22860">
                  <a:moveTo>
                    <a:pt x="1944375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954690" y="22860"/>
                  </a:lnTo>
                  <a:lnTo>
                    <a:pt x="1944375" y="0"/>
                  </a:lnTo>
                  <a:close/>
                </a:path>
              </a:pathLst>
            </a:custGeom>
            <a:solidFill>
              <a:srgbClr val="848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6438195" y="5612130"/>
              <a:ext cx="1975485" cy="22860"/>
            </a:xfrm>
            <a:custGeom>
              <a:avLst/>
              <a:gdLst/>
              <a:ahLst/>
              <a:cxnLst/>
              <a:rect l="l" t="t" r="r" b="b"/>
              <a:pathLst>
                <a:path w="1975484" h="22860">
                  <a:moveTo>
                    <a:pt x="1964798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1975113" y="22860"/>
                  </a:lnTo>
                  <a:lnTo>
                    <a:pt x="1964798" y="0"/>
                  </a:lnTo>
                  <a:close/>
                </a:path>
              </a:pathLst>
            </a:custGeom>
            <a:solidFill>
              <a:srgbClr val="8389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6428143" y="5632450"/>
              <a:ext cx="1994535" cy="22860"/>
            </a:xfrm>
            <a:custGeom>
              <a:avLst/>
              <a:gdLst/>
              <a:ahLst/>
              <a:cxnLst/>
              <a:rect l="l" t="t" r="r" b="b"/>
              <a:pathLst>
                <a:path w="1994534" h="22860">
                  <a:moveTo>
                    <a:pt x="1984019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1994335" y="22859"/>
                  </a:lnTo>
                  <a:lnTo>
                    <a:pt x="1984019" y="0"/>
                  </a:lnTo>
                  <a:close/>
                </a:path>
              </a:pathLst>
            </a:custGeom>
            <a:solidFill>
              <a:srgbClr val="838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6417462" y="5654039"/>
              <a:ext cx="2014855" cy="22860"/>
            </a:xfrm>
            <a:custGeom>
              <a:avLst/>
              <a:gdLst/>
              <a:ahLst/>
              <a:cxnLst/>
              <a:rect l="l" t="t" r="r" b="b"/>
              <a:pathLst>
                <a:path w="2014854" h="22860">
                  <a:moveTo>
                    <a:pt x="2004442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014758" y="22860"/>
                  </a:lnTo>
                  <a:lnTo>
                    <a:pt x="2004442" y="0"/>
                  </a:lnTo>
                  <a:close/>
                </a:path>
              </a:pathLst>
            </a:custGeom>
            <a:solidFill>
              <a:srgbClr val="8387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6407410" y="5674359"/>
              <a:ext cx="2034539" cy="22860"/>
            </a:xfrm>
            <a:custGeom>
              <a:avLst/>
              <a:gdLst/>
              <a:ahLst/>
              <a:cxnLst/>
              <a:rect l="l" t="t" r="r" b="b"/>
              <a:pathLst>
                <a:path w="2034540" h="22860">
                  <a:moveTo>
                    <a:pt x="2023664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033979" y="22859"/>
                  </a:lnTo>
                  <a:lnTo>
                    <a:pt x="2023664" y="0"/>
                  </a:lnTo>
                  <a:close/>
                </a:path>
              </a:pathLst>
            </a:custGeom>
            <a:solidFill>
              <a:srgbClr val="828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6396729" y="5695950"/>
              <a:ext cx="2054860" cy="22860"/>
            </a:xfrm>
            <a:custGeom>
              <a:avLst/>
              <a:gdLst/>
              <a:ahLst/>
              <a:cxnLst/>
              <a:rect l="l" t="t" r="r" b="b"/>
              <a:pathLst>
                <a:path w="2054859" h="22860">
                  <a:moveTo>
                    <a:pt x="2044087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054402" y="22859"/>
                  </a:lnTo>
                  <a:lnTo>
                    <a:pt x="2044087" y="0"/>
                  </a:lnTo>
                  <a:close/>
                </a:path>
              </a:pathLst>
            </a:custGeom>
            <a:solidFill>
              <a:srgbClr val="8285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6386677" y="5716270"/>
              <a:ext cx="2073910" cy="22860"/>
            </a:xfrm>
            <a:custGeom>
              <a:avLst/>
              <a:gdLst/>
              <a:ahLst/>
              <a:cxnLst/>
              <a:rect l="l" t="t" r="r" b="b"/>
              <a:pathLst>
                <a:path w="2073909" h="22860">
                  <a:moveTo>
                    <a:pt x="2063308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073623" y="22859"/>
                  </a:lnTo>
                  <a:lnTo>
                    <a:pt x="2063308" y="0"/>
                  </a:lnTo>
                  <a:close/>
                </a:path>
              </a:pathLst>
            </a:custGeom>
            <a:solidFill>
              <a:srgbClr val="8284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6376625" y="5737859"/>
              <a:ext cx="2092960" cy="21590"/>
            </a:xfrm>
            <a:custGeom>
              <a:avLst/>
              <a:gdLst/>
              <a:ahLst/>
              <a:cxnLst/>
              <a:rect l="l" t="t" r="r" b="b"/>
              <a:pathLst>
                <a:path w="2092959" h="21589">
                  <a:moveTo>
                    <a:pt x="2083103" y="0"/>
                  </a:moveTo>
                  <a:lnTo>
                    <a:pt x="10680" y="0"/>
                  </a:lnTo>
                  <a:lnTo>
                    <a:pt x="0" y="21589"/>
                  </a:lnTo>
                  <a:lnTo>
                    <a:pt x="2092845" y="21589"/>
                  </a:lnTo>
                  <a:lnTo>
                    <a:pt x="2083103" y="0"/>
                  </a:lnTo>
                  <a:close/>
                </a:path>
              </a:pathLst>
            </a:custGeom>
            <a:solidFill>
              <a:srgbClr val="8183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6365944" y="5758180"/>
              <a:ext cx="2113280" cy="22860"/>
            </a:xfrm>
            <a:custGeom>
              <a:avLst/>
              <a:gdLst/>
              <a:ahLst/>
              <a:cxnLst/>
              <a:rect l="l" t="t" r="r" b="b"/>
              <a:pathLst>
                <a:path w="2113279" h="22860">
                  <a:moveTo>
                    <a:pt x="2102952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113268" y="22860"/>
                  </a:lnTo>
                  <a:lnTo>
                    <a:pt x="2102952" y="0"/>
                  </a:lnTo>
                  <a:close/>
                </a:path>
              </a:pathLst>
            </a:custGeom>
            <a:solidFill>
              <a:srgbClr val="8182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6355892" y="5778500"/>
              <a:ext cx="2132965" cy="22860"/>
            </a:xfrm>
            <a:custGeom>
              <a:avLst/>
              <a:gdLst/>
              <a:ahLst/>
              <a:cxnLst/>
              <a:rect l="l" t="t" r="r" b="b"/>
              <a:pathLst>
                <a:path w="2132965" h="22860">
                  <a:moveTo>
                    <a:pt x="2122174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132489" y="22859"/>
                  </a:lnTo>
                  <a:lnTo>
                    <a:pt x="2122174" y="0"/>
                  </a:lnTo>
                  <a:close/>
                </a:path>
              </a:pathLst>
            </a:custGeom>
            <a:solidFill>
              <a:srgbClr val="8181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6345840" y="5800089"/>
              <a:ext cx="2152015" cy="21590"/>
            </a:xfrm>
            <a:custGeom>
              <a:avLst/>
              <a:gdLst/>
              <a:ahLst/>
              <a:cxnLst/>
              <a:rect l="l" t="t" r="r" b="b"/>
              <a:pathLst>
                <a:path w="2152015" h="21589">
                  <a:moveTo>
                    <a:pt x="2141968" y="0"/>
                  </a:moveTo>
                  <a:lnTo>
                    <a:pt x="10680" y="0"/>
                  </a:lnTo>
                  <a:lnTo>
                    <a:pt x="0" y="21590"/>
                  </a:lnTo>
                  <a:lnTo>
                    <a:pt x="2151711" y="21590"/>
                  </a:lnTo>
                  <a:lnTo>
                    <a:pt x="2141968" y="0"/>
                  </a:lnTo>
                  <a:close/>
                </a:path>
              </a:pathLst>
            </a:custGeom>
            <a:solidFill>
              <a:srgbClr val="818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6335159" y="5820409"/>
              <a:ext cx="2172335" cy="22860"/>
            </a:xfrm>
            <a:custGeom>
              <a:avLst/>
              <a:gdLst/>
              <a:ahLst/>
              <a:cxnLst/>
              <a:rect l="l" t="t" r="r" b="b"/>
              <a:pathLst>
                <a:path w="2172334" h="22860">
                  <a:moveTo>
                    <a:pt x="2161818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172133" y="22859"/>
                  </a:lnTo>
                  <a:lnTo>
                    <a:pt x="2161818" y="0"/>
                  </a:lnTo>
                  <a:close/>
                </a:path>
              </a:pathLst>
            </a:custGeom>
            <a:solidFill>
              <a:srgbClr val="807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6325107" y="5840730"/>
              <a:ext cx="2191385" cy="22860"/>
            </a:xfrm>
            <a:custGeom>
              <a:avLst/>
              <a:gdLst/>
              <a:ahLst/>
              <a:cxnLst/>
              <a:rect l="l" t="t" r="r" b="b"/>
              <a:pathLst>
                <a:path w="2191384" h="22860">
                  <a:moveTo>
                    <a:pt x="2181040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191355" y="22860"/>
                  </a:lnTo>
                  <a:lnTo>
                    <a:pt x="2181040" y="0"/>
                  </a:lnTo>
                  <a:close/>
                </a:path>
              </a:pathLst>
            </a:custGeom>
            <a:solidFill>
              <a:srgbClr val="807E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6314426" y="5862320"/>
              <a:ext cx="2212340" cy="22860"/>
            </a:xfrm>
            <a:custGeom>
              <a:avLst/>
              <a:gdLst/>
              <a:ahLst/>
              <a:cxnLst/>
              <a:rect l="l" t="t" r="r" b="b"/>
              <a:pathLst>
                <a:path w="2212340" h="22860">
                  <a:moveTo>
                    <a:pt x="2201462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211778" y="22859"/>
                  </a:lnTo>
                  <a:lnTo>
                    <a:pt x="2201462" y="0"/>
                  </a:lnTo>
                  <a:close/>
                </a:path>
              </a:pathLst>
            </a:custGeom>
            <a:solidFill>
              <a:srgbClr val="807D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6304374" y="5882639"/>
              <a:ext cx="2231390" cy="22860"/>
            </a:xfrm>
            <a:custGeom>
              <a:avLst/>
              <a:gdLst/>
              <a:ahLst/>
              <a:cxnLst/>
              <a:rect l="l" t="t" r="r" b="b"/>
              <a:pathLst>
                <a:path w="2231390" h="22860">
                  <a:moveTo>
                    <a:pt x="2220684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230999" y="22860"/>
                  </a:lnTo>
                  <a:lnTo>
                    <a:pt x="2220684" y="0"/>
                  </a:lnTo>
                  <a:close/>
                </a:path>
              </a:pathLst>
            </a:custGeom>
            <a:solidFill>
              <a:srgbClr val="7F7C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6293693" y="5904230"/>
              <a:ext cx="2251710" cy="22860"/>
            </a:xfrm>
            <a:custGeom>
              <a:avLst/>
              <a:gdLst/>
              <a:ahLst/>
              <a:cxnLst/>
              <a:rect l="l" t="t" r="r" b="b"/>
              <a:pathLst>
                <a:path w="2251709" h="22860">
                  <a:moveTo>
                    <a:pt x="2241107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251422" y="22860"/>
                  </a:lnTo>
                  <a:lnTo>
                    <a:pt x="2241107" y="0"/>
                  </a:lnTo>
                  <a:close/>
                </a:path>
              </a:pathLst>
            </a:custGeom>
            <a:solidFill>
              <a:srgbClr val="7F7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6283641" y="5924550"/>
              <a:ext cx="2270760" cy="22860"/>
            </a:xfrm>
            <a:custGeom>
              <a:avLst/>
              <a:gdLst/>
              <a:ahLst/>
              <a:cxnLst/>
              <a:rect l="l" t="t" r="r" b="b"/>
              <a:pathLst>
                <a:path w="2270759" h="22860">
                  <a:moveTo>
                    <a:pt x="2260328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270644" y="22859"/>
                  </a:lnTo>
                  <a:lnTo>
                    <a:pt x="2260328" y="0"/>
                  </a:lnTo>
                  <a:close/>
                </a:path>
              </a:pathLst>
            </a:custGeom>
            <a:solidFill>
              <a:srgbClr val="7F7A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6272960" y="5946139"/>
              <a:ext cx="2291080" cy="22860"/>
            </a:xfrm>
            <a:custGeom>
              <a:avLst/>
              <a:gdLst/>
              <a:ahLst/>
              <a:cxnLst/>
              <a:rect l="l" t="t" r="r" b="b"/>
              <a:pathLst>
                <a:path w="2291079" h="22860">
                  <a:moveTo>
                    <a:pt x="2280751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291066" y="22860"/>
                  </a:lnTo>
                  <a:lnTo>
                    <a:pt x="2280751" y="0"/>
                  </a:lnTo>
                  <a:close/>
                </a:path>
              </a:pathLst>
            </a:custGeom>
            <a:solidFill>
              <a:srgbClr val="7E79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6262908" y="5966459"/>
              <a:ext cx="2310765" cy="22860"/>
            </a:xfrm>
            <a:custGeom>
              <a:avLst/>
              <a:gdLst/>
              <a:ahLst/>
              <a:cxnLst/>
              <a:rect l="l" t="t" r="r" b="b"/>
              <a:pathLst>
                <a:path w="2310765" h="22860">
                  <a:moveTo>
                    <a:pt x="2299973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310288" y="22859"/>
                  </a:lnTo>
                  <a:lnTo>
                    <a:pt x="2299973" y="0"/>
                  </a:lnTo>
                  <a:close/>
                </a:path>
              </a:pathLst>
            </a:custGeom>
            <a:solidFill>
              <a:srgbClr val="7E78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6252856" y="5988050"/>
              <a:ext cx="2329815" cy="21590"/>
            </a:xfrm>
            <a:custGeom>
              <a:avLst/>
              <a:gdLst/>
              <a:ahLst/>
              <a:cxnLst/>
              <a:rect l="l" t="t" r="r" b="b"/>
              <a:pathLst>
                <a:path w="2329815" h="21589">
                  <a:moveTo>
                    <a:pt x="2319767" y="0"/>
                  </a:moveTo>
                  <a:lnTo>
                    <a:pt x="10680" y="0"/>
                  </a:lnTo>
                  <a:lnTo>
                    <a:pt x="0" y="21590"/>
                  </a:lnTo>
                  <a:lnTo>
                    <a:pt x="2329389" y="21590"/>
                  </a:lnTo>
                  <a:lnTo>
                    <a:pt x="2320913" y="2540"/>
                  </a:lnTo>
                  <a:lnTo>
                    <a:pt x="2319767" y="0"/>
                  </a:lnTo>
                  <a:close/>
                </a:path>
              </a:pathLst>
            </a:custGeom>
            <a:solidFill>
              <a:srgbClr val="7E77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6242175" y="6008370"/>
              <a:ext cx="2350135" cy="22860"/>
            </a:xfrm>
            <a:custGeom>
              <a:avLst/>
              <a:gdLst/>
              <a:ahLst/>
              <a:cxnLst/>
              <a:rect l="l" t="t" r="r" b="b"/>
              <a:pathLst>
                <a:path w="2350134" h="22860">
                  <a:moveTo>
                    <a:pt x="2339504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349674" y="22859"/>
                  </a:lnTo>
                  <a:lnTo>
                    <a:pt x="2339504" y="0"/>
                  </a:lnTo>
                  <a:close/>
                </a:path>
              </a:pathLst>
            </a:custGeom>
            <a:solidFill>
              <a:srgbClr val="7D76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6232123" y="6028689"/>
              <a:ext cx="2369185" cy="22860"/>
            </a:xfrm>
            <a:custGeom>
              <a:avLst/>
              <a:gdLst/>
              <a:ahLst/>
              <a:cxnLst/>
              <a:rect l="l" t="t" r="r" b="b"/>
              <a:pathLst>
                <a:path w="2369184" h="22860">
                  <a:moveTo>
                    <a:pt x="2358597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368767" y="22860"/>
                  </a:lnTo>
                  <a:lnTo>
                    <a:pt x="2358597" y="0"/>
                  </a:lnTo>
                  <a:close/>
                </a:path>
              </a:pathLst>
            </a:custGeom>
            <a:solidFill>
              <a:srgbClr val="7D7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6221442" y="6050280"/>
              <a:ext cx="2389505" cy="22860"/>
            </a:xfrm>
            <a:custGeom>
              <a:avLst/>
              <a:gdLst/>
              <a:ahLst/>
              <a:cxnLst/>
              <a:rect l="l" t="t" r="r" b="b"/>
              <a:pathLst>
                <a:path w="2389504" h="22860">
                  <a:moveTo>
                    <a:pt x="2378883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389053" y="22860"/>
                  </a:lnTo>
                  <a:lnTo>
                    <a:pt x="2378883" y="0"/>
                  </a:lnTo>
                  <a:close/>
                </a:path>
              </a:pathLst>
            </a:custGeom>
            <a:solidFill>
              <a:srgbClr val="7D74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6211390" y="6070600"/>
              <a:ext cx="2408555" cy="22860"/>
            </a:xfrm>
            <a:custGeom>
              <a:avLst/>
              <a:gdLst/>
              <a:ahLst/>
              <a:cxnLst/>
              <a:rect l="l" t="t" r="r" b="b"/>
              <a:pathLst>
                <a:path w="2408554" h="22860">
                  <a:moveTo>
                    <a:pt x="2397975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408146" y="22859"/>
                  </a:lnTo>
                  <a:lnTo>
                    <a:pt x="2397975" y="0"/>
                  </a:lnTo>
                  <a:close/>
                </a:path>
              </a:pathLst>
            </a:custGeom>
            <a:solidFill>
              <a:srgbClr val="7C73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6200710" y="6092189"/>
              <a:ext cx="2428875" cy="22860"/>
            </a:xfrm>
            <a:custGeom>
              <a:avLst/>
              <a:gdLst/>
              <a:ahLst/>
              <a:cxnLst/>
              <a:rect l="l" t="t" r="r" b="b"/>
              <a:pathLst>
                <a:path w="2428875" h="22860">
                  <a:moveTo>
                    <a:pt x="2418261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428432" y="22860"/>
                  </a:lnTo>
                  <a:lnTo>
                    <a:pt x="2418261" y="0"/>
                  </a:lnTo>
                  <a:close/>
                </a:path>
              </a:pathLst>
            </a:custGeom>
            <a:solidFill>
              <a:srgbClr val="7C7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6190657" y="6112509"/>
              <a:ext cx="2447925" cy="22860"/>
            </a:xfrm>
            <a:custGeom>
              <a:avLst/>
              <a:gdLst/>
              <a:ahLst/>
              <a:cxnLst/>
              <a:rect l="l" t="t" r="r" b="b"/>
              <a:pathLst>
                <a:path w="2447925" h="22860">
                  <a:moveTo>
                    <a:pt x="2437354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447524" y="22859"/>
                  </a:lnTo>
                  <a:lnTo>
                    <a:pt x="2437354" y="0"/>
                  </a:lnTo>
                  <a:close/>
                </a:path>
              </a:pathLst>
            </a:custGeom>
            <a:solidFill>
              <a:srgbClr val="7C71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6179977" y="6134100"/>
              <a:ext cx="2468245" cy="22860"/>
            </a:xfrm>
            <a:custGeom>
              <a:avLst/>
              <a:gdLst/>
              <a:ahLst/>
              <a:cxnLst/>
              <a:rect l="l" t="t" r="r" b="b"/>
              <a:pathLst>
                <a:path w="2468245" h="22860">
                  <a:moveTo>
                    <a:pt x="2457640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467810" y="22859"/>
                  </a:lnTo>
                  <a:lnTo>
                    <a:pt x="2457640" y="0"/>
                  </a:lnTo>
                  <a:close/>
                </a:path>
              </a:pathLst>
            </a:custGeom>
            <a:solidFill>
              <a:srgbClr val="7B70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6169924" y="6154420"/>
              <a:ext cx="2487295" cy="22860"/>
            </a:xfrm>
            <a:custGeom>
              <a:avLst/>
              <a:gdLst/>
              <a:ahLst/>
              <a:cxnLst/>
              <a:rect l="l" t="t" r="r" b="b"/>
              <a:pathLst>
                <a:path w="2487295" h="22860">
                  <a:moveTo>
                    <a:pt x="2476732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486903" y="22859"/>
                  </a:lnTo>
                  <a:lnTo>
                    <a:pt x="2476732" y="0"/>
                  </a:lnTo>
                  <a:close/>
                </a:path>
              </a:pathLst>
            </a:custGeom>
            <a:solidFill>
              <a:srgbClr val="7B6F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6159872" y="6176009"/>
              <a:ext cx="2506345" cy="21590"/>
            </a:xfrm>
            <a:custGeom>
              <a:avLst/>
              <a:gdLst/>
              <a:ahLst/>
              <a:cxnLst/>
              <a:rect l="l" t="t" r="r" b="b"/>
              <a:pathLst>
                <a:path w="2506345" h="21589">
                  <a:moveTo>
                    <a:pt x="2496390" y="0"/>
                  </a:moveTo>
                  <a:lnTo>
                    <a:pt x="10680" y="0"/>
                  </a:lnTo>
                  <a:lnTo>
                    <a:pt x="0" y="21589"/>
                  </a:lnTo>
                  <a:lnTo>
                    <a:pt x="2505995" y="21589"/>
                  </a:lnTo>
                  <a:lnTo>
                    <a:pt x="2496390" y="0"/>
                  </a:lnTo>
                  <a:close/>
                </a:path>
              </a:pathLst>
            </a:custGeom>
            <a:solidFill>
              <a:srgbClr val="7B6E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6149192" y="6196330"/>
              <a:ext cx="2526665" cy="22860"/>
            </a:xfrm>
            <a:custGeom>
              <a:avLst/>
              <a:gdLst/>
              <a:ahLst/>
              <a:cxnLst/>
              <a:rect l="l" t="t" r="r" b="b"/>
              <a:pathLst>
                <a:path w="2526665" h="22860">
                  <a:moveTo>
                    <a:pt x="2516111" y="0"/>
                  </a:moveTo>
                  <a:lnTo>
                    <a:pt x="11308" y="0"/>
                  </a:lnTo>
                  <a:lnTo>
                    <a:pt x="0" y="22860"/>
                  </a:lnTo>
                  <a:lnTo>
                    <a:pt x="2526281" y="22860"/>
                  </a:lnTo>
                  <a:lnTo>
                    <a:pt x="2516111" y="0"/>
                  </a:lnTo>
                  <a:close/>
                </a:path>
              </a:pathLst>
            </a:custGeom>
            <a:solidFill>
              <a:srgbClr val="7B6D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6139139" y="6216650"/>
              <a:ext cx="2545715" cy="22860"/>
            </a:xfrm>
            <a:custGeom>
              <a:avLst/>
              <a:gdLst/>
              <a:ahLst/>
              <a:cxnLst/>
              <a:rect l="l" t="t" r="r" b="b"/>
              <a:pathLst>
                <a:path w="2545715" h="22860">
                  <a:moveTo>
                    <a:pt x="2535204" y="0"/>
                  </a:moveTo>
                  <a:lnTo>
                    <a:pt x="11308" y="0"/>
                  </a:lnTo>
                  <a:lnTo>
                    <a:pt x="0" y="22859"/>
                  </a:lnTo>
                  <a:lnTo>
                    <a:pt x="2545374" y="22859"/>
                  </a:lnTo>
                  <a:lnTo>
                    <a:pt x="2535204" y="0"/>
                  </a:lnTo>
                  <a:close/>
                </a:path>
              </a:pathLst>
            </a:custGeom>
            <a:solidFill>
              <a:srgbClr val="7A6C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6127659" y="6238239"/>
              <a:ext cx="2566670" cy="22860"/>
            </a:xfrm>
            <a:custGeom>
              <a:avLst/>
              <a:gdLst/>
              <a:ahLst/>
              <a:cxnLst/>
              <a:rect l="l" t="t" r="r" b="b"/>
              <a:pathLst>
                <a:path w="2566670" h="22860">
                  <a:moveTo>
                    <a:pt x="2556289" y="0"/>
                  </a:moveTo>
                  <a:lnTo>
                    <a:pt x="12108" y="0"/>
                  </a:lnTo>
                  <a:lnTo>
                    <a:pt x="7710" y="8890"/>
                  </a:lnTo>
                  <a:lnTo>
                    <a:pt x="0" y="22860"/>
                  </a:lnTo>
                  <a:lnTo>
                    <a:pt x="2566459" y="22860"/>
                  </a:lnTo>
                  <a:lnTo>
                    <a:pt x="2556289" y="0"/>
                  </a:lnTo>
                  <a:close/>
                </a:path>
              </a:pathLst>
            </a:custGeom>
            <a:solidFill>
              <a:srgbClr val="7A6B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6116445" y="6258559"/>
              <a:ext cx="2586990" cy="22860"/>
            </a:xfrm>
            <a:custGeom>
              <a:avLst/>
              <a:gdLst/>
              <a:ahLst/>
              <a:cxnLst/>
              <a:rect l="l" t="t" r="r" b="b"/>
              <a:pathLst>
                <a:path w="2586990" h="22860">
                  <a:moveTo>
                    <a:pt x="2576544" y="0"/>
                  </a:moveTo>
                  <a:lnTo>
                    <a:pt x="12616" y="0"/>
                  </a:lnTo>
                  <a:lnTo>
                    <a:pt x="0" y="22859"/>
                  </a:lnTo>
                  <a:lnTo>
                    <a:pt x="2586714" y="22859"/>
                  </a:lnTo>
                  <a:lnTo>
                    <a:pt x="2576544" y="0"/>
                  </a:lnTo>
                  <a:close/>
                </a:path>
              </a:pathLst>
            </a:custGeom>
            <a:solidFill>
              <a:srgbClr val="7A6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6104529" y="6280150"/>
              <a:ext cx="2608580" cy="22860"/>
            </a:xfrm>
            <a:custGeom>
              <a:avLst/>
              <a:gdLst/>
              <a:ahLst/>
              <a:cxnLst/>
              <a:rect l="l" t="t" r="r" b="b"/>
              <a:pathLst>
                <a:path w="2608579" h="22860">
                  <a:moveTo>
                    <a:pt x="2598065" y="0"/>
                  </a:moveTo>
                  <a:lnTo>
                    <a:pt x="12616" y="0"/>
                  </a:lnTo>
                  <a:lnTo>
                    <a:pt x="0" y="22859"/>
                  </a:lnTo>
                  <a:lnTo>
                    <a:pt x="2608278" y="22859"/>
                  </a:lnTo>
                  <a:lnTo>
                    <a:pt x="2607670" y="21590"/>
                  </a:lnTo>
                  <a:lnTo>
                    <a:pt x="2598065" y="0"/>
                  </a:lnTo>
                  <a:close/>
                </a:path>
              </a:pathLst>
            </a:custGeom>
            <a:solidFill>
              <a:srgbClr val="7969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6093314" y="6300470"/>
              <a:ext cx="2629535" cy="22860"/>
            </a:xfrm>
            <a:custGeom>
              <a:avLst/>
              <a:gdLst/>
              <a:ahLst/>
              <a:cxnLst/>
              <a:rect l="l" t="t" r="r" b="b"/>
              <a:pathLst>
                <a:path w="2629534" h="22860">
                  <a:moveTo>
                    <a:pt x="2618320" y="0"/>
                  </a:moveTo>
                  <a:lnTo>
                    <a:pt x="12616" y="0"/>
                  </a:lnTo>
                  <a:lnTo>
                    <a:pt x="0" y="22859"/>
                  </a:lnTo>
                  <a:lnTo>
                    <a:pt x="2629221" y="22859"/>
                  </a:lnTo>
                  <a:lnTo>
                    <a:pt x="2618885" y="1269"/>
                  </a:lnTo>
                  <a:lnTo>
                    <a:pt x="2618320" y="0"/>
                  </a:lnTo>
                  <a:close/>
                </a:path>
              </a:pathLst>
            </a:custGeom>
            <a:solidFill>
              <a:srgbClr val="7968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6082099" y="6322059"/>
              <a:ext cx="2650490" cy="21590"/>
            </a:xfrm>
            <a:custGeom>
              <a:avLst/>
              <a:gdLst/>
              <a:ahLst/>
              <a:cxnLst/>
              <a:rect l="l" t="t" r="r" b="b"/>
              <a:pathLst>
                <a:path w="2650490" h="21589">
                  <a:moveTo>
                    <a:pt x="2639828" y="0"/>
                  </a:moveTo>
                  <a:lnTo>
                    <a:pt x="11915" y="0"/>
                  </a:lnTo>
                  <a:lnTo>
                    <a:pt x="0" y="21589"/>
                  </a:lnTo>
                  <a:lnTo>
                    <a:pt x="2650163" y="21589"/>
                  </a:lnTo>
                  <a:lnTo>
                    <a:pt x="2639828" y="0"/>
                  </a:lnTo>
                  <a:close/>
                </a:path>
              </a:pathLst>
            </a:custGeom>
            <a:solidFill>
              <a:srgbClr val="7967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6058967" y="6342380"/>
              <a:ext cx="2693670" cy="43180"/>
            </a:xfrm>
            <a:custGeom>
              <a:avLst/>
              <a:gdLst/>
              <a:ahLst/>
              <a:cxnLst/>
              <a:rect l="l" t="t" r="r" b="b"/>
              <a:pathLst>
                <a:path w="2693670" h="43179">
                  <a:moveTo>
                    <a:pt x="2693352" y="43180"/>
                  </a:moveTo>
                  <a:lnTo>
                    <a:pt x="2683611" y="22860"/>
                  </a:lnTo>
                  <a:lnTo>
                    <a:pt x="2683014" y="21590"/>
                  </a:lnTo>
                  <a:lnTo>
                    <a:pt x="2672677" y="0"/>
                  </a:lnTo>
                  <a:lnTo>
                    <a:pt x="23825" y="0"/>
                  </a:lnTo>
                  <a:lnTo>
                    <a:pt x="11912" y="21590"/>
                  </a:lnTo>
                  <a:lnTo>
                    <a:pt x="11214" y="22860"/>
                  </a:lnTo>
                  <a:lnTo>
                    <a:pt x="0" y="43180"/>
                  </a:lnTo>
                  <a:lnTo>
                    <a:pt x="2693352" y="43180"/>
                  </a:lnTo>
                  <a:close/>
                </a:path>
              </a:pathLst>
            </a:custGeom>
            <a:solidFill>
              <a:srgbClr val="7866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6047053" y="6384289"/>
              <a:ext cx="2715895" cy="22860"/>
            </a:xfrm>
            <a:custGeom>
              <a:avLst/>
              <a:gdLst/>
              <a:ahLst/>
              <a:cxnLst/>
              <a:rect l="l" t="t" r="r" b="b"/>
              <a:pathLst>
                <a:path w="2715895" h="22860">
                  <a:moveTo>
                    <a:pt x="2704665" y="0"/>
                  </a:moveTo>
                  <a:lnTo>
                    <a:pt x="12616" y="0"/>
                  </a:lnTo>
                  <a:lnTo>
                    <a:pt x="0" y="22860"/>
                  </a:lnTo>
                  <a:lnTo>
                    <a:pt x="2715609" y="22860"/>
                  </a:lnTo>
                  <a:lnTo>
                    <a:pt x="2704665" y="0"/>
                  </a:lnTo>
                  <a:close/>
                </a:path>
              </a:pathLst>
            </a:custGeom>
            <a:solidFill>
              <a:srgbClr val="7864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6035838" y="6404609"/>
              <a:ext cx="2737485" cy="22860"/>
            </a:xfrm>
            <a:custGeom>
              <a:avLst/>
              <a:gdLst/>
              <a:ahLst/>
              <a:cxnLst/>
              <a:rect l="l" t="t" r="r" b="b"/>
              <a:pathLst>
                <a:path w="2737484" h="22860">
                  <a:moveTo>
                    <a:pt x="2725608" y="0"/>
                  </a:moveTo>
                  <a:lnTo>
                    <a:pt x="12616" y="0"/>
                  </a:lnTo>
                  <a:lnTo>
                    <a:pt x="0" y="22859"/>
                  </a:lnTo>
                  <a:lnTo>
                    <a:pt x="2736916" y="22859"/>
                  </a:lnTo>
                  <a:lnTo>
                    <a:pt x="2733511" y="16509"/>
                  </a:lnTo>
                  <a:lnTo>
                    <a:pt x="2725608" y="0"/>
                  </a:lnTo>
                  <a:close/>
                </a:path>
              </a:pathLst>
            </a:custGeom>
            <a:solidFill>
              <a:srgbClr val="7763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6023922" y="6426200"/>
              <a:ext cx="2760980" cy="22860"/>
            </a:xfrm>
            <a:custGeom>
              <a:avLst/>
              <a:gdLst/>
              <a:ahLst/>
              <a:cxnLst/>
              <a:rect l="l" t="t" r="r" b="b"/>
              <a:pathLst>
                <a:path w="2760979" h="22860">
                  <a:moveTo>
                    <a:pt x="2748151" y="0"/>
                  </a:moveTo>
                  <a:lnTo>
                    <a:pt x="12616" y="0"/>
                  </a:lnTo>
                  <a:lnTo>
                    <a:pt x="0" y="22859"/>
                  </a:lnTo>
                  <a:lnTo>
                    <a:pt x="2760410" y="22859"/>
                  </a:lnTo>
                  <a:lnTo>
                    <a:pt x="2748151" y="0"/>
                  </a:lnTo>
                  <a:close/>
                </a:path>
              </a:pathLst>
            </a:custGeom>
            <a:solidFill>
              <a:srgbClr val="7762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6012707" y="6446520"/>
              <a:ext cx="2782570" cy="22860"/>
            </a:xfrm>
            <a:custGeom>
              <a:avLst/>
              <a:gdLst/>
              <a:ahLst/>
              <a:cxnLst/>
              <a:rect l="l" t="t" r="r" b="b"/>
              <a:pathLst>
                <a:path w="2782570" h="22860">
                  <a:moveTo>
                    <a:pt x="2770262" y="0"/>
                  </a:moveTo>
                  <a:lnTo>
                    <a:pt x="12616" y="0"/>
                  </a:lnTo>
                  <a:lnTo>
                    <a:pt x="0" y="22859"/>
                  </a:lnTo>
                  <a:lnTo>
                    <a:pt x="2782521" y="22859"/>
                  </a:lnTo>
                  <a:lnTo>
                    <a:pt x="2770262" y="0"/>
                  </a:lnTo>
                  <a:close/>
                </a:path>
              </a:pathLst>
            </a:custGeom>
            <a:solidFill>
              <a:srgbClr val="7761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6007100" y="6468109"/>
              <a:ext cx="2799715" cy="22860"/>
            </a:xfrm>
            <a:custGeom>
              <a:avLst/>
              <a:gdLst/>
              <a:ahLst/>
              <a:cxnLst/>
              <a:rect l="l" t="t" r="r" b="b"/>
              <a:pathLst>
                <a:path w="2799715" h="22860">
                  <a:moveTo>
                    <a:pt x="2787447" y="0"/>
                  </a:moveTo>
                  <a:lnTo>
                    <a:pt x="6308" y="0"/>
                  </a:lnTo>
                  <a:lnTo>
                    <a:pt x="0" y="11429"/>
                  </a:lnTo>
                  <a:lnTo>
                    <a:pt x="1099267" y="22859"/>
                  </a:lnTo>
                  <a:lnTo>
                    <a:pt x="2799705" y="22859"/>
                  </a:lnTo>
                  <a:lnTo>
                    <a:pt x="2787447" y="0"/>
                  </a:lnTo>
                  <a:close/>
                </a:path>
              </a:pathLst>
            </a:custGeom>
            <a:solidFill>
              <a:srgbClr val="7660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6862086" y="6488430"/>
              <a:ext cx="1954530" cy="20320"/>
            </a:xfrm>
            <a:custGeom>
              <a:avLst/>
              <a:gdLst/>
              <a:ahLst/>
              <a:cxnLst/>
              <a:rect l="l" t="t" r="r" b="b"/>
              <a:pathLst>
                <a:path w="1954529" h="20320">
                  <a:moveTo>
                    <a:pt x="1943357" y="0"/>
                  </a:moveTo>
                  <a:lnTo>
                    <a:pt x="0" y="0"/>
                  </a:lnTo>
                  <a:lnTo>
                    <a:pt x="1954253" y="20320"/>
                  </a:lnTo>
                  <a:lnTo>
                    <a:pt x="1943357" y="0"/>
                  </a:lnTo>
                  <a:close/>
                </a:path>
              </a:pathLst>
            </a:custGeom>
            <a:solidFill>
              <a:srgbClr val="765F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6007100" y="4210049"/>
              <a:ext cx="2810510" cy="2298700"/>
            </a:xfrm>
            <a:custGeom>
              <a:avLst/>
              <a:gdLst/>
              <a:ahLst/>
              <a:cxnLst/>
              <a:rect l="l" t="t" r="r" b="b"/>
              <a:pathLst>
                <a:path w="2810509" h="2298700">
                  <a:moveTo>
                    <a:pt x="2810509" y="2298700"/>
                  </a:moveTo>
                  <a:lnTo>
                    <a:pt x="2785456" y="2254099"/>
                  </a:lnTo>
                  <a:lnTo>
                    <a:pt x="2757432" y="2199426"/>
                  </a:lnTo>
                  <a:lnTo>
                    <a:pt x="2726595" y="2135525"/>
                  </a:lnTo>
                  <a:lnTo>
                    <a:pt x="2710170" y="2100379"/>
                  </a:lnTo>
                  <a:lnTo>
                    <a:pt x="2693101" y="2063243"/>
                  </a:lnTo>
                  <a:lnTo>
                    <a:pt x="2675406" y="2024223"/>
                  </a:lnTo>
                  <a:lnTo>
                    <a:pt x="2657106" y="1983425"/>
                  </a:lnTo>
                  <a:lnTo>
                    <a:pt x="2638219" y="1940954"/>
                  </a:lnTo>
                  <a:lnTo>
                    <a:pt x="2618765" y="1896916"/>
                  </a:lnTo>
                  <a:lnTo>
                    <a:pt x="2598765" y="1851417"/>
                  </a:lnTo>
                  <a:lnTo>
                    <a:pt x="2578237" y="1804561"/>
                  </a:lnTo>
                  <a:lnTo>
                    <a:pt x="2557200" y="1756456"/>
                  </a:lnTo>
                  <a:lnTo>
                    <a:pt x="2535675" y="1707207"/>
                  </a:lnTo>
                  <a:lnTo>
                    <a:pt x="2513682" y="1656919"/>
                  </a:lnTo>
                  <a:lnTo>
                    <a:pt x="2491238" y="1605698"/>
                  </a:lnTo>
                  <a:lnTo>
                    <a:pt x="2468365" y="1553650"/>
                  </a:lnTo>
                  <a:lnTo>
                    <a:pt x="2445081" y="1500880"/>
                  </a:lnTo>
                  <a:lnTo>
                    <a:pt x="2421406" y="1447495"/>
                  </a:lnTo>
                  <a:lnTo>
                    <a:pt x="2397360" y="1393599"/>
                  </a:lnTo>
                  <a:lnTo>
                    <a:pt x="2372962" y="1339298"/>
                  </a:lnTo>
                  <a:lnTo>
                    <a:pt x="2348231" y="1284699"/>
                  </a:lnTo>
                  <a:lnTo>
                    <a:pt x="2323188" y="1229907"/>
                  </a:lnTo>
                  <a:lnTo>
                    <a:pt x="2297851" y="1175027"/>
                  </a:lnTo>
                  <a:lnTo>
                    <a:pt x="2272241" y="1120165"/>
                  </a:lnTo>
                  <a:lnTo>
                    <a:pt x="2246376" y="1065428"/>
                  </a:lnTo>
                  <a:lnTo>
                    <a:pt x="2220277" y="1010919"/>
                  </a:lnTo>
                  <a:lnTo>
                    <a:pt x="2193962" y="956747"/>
                  </a:lnTo>
                  <a:lnTo>
                    <a:pt x="2167452" y="903015"/>
                  </a:lnTo>
                  <a:lnTo>
                    <a:pt x="2140766" y="849829"/>
                  </a:lnTo>
                  <a:lnTo>
                    <a:pt x="2113923" y="797296"/>
                  </a:lnTo>
                  <a:lnTo>
                    <a:pt x="2086943" y="745521"/>
                  </a:lnTo>
                  <a:lnTo>
                    <a:pt x="2059846" y="694609"/>
                  </a:lnTo>
                  <a:lnTo>
                    <a:pt x="2032650" y="644667"/>
                  </a:lnTo>
                  <a:lnTo>
                    <a:pt x="2005376" y="595800"/>
                  </a:lnTo>
                  <a:lnTo>
                    <a:pt x="1978043" y="548113"/>
                  </a:lnTo>
                  <a:lnTo>
                    <a:pt x="1950670" y="501713"/>
                  </a:lnTo>
                  <a:lnTo>
                    <a:pt x="1923278" y="456705"/>
                  </a:lnTo>
                  <a:lnTo>
                    <a:pt x="1895885" y="413195"/>
                  </a:lnTo>
                  <a:lnTo>
                    <a:pt x="1868511" y="371288"/>
                  </a:lnTo>
                  <a:lnTo>
                    <a:pt x="1841176" y="331090"/>
                  </a:lnTo>
                  <a:lnTo>
                    <a:pt x="1813900" y="292707"/>
                  </a:lnTo>
                  <a:lnTo>
                    <a:pt x="1786700" y="256245"/>
                  </a:lnTo>
                  <a:lnTo>
                    <a:pt x="1759599" y="221808"/>
                  </a:lnTo>
                  <a:lnTo>
                    <a:pt x="1732614" y="189504"/>
                  </a:lnTo>
                  <a:lnTo>
                    <a:pt x="1705765" y="159437"/>
                  </a:lnTo>
                  <a:lnTo>
                    <a:pt x="1679072" y="131713"/>
                  </a:lnTo>
                  <a:lnTo>
                    <a:pt x="1626232" y="83718"/>
                  </a:lnTo>
                  <a:lnTo>
                    <a:pt x="1574249" y="46363"/>
                  </a:lnTo>
                  <a:lnTo>
                    <a:pt x="1523280" y="20495"/>
                  </a:lnTo>
                  <a:lnTo>
                    <a:pt x="1473481" y="6959"/>
                  </a:lnTo>
                  <a:lnTo>
                    <a:pt x="1449070" y="5080"/>
                  </a:lnTo>
                  <a:lnTo>
                    <a:pt x="1424645" y="6408"/>
                  </a:lnTo>
                  <a:lnTo>
                    <a:pt x="1374741" y="18323"/>
                  </a:lnTo>
                  <a:lnTo>
                    <a:pt x="1323549" y="41941"/>
                  </a:lnTo>
                  <a:lnTo>
                    <a:pt x="1271217" y="76493"/>
                  </a:lnTo>
                  <a:lnTo>
                    <a:pt x="1217887" y="121210"/>
                  </a:lnTo>
                  <a:lnTo>
                    <a:pt x="1163706" y="175322"/>
                  </a:lnTo>
                  <a:lnTo>
                    <a:pt x="1136341" y="205661"/>
                  </a:lnTo>
                  <a:lnTo>
                    <a:pt x="1108818" y="238061"/>
                  </a:lnTo>
                  <a:lnTo>
                    <a:pt x="1081155" y="272425"/>
                  </a:lnTo>
                  <a:lnTo>
                    <a:pt x="1053369" y="308657"/>
                  </a:lnTo>
                  <a:lnTo>
                    <a:pt x="1025478" y="346661"/>
                  </a:lnTo>
                  <a:lnTo>
                    <a:pt x="997502" y="386341"/>
                  </a:lnTo>
                  <a:lnTo>
                    <a:pt x="969458" y="427601"/>
                  </a:lnTo>
                  <a:lnTo>
                    <a:pt x="941364" y="470344"/>
                  </a:lnTo>
                  <a:lnTo>
                    <a:pt x="913238" y="514474"/>
                  </a:lnTo>
                  <a:lnTo>
                    <a:pt x="885099" y="559896"/>
                  </a:lnTo>
                  <a:lnTo>
                    <a:pt x="856964" y="606512"/>
                  </a:lnTo>
                  <a:lnTo>
                    <a:pt x="828852" y="654228"/>
                  </a:lnTo>
                  <a:lnTo>
                    <a:pt x="800781" y="702946"/>
                  </a:lnTo>
                  <a:lnTo>
                    <a:pt x="772768" y="752571"/>
                  </a:lnTo>
                  <a:lnTo>
                    <a:pt x="744833" y="803007"/>
                  </a:lnTo>
                  <a:lnTo>
                    <a:pt x="716992" y="854157"/>
                  </a:lnTo>
                  <a:lnTo>
                    <a:pt x="689265" y="905925"/>
                  </a:lnTo>
                  <a:lnTo>
                    <a:pt x="661670" y="958214"/>
                  </a:lnTo>
                  <a:lnTo>
                    <a:pt x="634223" y="1010930"/>
                  </a:lnTo>
                  <a:lnTo>
                    <a:pt x="606945" y="1063976"/>
                  </a:lnTo>
                  <a:lnTo>
                    <a:pt x="579852" y="1117255"/>
                  </a:lnTo>
                  <a:lnTo>
                    <a:pt x="552963" y="1170671"/>
                  </a:lnTo>
                  <a:lnTo>
                    <a:pt x="526296" y="1224129"/>
                  </a:lnTo>
                  <a:lnTo>
                    <a:pt x="499869" y="1277532"/>
                  </a:lnTo>
                  <a:lnTo>
                    <a:pt x="473700" y="1330783"/>
                  </a:lnTo>
                  <a:lnTo>
                    <a:pt x="447808" y="1383788"/>
                  </a:lnTo>
                  <a:lnTo>
                    <a:pt x="422210" y="1436449"/>
                  </a:lnTo>
                  <a:lnTo>
                    <a:pt x="396925" y="1488670"/>
                  </a:lnTo>
                  <a:lnTo>
                    <a:pt x="371971" y="1540356"/>
                  </a:lnTo>
                  <a:lnTo>
                    <a:pt x="347365" y="1591410"/>
                  </a:lnTo>
                  <a:lnTo>
                    <a:pt x="323126" y="1641737"/>
                  </a:lnTo>
                  <a:lnTo>
                    <a:pt x="299273" y="1691239"/>
                  </a:lnTo>
                  <a:lnTo>
                    <a:pt x="275822" y="1739820"/>
                  </a:lnTo>
                  <a:lnTo>
                    <a:pt x="252793" y="1787386"/>
                  </a:lnTo>
                  <a:lnTo>
                    <a:pt x="230203" y="1833838"/>
                  </a:lnTo>
                  <a:lnTo>
                    <a:pt x="208071" y="1879082"/>
                  </a:lnTo>
                  <a:lnTo>
                    <a:pt x="186415" y="1923021"/>
                  </a:lnTo>
                  <a:lnTo>
                    <a:pt x="165252" y="1965559"/>
                  </a:lnTo>
                  <a:lnTo>
                    <a:pt x="144601" y="2006600"/>
                  </a:lnTo>
                  <a:lnTo>
                    <a:pt x="124481" y="2046048"/>
                  </a:lnTo>
                  <a:lnTo>
                    <a:pt x="104908" y="2083806"/>
                  </a:lnTo>
                  <a:lnTo>
                    <a:pt x="85902" y="2119778"/>
                  </a:lnTo>
                  <a:lnTo>
                    <a:pt x="67480" y="2153868"/>
                  </a:lnTo>
                  <a:lnTo>
                    <a:pt x="32462" y="2216019"/>
                  </a:lnTo>
                  <a:lnTo>
                    <a:pt x="15902" y="2243888"/>
                  </a:lnTo>
                  <a:lnTo>
                    <a:pt x="0" y="2269490"/>
                  </a:lnTo>
                </a:path>
                <a:path w="2810509" h="2298700">
                  <a:moveTo>
                    <a:pt x="2810509" y="2298700"/>
                  </a:moveTo>
                  <a:lnTo>
                    <a:pt x="2810509" y="2298700"/>
                  </a:lnTo>
                </a:path>
                <a:path w="2810509" h="22987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6969760" y="4659630"/>
              <a:ext cx="957580" cy="2540"/>
            </a:xfrm>
            <a:custGeom>
              <a:avLst/>
              <a:gdLst/>
              <a:ahLst/>
              <a:cxnLst/>
              <a:rect l="l" t="t" r="r" b="b"/>
              <a:pathLst>
                <a:path w="957579" h="2539">
                  <a:moveTo>
                    <a:pt x="0" y="0"/>
                  </a:moveTo>
                  <a:lnTo>
                    <a:pt x="957580" y="2540"/>
                  </a:lnTo>
                </a:path>
              </a:pathLst>
            </a:custGeom>
            <a:ln w="9344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6969760" y="4659630"/>
              <a:ext cx="957580" cy="2540"/>
            </a:xfrm>
            <a:custGeom>
              <a:avLst/>
              <a:gdLst/>
              <a:ahLst/>
              <a:cxnLst/>
              <a:rect l="l" t="t" r="r" b="b"/>
              <a:pathLst>
                <a:path w="957579" h="2539">
                  <a:moveTo>
                    <a:pt x="0" y="0"/>
                  </a:moveTo>
                  <a:lnTo>
                    <a:pt x="957580" y="254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6189980" y="3487193"/>
              <a:ext cx="1478280" cy="948690"/>
            </a:xfrm>
            <a:custGeom>
              <a:avLst/>
              <a:gdLst/>
              <a:ahLst/>
              <a:cxnLst/>
              <a:rect l="l" t="t" r="r" b="b"/>
              <a:pathLst>
                <a:path w="1478279" h="948689">
                  <a:moveTo>
                    <a:pt x="1478279" y="373606"/>
                  </a:moveTo>
                  <a:lnTo>
                    <a:pt x="1451157" y="379950"/>
                  </a:lnTo>
                  <a:lnTo>
                    <a:pt x="1413274" y="392609"/>
                  </a:lnTo>
                  <a:lnTo>
                    <a:pt x="1368901" y="405832"/>
                  </a:lnTo>
                  <a:lnTo>
                    <a:pt x="1322305" y="413870"/>
                  </a:lnTo>
                  <a:lnTo>
                    <a:pt x="1277755" y="410971"/>
                  </a:lnTo>
                  <a:lnTo>
                    <a:pt x="1239520" y="391386"/>
                  </a:lnTo>
                  <a:lnTo>
                    <a:pt x="1207928" y="335835"/>
                  </a:lnTo>
                  <a:lnTo>
                    <a:pt x="1193740" y="293675"/>
                  </a:lnTo>
                  <a:lnTo>
                    <a:pt x="1180253" y="245853"/>
                  </a:lnTo>
                  <a:lnTo>
                    <a:pt x="1167189" y="195315"/>
                  </a:lnTo>
                  <a:lnTo>
                    <a:pt x="1154271" y="145006"/>
                  </a:lnTo>
                  <a:lnTo>
                    <a:pt x="1141220" y="97872"/>
                  </a:lnTo>
                  <a:lnTo>
                    <a:pt x="1127759" y="56858"/>
                  </a:lnTo>
                  <a:lnTo>
                    <a:pt x="1113611" y="24911"/>
                  </a:lnTo>
                  <a:lnTo>
                    <a:pt x="1098497" y="4977"/>
                  </a:lnTo>
                  <a:lnTo>
                    <a:pt x="1082139" y="0"/>
                  </a:lnTo>
                  <a:lnTo>
                    <a:pt x="1064260" y="12926"/>
                  </a:lnTo>
                  <a:lnTo>
                    <a:pt x="1040634" y="59701"/>
                  </a:lnTo>
                  <a:lnTo>
                    <a:pt x="1028042" y="95755"/>
                  </a:lnTo>
                  <a:lnTo>
                    <a:pt x="1015004" y="138869"/>
                  </a:lnTo>
                  <a:lnTo>
                    <a:pt x="1001573" y="188007"/>
                  </a:lnTo>
                  <a:lnTo>
                    <a:pt x="987804" y="242132"/>
                  </a:lnTo>
                  <a:lnTo>
                    <a:pt x="973752" y="300205"/>
                  </a:lnTo>
                  <a:lnTo>
                    <a:pt x="959469" y="361190"/>
                  </a:lnTo>
                  <a:lnTo>
                    <a:pt x="945012" y="424050"/>
                  </a:lnTo>
                  <a:lnTo>
                    <a:pt x="930433" y="487747"/>
                  </a:lnTo>
                  <a:lnTo>
                    <a:pt x="915788" y="551244"/>
                  </a:lnTo>
                  <a:lnTo>
                    <a:pt x="901131" y="613504"/>
                  </a:lnTo>
                  <a:lnTo>
                    <a:pt x="886515" y="673489"/>
                  </a:lnTo>
                  <a:lnTo>
                    <a:pt x="871995" y="730162"/>
                  </a:lnTo>
                  <a:lnTo>
                    <a:pt x="857627" y="782486"/>
                  </a:lnTo>
                  <a:lnTo>
                    <a:pt x="843462" y="829424"/>
                  </a:lnTo>
                  <a:lnTo>
                    <a:pt x="829557" y="869938"/>
                  </a:lnTo>
                  <a:lnTo>
                    <a:pt x="802742" y="927546"/>
                  </a:lnTo>
                  <a:lnTo>
                    <a:pt x="775148" y="948253"/>
                  </a:lnTo>
                  <a:lnTo>
                    <a:pt x="761980" y="941985"/>
                  </a:lnTo>
                  <a:lnTo>
                    <a:pt x="739140" y="899346"/>
                  </a:lnTo>
                  <a:lnTo>
                    <a:pt x="718681" y="826167"/>
                  </a:lnTo>
                  <a:lnTo>
                    <a:pt x="708488" y="781725"/>
                  </a:lnTo>
                  <a:lnTo>
                    <a:pt x="697865" y="733968"/>
                  </a:lnTo>
                  <a:lnTo>
                    <a:pt x="686467" y="684336"/>
                  </a:lnTo>
                  <a:lnTo>
                    <a:pt x="673953" y="634268"/>
                  </a:lnTo>
                  <a:lnTo>
                    <a:pt x="659980" y="585205"/>
                  </a:lnTo>
                  <a:lnTo>
                    <a:pt x="644207" y="538587"/>
                  </a:lnTo>
                  <a:lnTo>
                    <a:pt x="626291" y="495853"/>
                  </a:lnTo>
                  <a:lnTo>
                    <a:pt x="605889" y="458443"/>
                  </a:lnTo>
                  <a:lnTo>
                    <a:pt x="582659" y="427797"/>
                  </a:lnTo>
                  <a:lnTo>
                    <a:pt x="517108" y="384429"/>
                  </a:lnTo>
                  <a:lnTo>
                    <a:pt x="474927" y="368855"/>
                  </a:lnTo>
                  <a:lnTo>
                    <a:pt x="430232" y="358009"/>
                  </a:lnTo>
                  <a:lnTo>
                    <a:pt x="383539" y="351263"/>
                  </a:lnTo>
                  <a:lnTo>
                    <a:pt x="335365" y="347993"/>
                  </a:lnTo>
                  <a:lnTo>
                    <a:pt x="286226" y="347571"/>
                  </a:lnTo>
                  <a:lnTo>
                    <a:pt x="236636" y="349372"/>
                  </a:lnTo>
                  <a:lnTo>
                    <a:pt x="187113" y="352768"/>
                  </a:lnTo>
                  <a:lnTo>
                    <a:pt x="138172" y="357136"/>
                  </a:lnTo>
                  <a:lnTo>
                    <a:pt x="90328" y="361847"/>
                  </a:lnTo>
                  <a:lnTo>
                    <a:pt x="44099" y="366275"/>
                  </a:lnTo>
                  <a:lnTo>
                    <a:pt x="0" y="36979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6084570" y="3799840"/>
              <a:ext cx="115570" cy="114300"/>
            </a:xfrm>
            <a:custGeom>
              <a:avLst/>
              <a:gdLst/>
              <a:ahLst/>
              <a:cxnLst/>
              <a:rect l="l" t="t" r="r" b="b"/>
              <a:pathLst>
                <a:path w="115570" h="114300">
                  <a:moveTo>
                    <a:pt x="111759" y="0"/>
                  </a:moveTo>
                  <a:lnTo>
                    <a:pt x="0" y="60960"/>
                  </a:lnTo>
                  <a:lnTo>
                    <a:pt x="115569" y="114300"/>
                  </a:lnTo>
                  <a:lnTo>
                    <a:pt x="1117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22250"/>
            <a:ext cx="8070215" cy="532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999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 MT"/>
                <a:cs typeface="Arial MT"/>
              </a:rPr>
              <a:t>Unfortunately,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many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potentiallly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useful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2-6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group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direct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band-gap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semiconductors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(ZnSe,ZnTe,etc.)</a:t>
            </a:r>
            <a:r>
              <a:rPr dirty="0" sz="2800" spc="-5">
                <a:solidFill>
                  <a:srgbClr val="CC00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CC00FF"/>
                </a:solidFill>
                <a:latin typeface="Arial MT"/>
                <a:cs typeface="Arial MT"/>
              </a:rPr>
              <a:t>come</a:t>
            </a:r>
            <a:r>
              <a:rPr dirty="0" sz="2800">
                <a:solidFill>
                  <a:srgbClr val="CC00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CC00FF"/>
                </a:solidFill>
                <a:latin typeface="Arial MT"/>
                <a:cs typeface="Arial MT"/>
              </a:rPr>
              <a:t>naturally</a:t>
            </a:r>
            <a:r>
              <a:rPr dirty="0" sz="2800" spc="-5">
                <a:solidFill>
                  <a:srgbClr val="CC00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CC00FF"/>
                </a:solidFill>
                <a:latin typeface="Arial MT"/>
                <a:cs typeface="Arial MT"/>
              </a:rPr>
              <a:t>doped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either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p-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type,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or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n-type,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but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they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don’t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like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type-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converted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by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overdoping.</a:t>
            </a:r>
            <a:endParaRPr sz="2800">
              <a:latin typeface="Arial MT"/>
              <a:cs typeface="Arial MT"/>
            </a:endParaRPr>
          </a:p>
          <a:p>
            <a:pPr algn="just" marL="355600" marR="1333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dirty="0" sz="2800" spc="-10">
                <a:latin typeface="Arial MT"/>
                <a:cs typeface="Arial MT"/>
              </a:rPr>
              <a:t>The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material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reasons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behind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 spc="77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are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complicated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not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entirely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well-known.</a:t>
            </a:r>
            <a:endParaRPr sz="2800">
              <a:latin typeface="Arial MT"/>
              <a:cs typeface="Arial MT"/>
            </a:endParaRPr>
          </a:p>
          <a:p>
            <a:pPr algn="just" marL="355600" marR="825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5600" algn="l"/>
              </a:tabLst>
            </a:pPr>
            <a:r>
              <a:rPr dirty="0" sz="2800" spc="-10">
                <a:latin typeface="Arial MT"/>
                <a:cs typeface="Arial MT"/>
              </a:rPr>
              <a:t>The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same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problem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encountered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3-5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nitrides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their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alloys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InN,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GaN,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AlN,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InGaN, 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AlGaN,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InAlGaN.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amazing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thing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about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3-5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nitride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alloy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systems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that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appear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 </a:t>
            </a:r>
            <a:r>
              <a:rPr dirty="0" sz="2800">
                <a:solidFill>
                  <a:srgbClr val="CC00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CC00FF"/>
                </a:solidFill>
                <a:latin typeface="Arial MT"/>
                <a:cs typeface="Arial MT"/>
              </a:rPr>
              <a:t>direct</a:t>
            </a:r>
            <a:r>
              <a:rPr dirty="0" sz="2800" spc="-5">
                <a:solidFill>
                  <a:srgbClr val="CC00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CC00FF"/>
                </a:solidFill>
                <a:latin typeface="Arial MT"/>
                <a:cs typeface="Arial MT"/>
              </a:rPr>
              <a:t>gap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throughout.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9219" y="445770"/>
            <a:ext cx="631507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2280" algn="l"/>
              </a:tabLst>
            </a:pPr>
            <a:r>
              <a:rPr dirty="0" spc="-5">
                <a:solidFill>
                  <a:srgbClr val="333399"/>
                </a:solidFill>
                <a:latin typeface="Arial MT"/>
                <a:cs typeface="Arial MT"/>
              </a:rPr>
              <a:t>Construction	of</a:t>
            </a:r>
            <a:r>
              <a:rPr dirty="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pc="-5">
                <a:solidFill>
                  <a:srgbClr val="333399"/>
                </a:solidFill>
                <a:latin typeface="Arial MT"/>
                <a:cs typeface="Arial MT"/>
              </a:rPr>
              <a:t>Typical</a:t>
            </a:r>
            <a:r>
              <a:rPr dirty="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pc="-5">
                <a:solidFill>
                  <a:srgbClr val="333399"/>
                </a:solidFill>
                <a:latin typeface="Arial MT"/>
                <a:cs typeface="Arial MT"/>
              </a:rPr>
              <a:t>LED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00237" y="2662237"/>
            <a:ext cx="6105525" cy="3514725"/>
            <a:chOff x="1900237" y="2662237"/>
            <a:chExt cx="6105525" cy="3514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2667000"/>
              <a:ext cx="2133600" cy="1130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2703830"/>
              <a:ext cx="2133600" cy="1536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7400" y="2781300"/>
              <a:ext cx="2133600" cy="152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7400" y="2857500"/>
              <a:ext cx="2133600" cy="152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7400" y="2933700"/>
              <a:ext cx="2133600" cy="152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7400" y="3009900"/>
              <a:ext cx="2133600" cy="152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7400" y="3086100"/>
              <a:ext cx="2133600" cy="152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7400" y="3162300"/>
              <a:ext cx="2133600" cy="1143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867400" y="2667000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10668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2133600" y="0"/>
                  </a:lnTo>
                  <a:lnTo>
                    <a:pt x="2133600" y="609600"/>
                  </a:lnTo>
                  <a:lnTo>
                    <a:pt x="1066800" y="609600"/>
                  </a:lnTo>
                  <a:close/>
                </a:path>
              </a:pathLst>
            </a:custGeom>
            <a:ln w="9344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5000" y="2667000"/>
              <a:ext cx="2057400" cy="368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5000" y="2703830"/>
              <a:ext cx="2057400" cy="76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5000" y="2781300"/>
              <a:ext cx="2057400" cy="76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5000" y="2857500"/>
              <a:ext cx="2057400" cy="76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5000" y="2933700"/>
              <a:ext cx="2057400" cy="76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5000" y="3009900"/>
              <a:ext cx="2057400" cy="76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5000" y="3086100"/>
              <a:ext cx="2057400" cy="76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05000" y="3162300"/>
              <a:ext cx="2057400" cy="1143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905000" y="2667000"/>
              <a:ext cx="2057400" cy="609600"/>
            </a:xfrm>
            <a:custGeom>
              <a:avLst/>
              <a:gdLst/>
              <a:ahLst/>
              <a:cxnLst/>
              <a:rect l="l" t="t" r="r" b="b"/>
              <a:pathLst>
                <a:path w="2057400" h="609600">
                  <a:moveTo>
                    <a:pt x="10287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2057400" y="0"/>
                  </a:lnTo>
                  <a:lnTo>
                    <a:pt x="2057400" y="609600"/>
                  </a:lnTo>
                  <a:lnTo>
                    <a:pt x="1028700" y="609600"/>
                  </a:lnTo>
                  <a:close/>
                </a:path>
              </a:pathLst>
            </a:custGeom>
            <a:ln w="9344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905000" y="3276600"/>
              <a:ext cx="6096000" cy="1447800"/>
            </a:xfrm>
            <a:custGeom>
              <a:avLst/>
              <a:gdLst/>
              <a:ahLst/>
              <a:cxnLst/>
              <a:rect l="l" t="t" r="r" b="b"/>
              <a:pathLst>
                <a:path w="6096000" h="1447800">
                  <a:moveTo>
                    <a:pt x="6096000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3048000" y="1447800"/>
                  </a:lnTo>
                  <a:lnTo>
                    <a:pt x="6096000" y="144780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CC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05000" y="3276600"/>
              <a:ext cx="6096000" cy="1447800"/>
            </a:xfrm>
            <a:custGeom>
              <a:avLst/>
              <a:gdLst/>
              <a:ahLst/>
              <a:cxnLst/>
              <a:rect l="l" t="t" r="r" b="b"/>
              <a:pathLst>
                <a:path w="6096000" h="1447800">
                  <a:moveTo>
                    <a:pt x="3048000" y="1447800"/>
                  </a:moveTo>
                  <a:lnTo>
                    <a:pt x="0" y="1447800"/>
                  </a:lnTo>
                  <a:lnTo>
                    <a:pt x="0" y="0"/>
                  </a:lnTo>
                  <a:lnTo>
                    <a:pt x="6096000" y="0"/>
                  </a:lnTo>
                  <a:lnTo>
                    <a:pt x="6096000" y="1447800"/>
                  </a:lnTo>
                  <a:lnTo>
                    <a:pt x="3048000" y="1447800"/>
                  </a:lnTo>
                  <a:close/>
                </a:path>
              </a:pathLst>
            </a:custGeom>
            <a:ln w="9344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5000" y="2971800"/>
              <a:ext cx="1676400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05000" y="3009900"/>
              <a:ext cx="1676400" cy="1524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05000" y="3086100"/>
              <a:ext cx="1676400" cy="1524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05000" y="3162300"/>
              <a:ext cx="1676400" cy="1143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905000" y="2971800"/>
              <a:ext cx="1676400" cy="304800"/>
            </a:xfrm>
            <a:custGeom>
              <a:avLst/>
              <a:gdLst/>
              <a:ahLst/>
              <a:cxnLst/>
              <a:rect l="l" t="t" r="r" b="b"/>
              <a:pathLst>
                <a:path w="1676400" h="304800">
                  <a:moveTo>
                    <a:pt x="838200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1676400" y="0"/>
                  </a:lnTo>
                  <a:lnTo>
                    <a:pt x="1676400" y="304800"/>
                  </a:lnTo>
                  <a:lnTo>
                    <a:pt x="838200" y="304800"/>
                  </a:lnTo>
                  <a:close/>
                </a:path>
              </a:pathLst>
            </a:custGeom>
            <a:ln w="9344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48400" y="2971800"/>
              <a:ext cx="1752600" cy="3682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48400" y="3009900"/>
              <a:ext cx="1752600" cy="76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48400" y="3086100"/>
              <a:ext cx="1752600" cy="76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48400" y="3162300"/>
              <a:ext cx="1752600" cy="1143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248400" y="2971800"/>
              <a:ext cx="1752600" cy="304800"/>
            </a:xfrm>
            <a:custGeom>
              <a:avLst/>
              <a:gdLst/>
              <a:ahLst/>
              <a:cxnLst/>
              <a:rect l="l" t="t" r="r" b="b"/>
              <a:pathLst>
                <a:path w="1752600" h="304800">
                  <a:moveTo>
                    <a:pt x="876300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1752600" y="0"/>
                  </a:lnTo>
                  <a:lnTo>
                    <a:pt x="1752600" y="304800"/>
                  </a:lnTo>
                  <a:lnTo>
                    <a:pt x="876300" y="304800"/>
                  </a:lnTo>
                  <a:close/>
                </a:path>
              </a:pathLst>
            </a:custGeom>
            <a:ln w="9344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142739" y="3734826"/>
              <a:ext cx="486409" cy="883285"/>
            </a:xfrm>
            <a:custGeom>
              <a:avLst/>
              <a:gdLst/>
              <a:ahLst/>
              <a:cxnLst/>
              <a:rect l="l" t="t" r="r" b="b"/>
              <a:pathLst>
                <a:path w="486410" h="883285">
                  <a:moveTo>
                    <a:pt x="486410" y="106923"/>
                  </a:moveTo>
                  <a:lnTo>
                    <a:pt x="428558" y="70134"/>
                  </a:lnTo>
                  <a:lnTo>
                    <a:pt x="375036" y="37246"/>
                  </a:lnTo>
                  <a:lnTo>
                    <a:pt x="329864" y="12466"/>
                  </a:lnTo>
                  <a:lnTo>
                    <a:pt x="297068" y="0"/>
                  </a:lnTo>
                  <a:lnTo>
                    <a:pt x="280670" y="4053"/>
                  </a:lnTo>
                  <a:lnTo>
                    <a:pt x="288007" y="27384"/>
                  </a:lnTo>
                  <a:lnTo>
                    <a:pt x="314818" y="68776"/>
                  </a:lnTo>
                  <a:lnTo>
                    <a:pt x="351154" y="119623"/>
                  </a:lnTo>
                  <a:lnTo>
                    <a:pt x="387067" y="171317"/>
                  </a:lnTo>
                  <a:lnTo>
                    <a:pt x="412608" y="215250"/>
                  </a:lnTo>
                  <a:lnTo>
                    <a:pt x="417830" y="242813"/>
                  </a:lnTo>
                  <a:lnTo>
                    <a:pt x="394764" y="250592"/>
                  </a:lnTo>
                  <a:lnTo>
                    <a:pt x="350567" y="244083"/>
                  </a:lnTo>
                  <a:lnTo>
                    <a:pt x="296068" y="229955"/>
                  </a:lnTo>
                  <a:lnTo>
                    <a:pt x="242099" y="214873"/>
                  </a:lnTo>
                  <a:lnTo>
                    <a:pt x="199489" y="205507"/>
                  </a:lnTo>
                  <a:lnTo>
                    <a:pt x="179070" y="208523"/>
                  </a:lnTo>
                  <a:lnTo>
                    <a:pt x="188059" y="226333"/>
                  </a:lnTo>
                  <a:lnTo>
                    <a:pt x="219239" y="254055"/>
                  </a:lnTo>
                  <a:lnTo>
                    <a:pt x="261778" y="287422"/>
                  </a:lnTo>
                  <a:lnTo>
                    <a:pt x="304847" y="322165"/>
                  </a:lnTo>
                  <a:lnTo>
                    <a:pt x="337614" y="354015"/>
                  </a:lnTo>
                  <a:lnTo>
                    <a:pt x="349250" y="378703"/>
                  </a:lnTo>
                  <a:lnTo>
                    <a:pt x="326511" y="397662"/>
                  </a:lnTo>
                  <a:lnTo>
                    <a:pt x="276463" y="409061"/>
                  </a:lnTo>
                  <a:lnTo>
                    <a:pt x="217210" y="417840"/>
                  </a:lnTo>
                  <a:lnTo>
                    <a:pt x="166857" y="428934"/>
                  </a:lnTo>
                  <a:lnTo>
                    <a:pt x="143510" y="447283"/>
                  </a:lnTo>
                  <a:lnTo>
                    <a:pt x="155239" y="472060"/>
                  </a:lnTo>
                  <a:lnTo>
                    <a:pt x="188242" y="504104"/>
                  </a:lnTo>
                  <a:lnTo>
                    <a:pt x="231616" y="539041"/>
                  </a:lnTo>
                  <a:lnTo>
                    <a:pt x="274461" y="572496"/>
                  </a:lnTo>
                  <a:lnTo>
                    <a:pt x="305875" y="600095"/>
                  </a:lnTo>
                  <a:lnTo>
                    <a:pt x="314960" y="617463"/>
                  </a:lnTo>
                  <a:lnTo>
                    <a:pt x="294099" y="621714"/>
                  </a:lnTo>
                  <a:lnTo>
                    <a:pt x="250519" y="614218"/>
                  </a:lnTo>
                  <a:lnTo>
                    <a:pt x="195580" y="600795"/>
                  </a:lnTo>
                  <a:lnTo>
                    <a:pt x="140640" y="587266"/>
                  </a:lnTo>
                  <a:lnTo>
                    <a:pt x="97060" y="579452"/>
                  </a:lnTo>
                  <a:lnTo>
                    <a:pt x="76200" y="583173"/>
                  </a:lnTo>
                  <a:lnTo>
                    <a:pt x="89509" y="606978"/>
                  </a:lnTo>
                  <a:lnTo>
                    <a:pt x="131165" y="644987"/>
                  </a:lnTo>
                  <a:lnTo>
                    <a:pt x="183184" y="688238"/>
                  </a:lnTo>
                  <a:lnTo>
                    <a:pt x="227584" y="727770"/>
                  </a:lnTo>
                  <a:lnTo>
                    <a:pt x="246380" y="754623"/>
                  </a:lnTo>
                  <a:lnTo>
                    <a:pt x="226218" y="761588"/>
                  </a:lnTo>
                  <a:lnTo>
                    <a:pt x="178435" y="752242"/>
                  </a:lnTo>
                  <a:lnTo>
                    <a:pt x="122078" y="744086"/>
                  </a:lnTo>
                  <a:lnTo>
                    <a:pt x="76200" y="754623"/>
                  </a:lnTo>
                  <a:lnTo>
                    <a:pt x="47863" y="780738"/>
                  </a:lnTo>
                  <a:lnTo>
                    <a:pt x="28575" y="810186"/>
                  </a:lnTo>
                  <a:lnTo>
                    <a:pt x="14049" y="843920"/>
                  </a:lnTo>
                  <a:lnTo>
                    <a:pt x="0" y="882893"/>
                  </a:lnTo>
                </a:path>
              </a:pathLst>
            </a:custGeom>
            <a:ln w="279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103370" y="4598670"/>
              <a:ext cx="81280" cy="95250"/>
            </a:xfrm>
            <a:custGeom>
              <a:avLst/>
              <a:gdLst/>
              <a:ahLst/>
              <a:cxnLst/>
              <a:rect l="l" t="t" r="r" b="b"/>
              <a:pathLst>
                <a:path w="81279" h="95250">
                  <a:moveTo>
                    <a:pt x="0" y="0"/>
                  </a:moveTo>
                  <a:lnTo>
                    <a:pt x="12700" y="95249"/>
                  </a:lnTo>
                  <a:lnTo>
                    <a:pt x="81279" y="27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143500" y="3745230"/>
              <a:ext cx="680720" cy="765810"/>
            </a:xfrm>
            <a:custGeom>
              <a:avLst/>
              <a:gdLst/>
              <a:ahLst/>
              <a:cxnLst/>
              <a:rect l="l" t="t" r="r" b="b"/>
              <a:pathLst>
                <a:path w="680720" h="765810">
                  <a:moveTo>
                    <a:pt x="177800" y="0"/>
                  </a:moveTo>
                  <a:lnTo>
                    <a:pt x="120660" y="36860"/>
                  </a:lnTo>
                  <a:lnTo>
                    <a:pt x="68762" y="71465"/>
                  </a:lnTo>
                  <a:lnTo>
                    <a:pt x="27655" y="101864"/>
                  </a:lnTo>
                  <a:lnTo>
                    <a:pt x="0" y="142240"/>
                  </a:lnTo>
                  <a:lnTo>
                    <a:pt x="23930" y="145485"/>
                  </a:lnTo>
                  <a:lnTo>
                    <a:pt x="72484" y="138571"/>
                  </a:lnTo>
                  <a:lnTo>
                    <a:pt x="133667" y="127000"/>
                  </a:lnTo>
                  <a:lnTo>
                    <a:pt x="195485" y="116275"/>
                  </a:lnTo>
                  <a:lnTo>
                    <a:pt x="245944" y="111901"/>
                  </a:lnTo>
                  <a:lnTo>
                    <a:pt x="273050" y="119380"/>
                  </a:lnTo>
                  <a:lnTo>
                    <a:pt x="270680" y="143069"/>
                  </a:lnTo>
                  <a:lnTo>
                    <a:pt x="246474" y="180198"/>
                  </a:lnTo>
                  <a:lnTo>
                    <a:pt x="210978" y="223678"/>
                  </a:lnTo>
                  <a:lnTo>
                    <a:pt x="174742" y="266417"/>
                  </a:lnTo>
                  <a:lnTo>
                    <a:pt x="148313" y="301325"/>
                  </a:lnTo>
                  <a:lnTo>
                    <a:pt x="142239" y="321310"/>
                  </a:lnTo>
                  <a:lnTo>
                    <a:pt x="162424" y="320657"/>
                  </a:lnTo>
                  <a:lnTo>
                    <a:pt x="200848" y="303812"/>
                  </a:lnTo>
                  <a:lnTo>
                    <a:pt x="249078" y="278923"/>
                  </a:lnTo>
                  <a:lnTo>
                    <a:pt x="298685" y="254141"/>
                  </a:lnTo>
                  <a:lnTo>
                    <a:pt x="341236" y="237613"/>
                  </a:lnTo>
                  <a:lnTo>
                    <a:pt x="368300" y="237490"/>
                  </a:lnTo>
                  <a:lnTo>
                    <a:pt x="375787" y="266029"/>
                  </a:lnTo>
                  <a:lnTo>
                    <a:pt x="365109" y="316148"/>
                  </a:lnTo>
                  <a:lnTo>
                    <a:pt x="348274" y="373461"/>
                  </a:lnTo>
                  <a:lnTo>
                    <a:pt x="337291" y="423580"/>
                  </a:lnTo>
                  <a:lnTo>
                    <a:pt x="344170" y="452120"/>
                  </a:lnTo>
                  <a:lnTo>
                    <a:pt x="371768" y="452084"/>
                  </a:lnTo>
                  <a:lnTo>
                    <a:pt x="414678" y="435751"/>
                  </a:lnTo>
                  <a:lnTo>
                    <a:pt x="464502" y="411162"/>
                  </a:lnTo>
                  <a:lnTo>
                    <a:pt x="512844" y="386362"/>
                  </a:lnTo>
                  <a:lnTo>
                    <a:pt x="551309" y="369393"/>
                  </a:lnTo>
                  <a:lnTo>
                    <a:pt x="571500" y="368300"/>
                  </a:lnTo>
                  <a:lnTo>
                    <a:pt x="565955" y="388996"/>
                  </a:lnTo>
                  <a:lnTo>
                    <a:pt x="540690" y="425497"/>
                  </a:lnTo>
                  <a:lnTo>
                    <a:pt x="505618" y="469900"/>
                  </a:lnTo>
                  <a:lnTo>
                    <a:pt x="470652" y="514302"/>
                  </a:lnTo>
                  <a:lnTo>
                    <a:pt x="445705" y="550803"/>
                  </a:lnTo>
                  <a:lnTo>
                    <a:pt x="440689" y="571500"/>
                  </a:lnTo>
                  <a:lnTo>
                    <a:pt x="467492" y="569000"/>
                  </a:lnTo>
                  <a:lnTo>
                    <a:pt x="519165" y="546933"/>
                  </a:lnTo>
                  <a:lnTo>
                    <a:pt x="580044" y="517733"/>
                  </a:lnTo>
                  <a:lnTo>
                    <a:pt x="634461" y="493836"/>
                  </a:lnTo>
                  <a:lnTo>
                    <a:pt x="666750" y="487680"/>
                  </a:lnTo>
                  <a:lnTo>
                    <a:pt x="664547" y="508853"/>
                  </a:lnTo>
                  <a:lnTo>
                    <a:pt x="635793" y="548481"/>
                  </a:lnTo>
                  <a:lnTo>
                    <a:pt x="604420" y="596443"/>
                  </a:lnTo>
                  <a:lnTo>
                    <a:pt x="594360" y="642620"/>
                  </a:lnTo>
                  <a:lnTo>
                    <a:pt x="607139" y="679370"/>
                  </a:lnTo>
                  <a:lnTo>
                    <a:pt x="626110" y="708977"/>
                  </a:lnTo>
                  <a:lnTo>
                    <a:pt x="650795" y="736203"/>
                  </a:lnTo>
                  <a:lnTo>
                    <a:pt x="680720" y="765810"/>
                  </a:lnTo>
                </a:path>
              </a:pathLst>
            </a:custGeom>
            <a:ln w="279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791200" y="4476750"/>
              <a:ext cx="90170" cy="88900"/>
            </a:xfrm>
            <a:custGeom>
              <a:avLst/>
              <a:gdLst/>
              <a:ahLst/>
              <a:cxnLst/>
              <a:rect l="l" t="t" r="r" b="b"/>
              <a:pathLst>
                <a:path w="90170" h="88900">
                  <a:moveTo>
                    <a:pt x="58420" y="0"/>
                  </a:moveTo>
                  <a:lnTo>
                    <a:pt x="0" y="60960"/>
                  </a:lnTo>
                  <a:lnTo>
                    <a:pt x="90170" y="8890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905000" y="4724400"/>
              <a:ext cx="6096000" cy="1447800"/>
            </a:xfrm>
            <a:custGeom>
              <a:avLst/>
              <a:gdLst/>
              <a:ahLst/>
              <a:cxnLst/>
              <a:rect l="l" t="t" r="r" b="b"/>
              <a:pathLst>
                <a:path w="6096000" h="1447800">
                  <a:moveTo>
                    <a:pt x="3048000" y="1447800"/>
                  </a:moveTo>
                  <a:lnTo>
                    <a:pt x="0" y="1447800"/>
                  </a:lnTo>
                  <a:lnTo>
                    <a:pt x="0" y="0"/>
                  </a:lnTo>
                  <a:lnTo>
                    <a:pt x="6096000" y="0"/>
                  </a:lnTo>
                  <a:lnTo>
                    <a:pt x="6096000" y="1447800"/>
                  </a:lnTo>
                  <a:lnTo>
                    <a:pt x="3048000" y="1447800"/>
                  </a:lnTo>
                  <a:close/>
                </a:path>
              </a:pathLst>
            </a:custGeom>
            <a:ln w="9344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905000" y="4724400"/>
            <a:ext cx="6096000" cy="1295400"/>
          </a:xfrm>
          <a:prstGeom prst="rect">
            <a:avLst/>
          </a:prstGeom>
          <a:ln w="9344">
            <a:solidFill>
              <a:srgbClr val="333399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Times New Roman"/>
              <a:cs typeface="Times New Roman"/>
            </a:endParaRPr>
          </a:p>
          <a:p>
            <a:pPr algn="ctr" marR="96520">
              <a:lnSpc>
                <a:spcPct val="100000"/>
              </a:lnSpc>
            </a:pPr>
            <a:r>
              <a:rPr dirty="0" sz="2400" spc="85" b="1">
                <a:latin typeface="Arial"/>
                <a:cs typeface="Arial"/>
              </a:rPr>
              <a:t>Substrate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729037" y="2301239"/>
            <a:ext cx="2371725" cy="1513840"/>
            <a:chOff x="3729037" y="2301239"/>
            <a:chExt cx="2371725" cy="1513840"/>
          </a:xfrm>
        </p:grpSpPr>
        <p:sp>
          <p:nvSpPr>
            <p:cNvPr id="41" name="object 41"/>
            <p:cNvSpPr/>
            <p:nvPr/>
          </p:nvSpPr>
          <p:spPr>
            <a:xfrm>
              <a:off x="3733800" y="3276600"/>
              <a:ext cx="2362200" cy="533400"/>
            </a:xfrm>
            <a:custGeom>
              <a:avLst/>
              <a:gdLst/>
              <a:ahLst/>
              <a:cxnLst/>
              <a:rect l="l" t="t" r="r" b="b"/>
              <a:pathLst>
                <a:path w="2362200" h="533400">
                  <a:moveTo>
                    <a:pt x="2362200" y="0"/>
                  </a:moveTo>
                  <a:lnTo>
                    <a:pt x="0" y="0"/>
                  </a:lnTo>
                  <a:lnTo>
                    <a:pt x="1691" y="61424"/>
                  </a:lnTo>
                  <a:lnTo>
                    <a:pt x="6592" y="122121"/>
                  </a:lnTo>
                  <a:lnTo>
                    <a:pt x="14437" y="181360"/>
                  </a:lnTo>
                  <a:lnTo>
                    <a:pt x="24962" y="238415"/>
                  </a:lnTo>
                  <a:lnTo>
                    <a:pt x="37906" y="292556"/>
                  </a:lnTo>
                  <a:lnTo>
                    <a:pt x="53003" y="343056"/>
                  </a:lnTo>
                  <a:lnTo>
                    <a:pt x="69991" y="389185"/>
                  </a:lnTo>
                  <a:lnTo>
                    <a:pt x="88605" y="430216"/>
                  </a:lnTo>
                  <a:lnTo>
                    <a:pt x="108582" y="465420"/>
                  </a:lnTo>
                  <a:lnTo>
                    <a:pt x="151571" y="515433"/>
                  </a:lnTo>
                  <a:lnTo>
                    <a:pt x="196850" y="533400"/>
                  </a:lnTo>
                  <a:lnTo>
                    <a:pt x="2165350" y="533400"/>
                  </a:lnTo>
                  <a:lnTo>
                    <a:pt x="2210208" y="515433"/>
                  </a:lnTo>
                  <a:lnTo>
                    <a:pt x="2253055" y="465420"/>
                  </a:lnTo>
                  <a:lnTo>
                    <a:pt x="2273039" y="430216"/>
                  </a:lnTo>
                  <a:lnTo>
                    <a:pt x="2291699" y="389185"/>
                  </a:lnTo>
                  <a:lnTo>
                    <a:pt x="2308759" y="343056"/>
                  </a:lnTo>
                  <a:lnTo>
                    <a:pt x="2323946" y="292556"/>
                  </a:lnTo>
                  <a:lnTo>
                    <a:pt x="2336987" y="238415"/>
                  </a:lnTo>
                  <a:lnTo>
                    <a:pt x="2347606" y="181360"/>
                  </a:lnTo>
                  <a:lnTo>
                    <a:pt x="2355531" y="122121"/>
                  </a:lnTo>
                  <a:lnTo>
                    <a:pt x="2360487" y="61424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F7B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733800" y="3276600"/>
              <a:ext cx="2362200" cy="533400"/>
            </a:xfrm>
            <a:custGeom>
              <a:avLst/>
              <a:gdLst/>
              <a:ahLst/>
              <a:cxnLst/>
              <a:rect l="l" t="t" r="r" b="b"/>
              <a:pathLst>
                <a:path w="2362200" h="533400">
                  <a:moveTo>
                    <a:pt x="2362200" y="0"/>
                  </a:moveTo>
                  <a:lnTo>
                    <a:pt x="2360487" y="61424"/>
                  </a:lnTo>
                  <a:lnTo>
                    <a:pt x="2355531" y="122121"/>
                  </a:lnTo>
                  <a:lnTo>
                    <a:pt x="2347606" y="181360"/>
                  </a:lnTo>
                  <a:lnTo>
                    <a:pt x="2336987" y="238415"/>
                  </a:lnTo>
                  <a:lnTo>
                    <a:pt x="2323946" y="292556"/>
                  </a:lnTo>
                  <a:lnTo>
                    <a:pt x="2308759" y="343056"/>
                  </a:lnTo>
                  <a:lnTo>
                    <a:pt x="2291699" y="389185"/>
                  </a:lnTo>
                  <a:lnTo>
                    <a:pt x="2273039" y="430216"/>
                  </a:lnTo>
                  <a:lnTo>
                    <a:pt x="2253055" y="465420"/>
                  </a:lnTo>
                  <a:lnTo>
                    <a:pt x="2210208" y="515433"/>
                  </a:lnTo>
                  <a:lnTo>
                    <a:pt x="2165350" y="533400"/>
                  </a:lnTo>
                  <a:lnTo>
                    <a:pt x="196850" y="533400"/>
                  </a:lnTo>
                  <a:lnTo>
                    <a:pt x="151571" y="515433"/>
                  </a:lnTo>
                  <a:lnTo>
                    <a:pt x="108582" y="465420"/>
                  </a:lnTo>
                  <a:lnTo>
                    <a:pt x="88605" y="430216"/>
                  </a:lnTo>
                  <a:lnTo>
                    <a:pt x="69991" y="389185"/>
                  </a:lnTo>
                  <a:lnTo>
                    <a:pt x="53003" y="343056"/>
                  </a:lnTo>
                  <a:lnTo>
                    <a:pt x="37906" y="292556"/>
                  </a:lnTo>
                  <a:lnTo>
                    <a:pt x="24962" y="238415"/>
                  </a:lnTo>
                  <a:lnTo>
                    <a:pt x="14437" y="181360"/>
                  </a:lnTo>
                  <a:lnTo>
                    <a:pt x="6592" y="122121"/>
                  </a:lnTo>
                  <a:lnTo>
                    <a:pt x="1691" y="61424"/>
                  </a:lnTo>
                  <a:lnTo>
                    <a:pt x="0" y="0"/>
                  </a:lnTo>
                </a:path>
                <a:path w="2362200" h="533400">
                  <a:moveTo>
                    <a:pt x="2362200" y="0"/>
                  </a:moveTo>
                  <a:lnTo>
                    <a:pt x="2362200" y="0"/>
                  </a:lnTo>
                </a:path>
                <a:path w="2362200" h="533400">
                  <a:moveTo>
                    <a:pt x="0" y="533400"/>
                  </a:moveTo>
                  <a:lnTo>
                    <a:pt x="0" y="533400"/>
                  </a:lnTo>
                </a:path>
              </a:pathLst>
            </a:custGeom>
            <a:ln w="9344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169409" y="2472689"/>
              <a:ext cx="547370" cy="1101090"/>
            </a:xfrm>
            <a:custGeom>
              <a:avLst/>
              <a:gdLst/>
              <a:ahLst/>
              <a:cxnLst/>
              <a:rect l="l" t="t" r="r" b="b"/>
              <a:pathLst>
                <a:path w="547370" h="1101089">
                  <a:moveTo>
                    <a:pt x="339089" y="1101089"/>
                  </a:moveTo>
                  <a:lnTo>
                    <a:pt x="403666" y="1088826"/>
                  </a:lnTo>
                  <a:lnTo>
                    <a:pt x="462513" y="1076137"/>
                  </a:lnTo>
                  <a:lnTo>
                    <a:pt x="509899" y="1062593"/>
                  </a:lnTo>
                  <a:lnTo>
                    <a:pt x="547369" y="1031239"/>
                  </a:lnTo>
                  <a:lnTo>
                    <a:pt x="525491" y="1015841"/>
                  </a:lnTo>
                  <a:lnTo>
                    <a:pt x="477331" y="999913"/>
                  </a:lnTo>
                  <a:lnTo>
                    <a:pt x="415766" y="983138"/>
                  </a:lnTo>
                  <a:lnTo>
                    <a:pt x="353671" y="965200"/>
                  </a:lnTo>
                  <a:lnTo>
                    <a:pt x="303923" y="945779"/>
                  </a:lnTo>
                  <a:lnTo>
                    <a:pt x="279400" y="924560"/>
                  </a:lnTo>
                  <a:lnTo>
                    <a:pt x="287984" y="899395"/>
                  </a:lnTo>
                  <a:lnTo>
                    <a:pt x="320980" y="870138"/>
                  </a:lnTo>
                  <a:lnTo>
                    <a:pt x="366394" y="839470"/>
                  </a:lnTo>
                  <a:lnTo>
                    <a:pt x="412232" y="810071"/>
                  </a:lnTo>
                  <a:lnTo>
                    <a:pt x="446499" y="784624"/>
                  </a:lnTo>
                  <a:lnTo>
                    <a:pt x="457200" y="765810"/>
                  </a:lnTo>
                  <a:lnTo>
                    <a:pt x="438373" y="757084"/>
                  </a:lnTo>
                  <a:lnTo>
                    <a:pt x="397604" y="756967"/>
                  </a:lnTo>
                  <a:lnTo>
                    <a:pt x="345122" y="760730"/>
                  </a:lnTo>
                  <a:lnTo>
                    <a:pt x="291159" y="763646"/>
                  </a:lnTo>
                  <a:lnTo>
                    <a:pt x="245944" y="760988"/>
                  </a:lnTo>
                  <a:lnTo>
                    <a:pt x="219710" y="748030"/>
                  </a:lnTo>
                  <a:lnTo>
                    <a:pt x="218134" y="720090"/>
                  </a:lnTo>
                  <a:lnTo>
                    <a:pt x="234197" y="680720"/>
                  </a:lnTo>
                  <a:lnTo>
                    <a:pt x="259079" y="635635"/>
                  </a:lnTo>
                  <a:lnTo>
                    <a:pt x="283962" y="590550"/>
                  </a:lnTo>
                  <a:lnTo>
                    <a:pt x="300025" y="551179"/>
                  </a:lnTo>
                  <a:lnTo>
                    <a:pt x="298450" y="523239"/>
                  </a:lnTo>
                  <a:lnTo>
                    <a:pt x="272209" y="510369"/>
                  </a:lnTo>
                  <a:lnTo>
                    <a:pt x="226953" y="507905"/>
                  </a:lnTo>
                  <a:lnTo>
                    <a:pt x="172878" y="511016"/>
                  </a:lnTo>
                  <a:lnTo>
                    <a:pt x="120179" y="514867"/>
                  </a:lnTo>
                  <a:lnTo>
                    <a:pt x="79051" y="514626"/>
                  </a:lnTo>
                  <a:lnTo>
                    <a:pt x="59689" y="505460"/>
                  </a:lnTo>
                  <a:lnTo>
                    <a:pt x="70132" y="485586"/>
                  </a:lnTo>
                  <a:lnTo>
                    <a:pt x="103857" y="457811"/>
                  </a:lnTo>
                  <a:lnTo>
                    <a:pt x="149224" y="426085"/>
                  </a:lnTo>
                  <a:lnTo>
                    <a:pt x="194592" y="394358"/>
                  </a:lnTo>
                  <a:lnTo>
                    <a:pt x="228317" y="366583"/>
                  </a:lnTo>
                  <a:lnTo>
                    <a:pt x="238760" y="346710"/>
                  </a:lnTo>
                  <a:lnTo>
                    <a:pt x="212100" y="336082"/>
                  </a:lnTo>
                  <a:lnTo>
                    <a:pt x="156545" y="335147"/>
                  </a:lnTo>
                  <a:lnTo>
                    <a:pt x="90444" y="337748"/>
                  </a:lnTo>
                  <a:lnTo>
                    <a:pt x="32146" y="337728"/>
                  </a:lnTo>
                  <a:lnTo>
                    <a:pt x="0" y="328930"/>
                  </a:lnTo>
                  <a:lnTo>
                    <a:pt x="2824" y="311515"/>
                  </a:lnTo>
                  <a:lnTo>
                    <a:pt x="28387" y="289590"/>
                  </a:lnTo>
                  <a:lnTo>
                    <a:pt x="63459" y="262910"/>
                  </a:lnTo>
                  <a:lnTo>
                    <a:pt x="94813" y="231231"/>
                  </a:lnTo>
                  <a:lnTo>
                    <a:pt x="109219" y="194310"/>
                  </a:lnTo>
                  <a:lnTo>
                    <a:pt x="106541" y="146089"/>
                  </a:lnTo>
                  <a:lnTo>
                    <a:pt x="94456" y="100012"/>
                  </a:lnTo>
                  <a:lnTo>
                    <a:pt x="75465" y="52506"/>
                  </a:lnTo>
                  <a:lnTo>
                    <a:pt x="52069" y="0"/>
                  </a:lnTo>
                </a:path>
              </a:pathLst>
            </a:custGeom>
            <a:ln w="279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185919" y="2400299"/>
              <a:ext cx="77470" cy="96520"/>
            </a:xfrm>
            <a:custGeom>
              <a:avLst/>
              <a:gdLst/>
              <a:ahLst/>
              <a:cxnLst/>
              <a:rect l="l" t="t" r="r" b="b"/>
              <a:pathLst>
                <a:path w="77470" h="96519">
                  <a:moveTo>
                    <a:pt x="2539" y="0"/>
                  </a:moveTo>
                  <a:lnTo>
                    <a:pt x="0" y="96520"/>
                  </a:lnTo>
                  <a:lnTo>
                    <a:pt x="77469" y="59689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322569" y="2381249"/>
              <a:ext cx="326390" cy="1223010"/>
            </a:xfrm>
            <a:custGeom>
              <a:avLst/>
              <a:gdLst/>
              <a:ahLst/>
              <a:cxnLst/>
              <a:rect l="l" t="t" r="r" b="b"/>
              <a:pathLst>
                <a:path w="326389" h="1223010">
                  <a:moveTo>
                    <a:pt x="0" y="1167129"/>
                  </a:moveTo>
                  <a:lnTo>
                    <a:pt x="61701" y="1189431"/>
                  </a:lnTo>
                  <a:lnTo>
                    <a:pt x="118709" y="1208379"/>
                  </a:lnTo>
                  <a:lnTo>
                    <a:pt x="166329" y="1220622"/>
                  </a:lnTo>
                  <a:lnTo>
                    <a:pt x="199867" y="1222806"/>
                  </a:lnTo>
                  <a:lnTo>
                    <a:pt x="214629" y="1211579"/>
                  </a:lnTo>
                  <a:lnTo>
                    <a:pt x="206858" y="1190889"/>
                  </a:lnTo>
                  <a:lnTo>
                    <a:pt x="181691" y="1158802"/>
                  </a:lnTo>
                  <a:lnTo>
                    <a:pt x="146149" y="1119473"/>
                  </a:lnTo>
                  <a:lnTo>
                    <a:pt x="107253" y="1077056"/>
                  </a:lnTo>
                  <a:lnTo>
                    <a:pt x="72023" y="1035705"/>
                  </a:lnTo>
                  <a:lnTo>
                    <a:pt x="47478" y="999575"/>
                  </a:lnTo>
                  <a:lnTo>
                    <a:pt x="40639" y="972820"/>
                  </a:lnTo>
                  <a:lnTo>
                    <a:pt x="61130" y="954410"/>
                  </a:lnTo>
                  <a:lnTo>
                    <a:pt x="104657" y="944927"/>
                  </a:lnTo>
                  <a:lnTo>
                    <a:pt x="159543" y="940593"/>
                  </a:lnTo>
                  <a:lnTo>
                    <a:pt x="214112" y="937636"/>
                  </a:lnTo>
                  <a:lnTo>
                    <a:pt x="256686" y="932279"/>
                  </a:lnTo>
                  <a:lnTo>
                    <a:pt x="275589" y="920750"/>
                  </a:lnTo>
                  <a:lnTo>
                    <a:pt x="263489" y="902364"/>
                  </a:lnTo>
                  <a:lnTo>
                    <a:pt x="228317" y="880768"/>
                  </a:lnTo>
                  <a:lnTo>
                    <a:pt x="181292" y="856773"/>
                  </a:lnTo>
                  <a:lnTo>
                    <a:pt x="133632" y="831191"/>
                  </a:lnTo>
                  <a:lnTo>
                    <a:pt x="96555" y="804833"/>
                  </a:lnTo>
                  <a:lnTo>
                    <a:pt x="81279" y="778510"/>
                  </a:lnTo>
                  <a:lnTo>
                    <a:pt x="94126" y="752263"/>
                  </a:lnTo>
                  <a:lnTo>
                    <a:pt x="128175" y="724746"/>
                  </a:lnTo>
                  <a:lnTo>
                    <a:pt x="172878" y="696594"/>
                  </a:lnTo>
                  <a:lnTo>
                    <a:pt x="217687" y="668443"/>
                  </a:lnTo>
                  <a:lnTo>
                    <a:pt x="252053" y="640926"/>
                  </a:lnTo>
                  <a:lnTo>
                    <a:pt x="249619" y="588797"/>
                  </a:lnTo>
                  <a:lnTo>
                    <a:pt x="212184" y="562562"/>
                  </a:lnTo>
                  <a:lnTo>
                    <a:pt x="164306" y="536892"/>
                  </a:lnTo>
                  <a:lnTo>
                    <a:pt x="117169" y="512703"/>
                  </a:lnTo>
                  <a:lnTo>
                    <a:pt x="81956" y="490913"/>
                  </a:lnTo>
                  <a:lnTo>
                    <a:pt x="69850" y="472439"/>
                  </a:lnTo>
                  <a:lnTo>
                    <a:pt x="89017" y="459851"/>
                  </a:lnTo>
                  <a:lnTo>
                    <a:pt x="132174" y="452167"/>
                  </a:lnTo>
                  <a:lnTo>
                    <a:pt x="187325" y="446881"/>
                  </a:lnTo>
                  <a:lnTo>
                    <a:pt x="242475" y="441489"/>
                  </a:lnTo>
                  <a:lnTo>
                    <a:pt x="285632" y="433487"/>
                  </a:lnTo>
                  <a:lnTo>
                    <a:pt x="304800" y="420370"/>
                  </a:lnTo>
                  <a:lnTo>
                    <a:pt x="288005" y="396808"/>
                  </a:lnTo>
                  <a:lnTo>
                    <a:pt x="241157" y="366908"/>
                  </a:lnTo>
                  <a:lnTo>
                    <a:pt x="183276" y="334690"/>
                  </a:lnTo>
                  <a:lnTo>
                    <a:pt x="133380" y="304180"/>
                  </a:lnTo>
                  <a:lnTo>
                    <a:pt x="110489" y="279400"/>
                  </a:lnTo>
                  <a:lnTo>
                    <a:pt x="121919" y="264474"/>
                  </a:lnTo>
                  <a:lnTo>
                    <a:pt x="154990" y="257535"/>
                  </a:lnTo>
                  <a:lnTo>
                    <a:pt x="198729" y="251327"/>
                  </a:lnTo>
                  <a:lnTo>
                    <a:pt x="242163" y="238597"/>
                  </a:lnTo>
                  <a:lnTo>
                    <a:pt x="274319" y="212089"/>
                  </a:lnTo>
                  <a:lnTo>
                    <a:pt x="296564" y="165913"/>
                  </a:lnTo>
                  <a:lnTo>
                    <a:pt x="310356" y="116046"/>
                  </a:lnTo>
                  <a:lnTo>
                    <a:pt x="319147" y="61178"/>
                  </a:lnTo>
                  <a:lnTo>
                    <a:pt x="326389" y="0"/>
                  </a:lnTo>
                </a:path>
              </a:pathLst>
            </a:custGeom>
            <a:ln w="2793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605779" y="2301239"/>
              <a:ext cx="85090" cy="90170"/>
            </a:xfrm>
            <a:custGeom>
              <a:avLst/>
              <a:gdLst/>
              <a:ahLst/>
              <a:cxnLst/>
              <a:rect l="l" t="t" r="r" b="b"/>
              <a:pathLst>
                <a:path w="85089" h="90169">
                  <a:moveTo>
                    <a:pt x="50800" y="0"/>
                  </a:moveTo>
                  <a:lnTo>
                    <a:pt x="0" y="81280"/>
                  </a:lnTo>
                  <a:lnTo>
                    <a:pt x="85090" y="9017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7773669" y="1939290"/>
            <a:ext cx="228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04200" y="2396490"/>
            <a:ext cx="530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SiO</a:t>
            </a:r>
            <a:r>
              <a:rPr dirty="0" baseline="-23809" sz="1575" spc="-7">
                <a:latin typeface="Arial MT"/>
                <a:cs typeface="Arial MT"/>
              </a:rPr>
              <a:t>2</a:t>
            </a:r>
            <a:endParaRPr baseline="-23809" sz="1575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900237" y="2272029"/>
            <a:ext cx="6496050" cy="4133850"/>
            <a:chOff x="1900237" y="2272029"/>
            <a:chExt cx="6496050" cy="4133850"/>
          </a:xfrm>
        </p:grpSpPr>
        <p:sp>
          <p:nvSpPr>
            <p:cNvPr id="50" name="object 50"/>
            <p:cNvSpPr/>
            <p:nvPr/>
          </p:nvSpPr>
          <p:spPr>
            <a:xfrm>
              <a:off x="7405370" y="2285999"/>
              <a:ext cx="443230" cy="379730"/>
            </a:xfrm>
            <a:custGeom>
              <a:avLst/>
              <a:gdLst/>
              <a:ahLst/>
              <a:cxnLst/>
              <a:rect l="l" t="t" r="r" b="b"/>
              <a:pathLst>
                <a:path w="443229" h="379730">
                  <a:moveTo>
                    <a:pt x="443229" y="0"/>
                  </a:moveTo>
                  <a:lnTo>
                    <a:pt x="0" y="379729"/>
                  </a:lnTo>
                </a:path>
              </a:pathLst>
            </a:custGeom>
            <a:ln w="2794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15200" y="2618739"/>
              <a:ext cx="129540" cy="12446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800340" y="2666999"/>
              <a:ext cx="581660" cy="322580"/>
            </a:xfrm>
            <a:custGeom>
              <a:avLst/>
              <a:gdLst/>
              <a:ahLst/>
              <a:cxnLst/>
              <a:rect l="l" t="t" r="r" b="b"/>
              <a:pathLst>
                <a:path w="581659" h="322580">
                  <a:moveTo>
                    <a:pt x="581659" y="0"/>
                  </a:moveTo>
                  <a:lnTo>
                    <a:pt x="0" y="322579"/>
                  </a:lnTo>
                </a:path>
              </a:pathLst>
            </a:custGeom>
            <a:ln w="2794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96200" y="2936239"/>
              <a:ext cx="133350" cy="11176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05000" y="6019800"/>
              <a:ext cx="6096000" cy="1524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05000" y="6096000"/>
              <a:ext cx="6096000" cy="1524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05000" y="6172200"/>
              <a:ext cx="6096000" cy="1524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05000" y="6248400"/>
              <a:ext cx="6096000" cy="1524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38019" y="6324600"/>
              <a:ext cx="6062980" cy="7620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905000" y="6019800"/>
              <a:ext cx="6096000" cy="381000"/>
            </a:xfrm>
            <a:custGeom>
              <a:avLst/>
              <a:gdLst/>
              <a:ahLst/>
              <a:cxnLst/>
              <a:rect l="l" t="t" r="r" b="b"/>
              <a:pathLst>
                <a:path w="6096000" h="381000">
                  <a:moveTo>
                    <a:pt x="30480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6096000" y="0"/>
                  </a:lnTo>
                  <a:lnTo>
                    <a:pt x="6096000" y="381000"/>
                  </a:lnTo>
                  <a:lnTo>
                    <a:pt x="3048000" y="381000"/>
                  </a:lnTo>
                  <a:close/>
                </a:path>
              </a:pathLst>
            </a:custGeom>
            <a:ln w="9344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610869" y="4453890"/>
            <a:ext cx="95059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El</a:t>
            </a:r>
            <a:r>
              <a:rPr dirty="0" sz="1800" spc="-15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5">
                <a:latin typeface="Arial MT"/>
                <a:cs typeface="Arial MT"/>
              </a:rPr>
              <a:t>t</a:t>
            </a:r>
            <a:r>
              <a:rPr dirty="0" sz="1800" spc="-10">
                <a:latin typeface="Arial MT"/>
                <a:cs typeface="Arial MT"/>
              </a:rPr>
              <a:t>r</a:t>
            </a:r>
            <a:r>
              <a:rPr dirty="0" sz="1800" spc="-5">
                <a:latin typeface="Arial MT"/>
                <a:cs typeface="Arial MT"/>
              </a:rPr>
              <a:t>ical  </a:t>
            </a:r>
            <a:r>
              <a:rPr dirty="0" sz="1800" spc="-5">
                <a:latin typeface="Arial MT"/>
                <a:cs typeface="Arial MT"/>
              </a:rPr>
              <a:t>contacts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062355" y="2667000"/>
            <a:ext cx="918844" cy="3429000"/>
            <a:chOff x="1062355" y="2667000"/>
            <a:chExt cx="918844" cy="3429000"/>
          </a:xfrm>
        </p:grpSpPr>
        <p:sp>
          <p:nvSpPr>
            <p:cNvPr id="62" name="object 62"/>
            <p:cNvSpPr/>
            <p:nvPr/>
          </p:nvSpPr>
          <p:spPr>
            <a:xfrm>
              <a:off x="1066800" y="2730500"/>
              <a:ext cx="882650" cy="1765300"/>
            </a:xfrm>
            <a:custGeom>
              <a:avLst/>
              <a:gdLst/>
              <a:ahLst/>
              <a:cxnLst/>
              <a:rect l="l" t="t" r="r" b="b"/>
              <a:pathLst>
                <a:path w="882650" h="1765300">
                  <a:moveTo>
                    <a:pt x="0" y="1765300"/>
                  </a:moveTo>
                  <a:lnTo>
                    <a:pt x="882650" y="0"/>
                  </a:lnTo>
                </a:path>
              </a:pathLst>
            </a:custGeom>
            <a:ln w="889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913890" y="2667000"/>
              <a:ext cx="67310" cy="85090"/>
            </a:xfrm>
            <a:custGeom>
              <a:avLst/>
              <a:gdLst/>
              <a:ahLst/>
              <a:cxnLst/>
              <a:rect l="l" t="t" r="r" b="b"/>
              <a:pathLst>
                <a:path w="67310" h="85089">
                  <a:moveTo>
                    <a:pt x="67310" y="0"/>
                  </a:moveTo>
                  <a:lnTo>
                    <a:pt x="0" y="50800"/>
                  </a:lnTo>
                  <a:lnTo>
                    <a:pt x="67310" y="85089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066800" y="5029200"/>
              <a:ext cx="795020" cy="1010919"/>
            </a:xfrm>
            <a:custGeom>
              <a:avLst/>
              <a:gdLst/>
              <a:ahLst/>
              <a:cxnLst/>
              <a:rect l="l" t="t" r="r" b="b"/>
              <a:pathLst>
                <a:path w="795019" h="1010920">
                  <a:moveTo>
                    <a:pt x="0" y="0"/>
                  </a:moveTo>
                  <a:lnTo>
                    <a:pt x="795019" y="1010919"/>
                  </a:lnTo>
                </a:path>
              </a:pathLst>
            </a:custGeom>
            <a:ln w="889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828800" y="6013450"/>
              <a:ext cx="76200" cy="82550"/>
            </a:xfrm>
            <a:custGeom>
              <a:avLst/>
              <a:gdLst/>
              <a:ahLst/>
              <a:cxnLst/>
              <a:rect l="l" t="t" r="r" b="b"/>
              <a:pathLst>
                <a:path w="76200" h="82550">
                  <a:moveTo>
                    <a:pt x="59689" y="0"/>
                  </a:moveTo>
                  <a:lnTo>
                    <a:pt x="0" y="46990"/>
                  </a:lnTo>
                  <a:lnTo>
                    <a:pt x="76200" y="82550"/>
                  </a:lnTo>
                  <a:lnTo>
                    <a:pt x="596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4890770" y="3310890"/>
            <a:ext cx="216535" cy="1153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135" b="1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dirty="0" sz="2400" spc="-135" b="1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887470" y="2091690"/>
            <a:ext cx="1216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33399"/>
                </a:solidFill>
                <a:latin typeface="Arial MT"/>
                <a:cs typeface="Arial MT"/>
              </a:rPr>
              <a:t>Light</a:t>
            </a:r>
            <a:r>
              <a:rPr dirty="0" sz="1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333399"/>
                </a:solidFill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279" y="497840"/>
            <a:ext cx="28809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Arial MT"/>
                <a:cs typeface="Arial MT"/>
              </a:rPr>
              <a:t>C</a:t>
            </a:r>
            <a:r>
              <a:rPr dirty="0" sz="4400" spc="-10">
                <a:latin typeface="Arial MT"/>
                <a:cs typeface="Arial MT"/>
              </a:rPr>
              <a:t>o</a:t>
            </a:r>
            <a:r>
              <a:rPr dirty="0" sz="4400" spc="-5">
                <a:latin typeface="Arial MT"/>
                <a:cs typeface="Arial MT"/>
              </a:rPr>
              <a:t>ndu</a:t>
            </a:r>
            <a:r>
              <a:rPr dirty="0" sz="4400">
                <a:latin typeface="Arial MT"/>
                <a:cs typeface="Arial MT"/>
              </a:rPr>
              <a:t>c</a:t>
            </a:r>
            <a:r>
              <a:rPr dirty="0" sz="4400" spc="-5">
                <a:latin typeface="Arial MT"/>
                <a:cs typeface="Arial MT"/>
              </a:rPr>
              <a:t>to</a:t>
            </a:r>
            <a:r>
              <a:rPr dirty="0" sz="4400" spc="-10">
                <a:latin typeface="Arial MT"/>
                <a:cs typeface="Arial MT"/>
              </a:rPr>
              <a:t>r</a:t>
            </a:r>
            <a:r>
              <a:rPr dirty="0" sz="4400">
                <a:latin typeface="Arial MT"/>
                <a:cs typeface="Arial MT"/>
              </a:rPr>
              <a:t>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634490"/>
            <a:ext cx="7693659" cy="431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 MT"/>
                <a:cs typeface="Arial MT"/>
              </a:rPr>
              <a:t>Good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conductors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have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low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resistance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so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electrons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flow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through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them</a:t>
            </a:r>
            <a:r>
              <a:rPr dirty="0" sz="3200" spc="1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with</a:t>
            </a:r>
            <a:r>
              <a:rPr dirty="0" sz="3200" spc="-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ease.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latin typeface="Arial"/>
                <a:cs typeface="Arial"/>
              </a:rPr>
              <a:t>Best</a:t>
            </a:r>
            <a:r>
              <a:rPr dirty="0" sz="3200" spc="-5" b="1">
                <a:latin typeface="Arial"/>
                <a:cs typeface="Arial"/>
              </a:rPr>
              <a:t> </a:t>
            </a:r>
            <a:r>
              <a:rPr dirty="0" sz="3200">
                <a:latin typeface="Arial MT"/>
                <a:cs typeface="Arial MT"/>
              </a:rPr>
              <a:t>element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conductors</a:t>
            </a:r>
            <a:r>
              <a:rPr dirty="0" sz="3200" spc="-5">
                <a:latin typeface="Arial MT"/>
                <a:cs typeface="Arial MT"/>
              </a:rPr>
              <a:t> include:</a:t>
            </a:r>
            <a:endParaRPr sz="3200">
              <a:latin typeface="Arial MT"/>
              <a:cs typeface="Arial MT"/>
            </a:endParaRPr>
          </a:p>
          <a:p>
            <a:pPr lvl="1" marL="755650" indent="-286385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dirty="0" sz="2800" spc="-5">
                <a:latin typeface="Arial MT"/>
                <a:cs typeface="Arial MT"/>
              </a:rPr>
              <a:t>Copper,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silver,</a:t>
            </a:r>
            <a:r>
              <a:rPr dirty="0" sz="2800" spc="-5">
                <a:latin typeface="Arial MT"/>
                <a:cs typeface="Arial MT"/>
              </a:rPr>
              <a:t> gold, </a:t>
            </a:r>
            <a:r>
              <a:rPr dirty="0" sz="2800">
                <a:latin typeface="Arial MT"/>
                <a:cs typeface="Arial MT"/>
              </a:rPr>
              <a:t>aluminum,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&amp;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nickel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Alloys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are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also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good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conductors:</a:t>
            </a:r>
            <a:endParaRPr sz="3200">
              <a:latin typeface="Arial MT"/>
              <a:cs typeface="Arial MT"/>
            </a:endParaRPr>
          </a:p>
          <a:p>
            <a:pPr lvl="1" marL="755650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dirty="0" sz="2800" spc="-5">
                <a:latin typeface="Arial MT"/>
                <a:cs typeface="Arial MT"/>
              </a:rPr>
              <a:t>Brass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&amp;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steel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 MT"/>
                <a:cs typeface="Arial MT"/>
              </a:rPr>
              <a:t>Good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conductors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can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also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be liquid:</a:t>
            </a:r>
            <a:endParaRPr sz="3200">
              <a:latin typeface="Arial MT"/>
              <a:cs typeface="Arial MT"/>
            </a:endParaRPr>
          </a:p>
          <a:p>
            <a:pPr lvl="1" marL="755650" indent="-286385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dirty="0" sz="2800" spc="-5">
                <a:latin typeface="Arial MT"/>
                <a:cs typeface="Arial MT"/>
              </a:rPr>
              <a:t>Salt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water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4780" y="416559"/>
            <a:ext cx="44049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Arial MT"/>
                <a:cs typeface="Arial MT"/>
              </a:rPr>
              <a:t>LED</a:t>
            </a:r>
            <a:r>
              <a:rPr dirty="0" sz="4400" spc="-70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Construction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9" y="2091690"/>
            <a:ext cx="8221345" cy="39865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065" marR="45085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MS UI Gothic"/>
              <a:buChar char="❑"/>
              <a:tabLst>
                <a:tab pos="393700" algn="l"/>
                <a:tab pos="1653539" algn="l"/>
                <a:tab pos="2389505" algn="l"/>
                <a:tab pos="3503295" algn="l"/>
                <a:tab pos="3900804" algn="l"/>
                <a:tab pos="4636770" algn="l"/>
                <a:tab pos="5154295" algn="l"/>
                <a:tab pos="6382385" algn="l"/>
                <a:tab pos="7914640" algn="l"/>
              </a:tabLst>
            </a:pPr>
            <a:r>
              <a:rPr dirty="0" sz="2400" spc="-15">
                <a:latin typeface="Arial MT"/>
                <a:cs typeface="Arial MT"/>
              </a:rPr>
              <a:t>E</a:t>
            </a:r>
            <a:r>
              <a:rPr dirty="0" sz="2400">
                <a:latin typeface="Arial MT"/>
                <a:cs typeface="Arial MT"/>
              </a:rPr>
              <a:t>f</a:t>
            </a:r>
            <a:r>
              <a:rPr dirty="0" sz="2400" spc="10">
                <a:latin typeface="Arial MT"/>
                <a:cs typeface="Arial MT"/>
              </a:rPr>
              <a:t>f</a:t>
            </a:r>
            <a:r>
              <a:rPr dirty="0" sz="2400" spc="-15">
                <a:latin typeface="Arial MT"/>
                <a:cs typeface="Arial MT"/>
              </a:rPr>
              <a:t>i</a:t>
            </a:r>
            <a:r>
              <a:rPr dirty="0" sz="2400" spc="5">
                <a:latin typeface="Arial MT"/>
                <a:cs typeface="Arial MT"/>
              </a:rPr>
              <a:t>c</a:t>
            </a:r>
            <a:r>
              <a:rPr dirty="0" sz="2400" spc="-15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e</a:t>
            </a:r>
            <a:r>
              <a:rPr dirty="0" sz="2400" spc="-10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t	</a:t>
            </a:r>
            <a:r>
              <a:rPr dirty="0" sz="2400" spc="-5">
                <a:latin typeface="Arial MT"/>
                <a:cs typeface="Arial MT"/>
              </a:rPr>
              <a:t>li</a:t>
            </a:r>
            <a:r>
              <a:rPr dirty="0" sz="2400" spc="-10">
                <a:latin typeface="Arial MT"/>
                <a:cs typeface="Arial MT"/>
              </a:rPr>
              <a:t>gh</a:t>
            </a:r>
            <a:r>
              <a:rPr dirty="0" sz="2400">
                <a:latin typeface="Arial MT"/>
                <a:cs typeface="Arial MT"/>
              </a:rPr>
              <a:t>t	</a:t>
            </a:r>
            <a:r>
              <a:rPr dirty="0" sz="2400" spc="-10">
                <a:latin typeface="Arial MT"/>
                <a:cs typeface="Arial MT"/>
              </a:rPr>
              <a:t>e</a:t>
            </a:r>
            <a:r>
              <a:rPr dirty="0" sz="2400" spc="25">
                <a:latin typeface="Arial MT"/>
                <a:cs typeface="Arial MT"/>
              </a:rPr>
              <a:t>m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tt</a:t>
            </a:r>
            <a:r>
              <a:rPr dirty="0" sz="2400" spc="-10">
                <a:latin typeface="Arial MT"/>
                <a:cs typeface="Arial MT"/>
              </a:rPr>
              <a:t>e</a:t>
            </a:r>
            <a:r>
              <a:rPr dirty="0" sz="2400">
                <a:latin typeface="Arial MT"/>
                <a:cs typeface="Arial MT"/>
              </a:rPr>
              <a:t>r	</a:t>
            </a:r>
            <a:r>
              <a:rPr dirty="0" sz="2400" spc="-15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s	</a:t>
            </a:r>
            <a:r>
              <a:rPr dirty="0" sz="2400" spc="-10">
                <a:latin typeface="Arial MT"/>
                <a:cs typeface="Arial MT"/>
              </a:rPr>
              <a:t>a</a:t>
            </a: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>
                <a:latin typeface="Arial MT"/>
                <a:cs typeface="Arial MT"/>
              </a:rPr>
              <a:t>so	an	</a:t>
            </a:r>
            <a:r>
              <a:rPr dirty="0" sz="2400" spc="-10">
                <a:latin typeface="Arial MT"/>
                <a:cs typeface="Arial MT"/>
              </a:rPr>
              <a:t>e</a:t>
            </a:r>
            <a:r>
              <a:rPr dirty="0" sz="2400">
                <a:latin typeface="Arial MT"/>
                <a:cs typeface="Arial MT"/>
              </a:rPr>
              <a:t>ff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 spc="-10">
                <a:latin typeface="Arial MT"/>
                <a:cs typeface="Arial MT"/>
              </a:rPr>
              <a:t>en</a:t>
            </a:r>
            <a:r>
              <a:rPr dirty="0" sz="2400">
                <a:latin typeface="Arial MT"/>
                <a:cs typeface="Arial MT"/>
              </a:rPr>
              <a:t>t	</a:t>
            </a:r>
            <a:r>
              <a:rPr dirty="0" sz="2400" spc="-10">
                <a:latin typeface="Arial MT"/>
                <a:cs typeface="Arial MT"/>
              </a:rPr>
              <a:t>ab</a:t>
            </a:r>
            <a:r>
              <a:rPr dirty="0" sz="2400">
                <a:latin typeface="Arial MT"/>
                <a:cs typeface="Arial MT"/>
              </a:rPr>
              <a:t>s</a:t>
            </a:r>
            <a:r>
              <a:rPr dirty="0" sz="2400" spc="-5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rb</a:t>
            </a:r>
            <a:r>
              <a:rPr dirty="0" sz="2400" spc="-10">
                <a:latin typeface="Arial MT"/>
                <a:cs typeface="Arial MT"/>
              </a:rPr>
              <a:t>e</a:t>
            </a:r>
            <a:r>
              <a:rPr dirty="0" sz="2400">
                <a:latin typeface="Arial MT"/>
                <a:cs typeface="Arial MT"/>
              </a:rPr>
              <a:t>rs	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f  </a:t>
            </a:r>
            <a:r>
              <a:rPr dirty="0" sz="2400" spc="-5">
                <a:latin typeface="Arial MT"/>
                <a:cs typeface="Arial MT"/>
              </a:rPr>
              <a:t>radiation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therefore,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">
                <a:latin typeface="Arial MT"/>
                <a:cs typeface="Arial MT"/>
              </a:rPr>
              <a:t> shallow </a:t>
            </a:r>
            <a:r>
              <a:rPr dirty="0" sz="2400">
                <a:latin typeface="Arial MT"/>
                <a:cs typeface="Arial MT"/>
              </a:rPr>
              <a:t>p-n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junction required.</a:t>
            </a:r>
            <a:endParaRPr sz="2400">
              <a:latin typeface="Arial MT"/>
              <a:cs typeface="Arial MT"/>
            </a:endParaRPr>
          </a:p>
          <a:p>
            <a:pPr marL="393065" marR="44450" indent="-342900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Font typeface="MS UI Gothic"/>
              <a:buChar char="❑"/>
              <a:tabLst>
                <a:tab pos="393700" algn="l"/>
                <a:tab pos="1397000" algn="l"/>
                <a:tab pos="2813685" algn="l"/>
                <a:tab pos="3261360" algn="l"/>
                <a:tab pos="3945254" algn="l"/>
                <a:tab pos="4392930" algn="l"/>
                <a:tab pos="4991735" algn="l"/>
                <a:tab pos="5506720" algn="l"/>
                <a:tab pos="6512559" algn="l"/>
                <a:tab pos="7027545" algn="l"/>
                <a:tab pos="7373620" algn="l"/>
              </a:tabLst>
            </a:pPr>
            <a:r>
              <a:rPr dirty="0" sz="2400" spc="-15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ct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 spc="-10">
                <a:latin typeface="Arial MT"/>
                <a:cs typeface="Arial MT"/>
              </a:rPr>
              <a:t>v</a:t>
            </a:r>
            <a:r>
              <a:rPr dirty="0" sz="2400">
                <a:latin typeface="Arial MT"/>
                <a:cs typeface="Arial MT"/>
              </a:rPr>
              <a:t>e	</a:t>
            </a:r>
            <a:r>
              <a:rPr dirty="0" sz="2400" spc="25">
                <a:latin typeface="Arial MT"/>
                <a:cs typeface="Arial MT"/>
              </a:rPr>
              <a:t>m</a:t>
            </a:r>
            <a:r>
              <a:rPr dirty="0" sz="2400" spc="-10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10">
                <a:latin typeface="Arial MT"/>
                <a:cs typeface="Arial MT"/>
              </a:rPr>
              <a:t>e</a:t>
            </a:r>
            <a:r>
              <a:rPr dirty="0" sz="2400" spc="5">
                <a:latin typeface="Arial MT"/>
                <a:cs typeface="Arial MT"/>
              </a:rPr>
              <a:t>r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 spc="-10">
                <a:latin typeface="Arial MT"/>
                <a:cs typeface="Arial MT"/>
              </a:rPr>
              <a:t>a</a:t>
            </a: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>
                <a:latin typeface="Arial MT"/>
                <a:cs typeface="Arial MT"/>
              </a:rPr>
              <a:t>s	(n	</a:t>
            </a:r>
            <a:r>
              <a:rPr dirty="0" sz="2400" spc="-10">
                <a:latin typeface="Arial MT"/>
                <a:cs typeface="Arial MT"/>
              </a:rPr>
              <a:t>an</a:t>
            </a:r>
            <a:r>
              <a:rPr dirty="0" sz="2400">
                <a:latin typeface="Arial MT"/>
                <a:cs typeface="Arial MT"/>
              </a:rPr>
              <a:t>d	</a:t>
            </a:r>
            <a:r>
              <a:rPr dirty="0" sz="2400" spc="-10">
                <a:latin typeface="Arial MT"/>
                <a:cs typeface="Arial MT"/>
              </a:rPr>
              <a:t>p</a:t>
            </a:r>
            <a:r>
              <a:rPr dirty="0" sz="2400">
                <a:latin typeface="Arial MT"/>
                <a:cs typeface="Arial MT"/>
              </a:rPr>
              <a:t>)	w</a:t>
            </a:r>
            <a:r>
              <a:rPr dirty="0" sz="2400" spc="-5">
                <a:latin typeface="Arial MT"/>
                <a:cs typeface="Arial MT"/>
              </a:rPr>
              <a:t>il</a:t>
            </a:r>
            <a:r>
              <a:rPr dirty="0" sz="2400">
                <a:latin typeface="Arial MT"/>
                <a:cs typeface="Arial MT"/>
              </a:rPr>
              <a:t>l	</a:t>
            </a:r>
            <a:r>
              <a:rPr dirty="0" sz="2400" spc="-10">
                <a:latin typeface="Arial MT"/>
                <a:cs typeface="Arial MT"/>
              </a:rPr>
              <a:t>b</a:t>
            </a:r>
            <a:r>
              <a:rPr dirty="0" sz="2400">
                <a:latin typeface="Arial MT"/>
                <a:cs typeface="Arial MT"/>
              </a:rPr>
              <a:t>e	</a:t>
            </a:r>
            <a:r>
              <a:rPr dirty="0" sz="2400" spc="-1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r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wn	on	a	</a:t>
            </a: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 spc="-10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tt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ce  </a:t>
            </a:r>
            <a:r>
              <a:rPr dirty="0" sz="2400">
                <a:latin typeface="Arial MT"/>
                <a:cs typeface="Arial MT"/>
              </a:rPr>
              <a:t>matched</a:t>
            </a:r>
            <a:r>
              <a:rPr dirty="0" sz="2400" spc="-5">
                <a:latin typeface="Arial MT"/>
                <a:cs typeface="Arial MT"/>
              </a:rPr>
              <a:t> substrate.</a:t>
            </a:r>
            <a:endParaRPr sz="2400">
              <a:latin typeface="Arial MT"/>
              <a:cs typeface="Arial MT"/>
            </a:endParaRPr>
          </a:p>
          <a:p>
            <a:pPr marL="393065" marR="45085" indent="-34290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MS UI Gothic"/>
              <a:buChar char="❑"/>
              <a:tabLst>
                <a:tab pos="393700" algn="l"/>
                <a:tab pos="1094740" algn="l"/>
                <a:tab pos="1711325" algn="l"/>
                <a:tab pos="2936875" algn="l"/>
                <a:tab pos="3535679" algn="l"/>
                <a:tab pos="4049395" algn="l"/>
                <a:tab pos="5243195" algn="l"/>
                <a:tab pos="6315710" algn="l"/>
                <a:tab pos="7033259" algn="l"/>
              </a:tabLst>
            </a:pPr>
            <a:r>
              <a:rPr dirty="0" sz="2400">
                <a:latin typeface="Arial MT"/>
                <a:cs typeface="Arial MT"/>
              </a:rPr>
              <a:t>The	</a:t>
            </a:r>
            <a:r>
              <a:rPr dirty="0" sz="2400" spc="-10">
                <a:latin typeface="Arial MT"/>
                <a:cs typeface="Arial MT"/>
              </a:rPr>
              <a:t>p</a:t>
            </a:r>
            <a:r>
              <a:rPr dirty="0" sz="2400" spc="5">
                <a:latin typeface="Arial MT"/>
                <a:cs typeface="Arial MT"/>
              </a:rPr>
              <a:t>-</a:t>
            </a:r>
            <a:r>
              <a:rPr dirty="0" sz="2400">
                <a:latin typeface="Arial MT"/>
                <a:cs typeface="Arial MT"/>
              </a:rPr>
              <a:t>n	j</a:t>
            </a:r>
            <a:r>
              <a:rPr dirty="0" sz="2400" spc="-10">
                <a:latin typeface="Arial MT"/>
                <a:cs typeface="Arial MT"/>
              </a:rPr>
              <a:t>u</a:t>
            </a:r>
            <a:r>
              <a:rPr dirty="0" sz="2400">
                <a:latin typeface="Arial MT"/>
                <a:cs typeface="Arial MT"/>
              </a:rPr>
              <a:t>nct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n	w</a:t>
            </a:r>
            <a:r>
              <a:rPr dirty="0" sz="2400" spc="-5">
                <a:latin typeface="Arial MT"/>
                <a:cs typeface="Arial MT"/>
              </a:rPr>
              <a:t>il</a:t>
            </a:r>
            <a:r>
              <a:rPr dirty="0" sz="2400">
                <a:latin typeface="Arial MT"/>
                <a:cs typeface="Arial MT"/>
              </a:rPr>
              <a:t>l	</a:t>
            </a:r>
            <a:r>
              <a:rPr dirty="0" sz="2400" spc="-10">
                <a:latin typeface="Arial MT"/>
                <a:cs typeface="Arial MT"/>
              </a:rPr>
              <a:t>b</a:t>
            </a:r>
            <a:r>
              <a:rPr dirty="0" sz="2400">
                <a:latin typeface="Arial MT"/>
                <a:cs typeface="Arial MT"/>
              </a:rPr>
              <a:t>e	</a:t>
            </a:r>
            <a:r>
              <a:rPr dirty="0" sz="2400" spc="10">
                <a:latin typeface="Arial MT"/>
                <a:cs typeface="Arial MT"/>
              </a:rPr>
              <a:t>f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rw</a:t>
            </a:r>
            <a:r>
              <a:rPr dirty="0" sz="2400" spc="-10">
                <a:latin typeface="Arial MT"/>
                <a:cs typeface="Arial MT"/>
              </a:rPr>
              <a:t>a</a:t>
            </a:r>
            <a:r>
              <a:rPr dirty="0" sz="2400" spc="5">
                <a:latin typeface="Arial MT"/>
                <a:cs typeface="Arial MT"/>
              </a:rPr>
              <a:t>r</a:t>
            </a:r>
            <a:r>
              <a:rPr dirty="0" sz="2400">
                <a:latin typeface="Arial MT"/>
                <a:cs typeface="Arial MT"/>
              </a:rPr>
              <a:t>d	</a:t>
            </a:r>
            <a:r>
              <a:rPr dirty="0" sz="2400" spc="-10">
                <a:latin typeface="Arial MT"/>
                <a:cs typeface="Arial MT"/>
              </a:rPr>
              <a:t>b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 spc="-10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sed	w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th	co</a:t>
            </a:r>
            <a:r>
              <a:rPr dirty="0" sz="2400" spc="-10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10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cts  </a:t>
            </a:r>
            <a:r>
              <a:rPr dirty="0" sz="2400">
                <a:latin typeface="Arial MT"/>
                <a:cs typeface="Arial MT"/>
              </a:rPr>
              <a:t>made</a:t>
            </a:r>
            <a:r>
              <a:rPr dirty="0" sz="2400" spc="-5">
                <a:latin typeface="Arial MT"/>
                <a:cs typeface="Arial MT"/>
              </a:rPr>
              <a:t> by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metallisation </a:t>
            </a:r>
            <a:r>
              <a:rPr dirty="0" sz="2400">
                <a:latin typeface="Arial MT"/>
                <a:cs typeface="Arial MT"/>
              </a:rPr>
              <a:t>to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upper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and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lower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surfaces.</a:t>
            </a:r>
            <a:endParaRPr sz="2400">
              <a:latin typeface="Arial MT"/>
              <a:cs typeface="Arial MT"/>
            </a:endParaRPr>
          </a:p>
          <a:p>
            <a:pPr marL="393065" marR="43180" indent="-34290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MS UI Gothic"/>
              <a:buChar char="❑"/>
              <a:tabLst>
                <a:tab pos="393700" algn="l"/>
                <a:tab pos="1412240" algn="l"/>
                <a:tab pos="1855470" algn="l"/>
                <a:tab pos="2769870" algn="l"/>
                <a:tab pos="3382645" algn="l"/>
                <a:tab pos="4350385" algn="l"/>
                <a:tab pos="5064760" algn="l"/>
                <a:tab pos="6048375" algn="l"/>
                <a:tab pos="6560184" algn="l"/>
                <a:tab pos="7679055" algn="l"/>
              </a:tabLst>
            </a:pP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-10">
                <a:latin typeface="Arial MT"/>
                <a:cs typeface="Arial MT"/>
              </a:rPr>
              <a:t>ugh</a:t>
            </a:r>
            <a:r>
              <a:rPr dirty="0" sz="2400">
                <a:latin typeface="Arial MT"/>
                <a:cs typeface="Arial MT"/>
              </a:rPr>
              <a:t>t	to	</a:t>
            </a: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 spc="-10">
                <a:latin typeface="Arial MT"/>
                <a:cs typeface="Arial MT"/>
              </a:rPr>
              <a:t>eav</a:t>
            </a:r>
            <a:r>
              <a:rPr dirty="0" sz="2400">
                <a:latin typeface="Arial MT"/>
                <a:cs typeface="Arial MT"/>
              </a:rPr>
              <a:t>e	</a:t>
            </a:r>
            <a:r>
              <a:rPr dirty="0" sz="2400" spc="10">
                <a:latin typeface="Arial MT"/>
                <a:cs typeface="Arial MT"/>
              </a:rPr>
              <a:t>t</a:t>
            </a:r>
            <a:r>
              <a:rPr dirty="0" sz="2400" spc="-10">
                <a:latin typeface="Arial MT"/>
                <a:cs typeface="Arial MT"/>
              </a:rPr>
              <a:t>h</a:t>
            </a:r>
            <a:r>
              <a:rPr dirty="0" sz="2400">
                <a:latin typeface="Arial MT"/>
                <a:cs typeface="Arial MT"/>
              </a:rPr>
              <a:t>e	u</a:t>
            </a:r>
            <a:r>
              <a:rPr dirty="0" sz="2400" spc="-10">
                <a:latin typeface="Arial MT"/>
                <a:cs typeface="Arial MT"/>
              </a:rPr>
              <a:t>ppe</a:t>
            </a:r>
            <a:r>
              <a:rPr dirty="0" sz="2400">
                <a:latin typeface="Arial MT"/>
                <a:cs typeface="Arial MT"/>
              </a:rPr>
              <a:t>r	</a:t>
            </a:r>
            <a:r>
              <a:rPr dirty="0" sz="2400" spc="-10">
                <a:latin typeface="Arial MT"/>
                <a:cs typeface="Arial MT"/>
              </a:rPr>
              <a:t>pa</a:t>
            </a:r>
            <a:r>
              <a:rPr dirty="0" sz="2400" spc="5">
                <a:latin typeface="Arial MT"/>
                <a:cs typeface="Arial MT"/>
              </a:rPr>
              <a:t>r</a:t>
            </a:r>
            <a:r>
              <a:rPr dirty="0" sz="2400">
                <a:latin typeface="Arial MT"/>
                <a:cs typeface="Arial MT"/>
              </a:rPr>
              <a:t>t	</a:t>
            </a:r>
            <a:r>
              <a:rPr dirty="0" sz="2400" spc="-5">
                <a:latin typeface="Arial MT"/>
                <a:cs typeface="Arial MT"/>
              </a:rPr>
              <a:t>‘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 spc="-10">
                <a:latin typeface="Arial MT"/>
                <a:cs typeface="Arial MT"/>
              </a:rPr>
              <a:t>e</a:t>
            </a:r>
            <a:r>
              <a:rPr dirty="0" sz="2400">
                <a:latin typeface="Arial MT"/>
                <a:cs typeface="Arial MT"/>
              </a:rPr>
              <a:t>ar’	so	</a:t>
            </a:r>
            <a:r>
              <a:rPr dirty="0" sz="2400" spc="-10">
                <a:latin typeface="Arial MT"/>
                <a:cs typeface="Arial MT"/>
              </a:rPr>
              <a:t>pho</a:t>
            </a:r>
            <a:r>
              <a:rPr dirty="0" sz="2400" spc="10">
                <a:latin typeface="Arial MT"/>
                <a:cs typeface="Arial MT"/>
              </a:rPr>
              <a:t>t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n	c</a:t>
            </a:r>
            <a:r>
              <a:rPr dirty="0" sz="2400" spc="-5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n  </a:t>
            </a:r>
            <a:r>
              <a:rPr dirty="0" sz="2400" spc="-5">
                <a:latin typeface="Arial MT"/>
                <a:cs typeface="Arial MT"/>
              </a:rPr>
              <a:t>escape.</a:t>
            </a:r>
            <a:endParaRPr sz="2400">
              <a:latin typeface="Arial MT"/>
              <a:cs typeface="Arial MT"/>
            </a:endParaRPr>
          </a:p>
          <a:p>
            <a:pPr marL="393065" marR="40005" indent="-34290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MS UI Gothic"/>
              <a:buChar char="❑"/>
              <a:tabLst>
                <a:tab pos="393700" algn="l"/>
                <a:tab pos="1183640" algn="l"/>
                <a:tab pos="2123440" algn="l"/>
                <a:tab pos="3537585" algn="l"/>
                <a:tab pos="6285865" algn="l"/>
                <a:tab pos="7665720" algn="l"/>
              </a:tabLst>
            </a:pPr>
            <a:r>
              <a:rPr dirty="0" sz="2400">
                <a:latin typeface="Arial MT"/>
                <a:cs typeface="Arial MT"/>
              </a:rPr>
              <a:t>The	s</a:t>
            </a:r>
            <a:r>
              <a:rPr dirty="0" sz="2400" spc="-15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li</a:t>
            </a:r>
            <a:r>
              <a:rPr dirty="0" sz="2400">
                <a:latin typeface="Arial MT"/>
                <a:cs typeface="Arial MT"/>
              </a:rPr>
              <a:t>ca	</a:t>
            </a:r>
            <a:r>
              <a:rPr dirty="0" sz="2400" spc="-10">
                <a:latin typeface="Arial MT"/>
                <a:cs typeface="Arial MT"/>
              </a:rPr>
              <a:t>p</a:t>
            </a:r>
            <a:r>
              <a:rPr dirty="0" sz="2400" spc="5">
                <a:latin typeface="Arial MT"/>
                <a:cs typeface="Arial MT"/>
              </a:rPr>
              <a:t>r</a:t>
            </a:r>
            <a:r>
              <a:rPr dirty="0" sz="2400" spc="-10">
                <a:latin typeface="Arial MT"/>
                <a:cs typeface="Arial MT"/>
              </a:rPr>
              <a:t>ov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 spc="-10">
                <a:latin typeface="Arial MT"/>
                <a:cs typeface="Arial MT"/>
              </a:rPr>
              <a:t>de</a:t>
            </a:r>
            <a:r>
              <a:rPr dirty="0" sz="2400">
                <a:latin typeface="Arial MT"/>
                <a:cs typeface="Arial MT"/>
              </a:rPr>
              <a:t>s	</a:t>
            </a:r>
            <a:r>
              <a:rPr dirty="0" sz="2400" spc="-10">
                <a:latin typeface="Arial MT"/>
                <a:cs typeface="Arial MT"/>
              </a:rPr>
              <a:t>pa</a:t>
            </a:r>
            <a:r>
              <a:rPr dirty="0" sz="2400">
                <a:latin typeface="Arial MT"/>
                <a:cs typeface="Arial MT"/>
              </a:rPr>
              <a:t>ss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 spc="-10">
                <a:latin typeface="Arial MT"/>
                <a:cs typeface="Arial MT"/>
              </a:rPr>
              <a:t>va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n/</a:t>
            </a:r>
            <a:r>
              <a:rPr dirty="0" sz="2400" spc="-10">
                <a:latin typeface="Arial MT"/>
                <a:cs typeface="Arial MT"/>
              </a:rPr>
              <a:t>dev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ce	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s</a:t>
            </a:r>
            <a:r>
              <a:rPr dirty="0" sz="2400" spc="-5">
                <a:latin typeface="Arial MT"/>
                <a:cs typeface="Arial MT"/>
              </a:rPr>
              <a:t>ol</a:t>
            </a:r>
            <a:r>
              <a:rPr dirty="0" sz="2400" spc="-10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n	</a:t>
            </a:r>
            <a:r>
              <a:rPr dirty="0" sz="2400" spc="-10">
                <a:latin typeface="Arial MT"/>
                <a:cs typeface="Arial MT"/>
              </a:rPr>
              <a:t>an</a:t>
            </a:r>
            <a:r>
              <a:rPr dirty="0" sz="2400">
                <a:latin typeface="Arial MT"/>
                <a:cs typeface="Arial MT"/>
              </a:rPr>
              <a:t>d  </a:t>
            </a:r>
            <a:r>
              <a:rPr dirty="0" sz="2400" spc="-5">
                <a:latin typeface="Arial MT"/>
                <a:cs typeface="Arial MT"/>
              </a:rPr>
              <a:t>carrier confinement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220" y="416559"/>
            <a:ext cx="32575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Arial MT"/>
                <a:cs typeface="Arial MT"/>
              </a:rPr>
              <a:t>Efficient</a:t>
            </a:r>
            <a:r>
              <a:rPr dirty="0" sz="4400" spc="-50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LED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9" y="1512570"/>
            <a:ext cx="346075" cy="201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80">
                <a:latin typeface="MS UI Gothic"/>
                <a:cs typeface="MS UI Gothic"/>
              </a:rPr>
              <a:t>❑</a:t>
            </a:r>
            <a:endParaRPr sz="28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dirty="0" sz="2800" spc="-280">
                <a:latin typeface="MS UI Gothic"/>
                <a:cs typeface="MS UI Gothic"/>
              </a:rPr>
              <a:t>❑</a:t>
            </a:r>
            <a:endParaRPr sz="28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850"/>
              </a:spcBef>
            </a:pPr>
            <a:r>
              <a:rPr dirty="0" sz="2800" spc="-280">
                <a:latin typeface="MS UI Gothic"/>
                <a:cs typeface="MS UI Gothic"/>
              </a:rPr>
              <a:t>❑</a:t>
            </a:r>
            <a:endParaRPr sz="28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069" y="1548129"/>
            <a:ext cx="83743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4600" algn="l"/>
                <a:tab pos="1828164" algn="l"/>
                <a:tab pos="2763520" algn="l"/>
                <a:tab pos="4528185" algn="l"/>
                <a:tab pos="6611620" algn="l"/>
                <a:tab pos="7489825" algn="l"/>
              </a:tabLst>
            </a:pPr>
            <a:r>
              <a:rPr dirty="0" sz="2800" spc="-15">
                <a:latin typeface="Arial MT"/>
                <a:cs typeface="Arial MT"/>
              </a:rPr>
              <a:t>N</a:t>
            </a:r>
            <a:r>
              <a:rPr dirty="0" sz="2800" spc="10">
                <a:latin typeface="Arial MT"/>
                <a:cs typeface="Arial MT"/>
              </a:rPr>
              <a:t>e</a:t>
            </a:r>
            <a:r>
              <a:rPr dirty="0" sz="2800" spc="-10">
                <a:latin typeface="Arial MT"/>
                <a:cs typeface="Arial MT"/>
              </a:rPr>
              <a:t>e</a:t>
            </a:r>
            <a:r>
              <a:rPr dirty="0" sz="2800">
                <a:latin typeface="Arial MT"/>
                <a:cs typeface="Arial MT"/>
              </a:rPr>
              <a:t>d	a	</a:t>
            </a:r>
            <a:r>
              <a:rPr dirty="0" sz="2800" spc="-15" b="1">
                <a:latin typeface="Arial"/>
                <a:cs typeface="Arial"/>
              </a:rPr>
              <a:t>p</a:t>
            </a:r>
            <a:r>
              <a:rPr dirty="0" sz="2800" spc="5" b="1">
                <a:latin typeface="Arial"/>
                <a:cs typeface="Arial"/>
              </a:rPr>
              <a:t>-</a:t>
            </a:r>
            <a:r>
              <a:rPr dirty="0" sz="2800" b="1">
                <a:latin typeface="Arial"/>
                <a:cs typeface="Arial"/>
              </a:rPr>
              <a:t>n	j</a:t>
            </a:r>
            <a:r>
              <a:rPr dirty="0" sz="2800" spc="-15" b="1">
                <a:latin typeface="Arial"/>
                <a:cs typeface="Arial"/>
              </a:rPr>
              <a:t>un</a:t>
            </a:r>
            <a:r>
              <a:rPr dirty="0" sz="2800" spc="-5" b="1">
                <a:latin typeface="Arial"/>
                <a:cs typeface="Arial"/>
              </a:rPr>
              <a:t>c</a:t>
            </a:r>
            <a:r>
              <a:rPr dirty="0" sz="2800" spc="5" b="1">
                <a:latin typeface="Arial"/>
                <a:cs typeface="Arial"/>
              </a:rPr>
              <a:t>t</a:t>
            </a:r>
            <a:r>
              <a:rPr dirty="0" sz="2800" b="1">
                <a:latin typeface="Arial"/>
                <a:cs typeface="Arial"/>
              </a:rPr>
              <a:t>i</a:t>
            </a:r>
            <a:r>
              <a:rPr dirty="0" sz="2800" spc="-15" b="1">
                <a:latin typeface="Arial"/>
                <a:cs typeface="Arial"/>
              </a:rPr>
              <a:t>o</a:t>
            </a:r>
            <a:r>
              <a:rPr dirty="0" sz="2800" b="1">
                <a:latin typeface="Arial"/>
                <a:cs typeface="Arial"/>
              </a:rPr>
              <a:t>n	</a:t>
            </a:r>
            <a:r>
              <a:rPr dirty="0" sz="2800" spc="-5">
                <a:latin typeface="Arial MT"/>
                <a:cs typeface="Arial MT"/>
              </a:rPr>
              <a:t>(</a:t>
            </a:r>
            <a:r>
              <a:rPr dirty="0" sz="2800" spc="10">
                <a:latin typeface="Arial MT"/>
                <a:cs typeface="Arial MT"/>
              </a:rPr>
              <a:t>p</a:t>
            </a:r>
            <a:r>
              <a:rPr dirty="0" sz="2800" spc="-5">
                <a:latin typeface="Arial MT"/>
                <a:cs typeface="Arial MT"/>
              </a:rPr>
              <a:t>re</a:t>
            </a:r>
            <a:r>
              <a:rPr dirty="0" sz="2800">
                <a:latin typeface="Arial MT"/>
                <a:cs typeface="Arial MT"/>
              </a:rPr>
              <a:t>f</a:t>
            </a:r>
            <a:r>
              <a:rPr dirty="0" sz="2800" spc="-5">
                <a:latin typeface="Arial MT"/>
                <a:cs typeface="Arial MT"/>
              </a:rPr>
              <a:t>e</a:t>
            </a:r>
            <a:r>
              <a:rPr dirty="0" sz="2800" spc="5">
                <a:latin typeface="Arial MT"/>
                <a:cs typeface="Arial MT"/>
              </a:rPr>
              <a:t>r</a:t>
            </a:r>
            <a:r>
              <a:rPr dirty="0" sz="2800" spc="-5">
                <a:latin typeface="Arial MT"/>
                <a:cs typeface="Arial MT"/>
              </a:rPr>
              <a:t>abl</a:t>
            </a:r>
            <a:r>
              <a:rPr dirty="0" sz="2800">
                <a:latin typeface="Arial MT"/>
                <a:cs typeface="Arial MT"/>
              </a:rPr>
              <a:t>y	</a:t>
            </a:r>
            <a:r>
              <a:rPr dirty="0" sz="2800" spc="-10">
                <a:latin typeface="Arial MT"/>
                <a:cs typeface="Arial MT"/>
              </a:rPr>
              <a:t>t</a:t>
            </a:r>
            <a:r>
              <a:rPr dirty="0" sz="2800" spc="-5">
                <a:latin typeface="Arial MT"/>
                <a:cs typeface="Arial MT"/>
              </a:rPr>
              <a:t>h</a:t>
            </a:r>
            <a:r>
              <a:rPr dirty="0" sz="2800">
                <a:latin typeface="Arial MT"/>
                <a:cs typeface="Arial MT"/>
              </a:rPr>
              <a:t>e	sa</a:t>
            </a:r>
            <a:r>
              <a:rPr dirty="0" sz="2800" spc="10">
                <a:latin typeface="Arial MT"/>
                <a:cs typeface="Arial MT"/>
              </a:rPr>
              <a:t>m</a:t>
            </a:r>
            <a:r>
              <a:rPr dirty="0" sz="2800">
                <a:latin typeface="Arial MT"/>
                <a:cs typeface="Arial MT"/>
              </a:rPr>
              <a:t>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069" y="1889759"/>
            <a:ext cx="73279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semiconductor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material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only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different </a:t>
            </a:r>
            <a:r>
              <a:rPr dirty="0" sz="2800">
                <a:latin typeface="Arial MT"/>
                <a:cs typeface="Arial MT"/>
              </a:rPr>
              <a:t>dopants)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69" y="2320290"/>
            <a:ext cx="8441690" cy="168783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50800" marR="30480">
              <a:lnSpc>
                <a:spcPct val="88800"/>
              </a:lnSpc>
              <a:spcBef>
                <a:spcPts val="475"/>
              </a:spcBef>
              <a:tabLst>
                <a:tab pos="3147060" algn="l"/>
                <a:tab pos="3946525" algn="l"/>
                <a:tab pos="4527550" algn="l"/>
                <a:tab pos="6031865" algn="l"/>
                <a:tab pos="6920865" algn="l"/>
              </a:tabLst>
            </a:pPr>
            <a:r>
              <a:rPr dirty="0" sz="2800" spc="-15" b="1">
                <a:latin typeface="Arial"/>
                <a:cs typeface="Arial"/>
              </a:rPr>
              <a:t>R</a:t>
            </a:r>
            <a:r>
              <a:rPr dirty="0" sz="2800" spc="10" b="1">
                <a:latin typeface="Arial"/>
                <a:cs typeface="Arial"/>
              </a:rPr>
              <a:t>e</a:t>
            </a:r>
            <a:r>
              <a:rPr dirty="0" sz="2800" spc="-10" b="1">
                <a:latin typeface="Arial"/>
                <a:cs typeface="Arial"/>
              </a:rPr>
              <a:t>c</a:t>
            </a:r>
            <a:r>
              <a:rPr dirty="0" sz="2800" spc="-5" b="1">
                <a:latin typeface="Arial"/>
                <a:cs typeface="Arial"/>
              </a:rPr>
              <a:t>o</a:t>
            </a:r>
            <a:r>
              <a:rPr dirty="0" sz="2800" spc="-15" b="1">
                <a:latin typeface="Arial"/>
                <a:cs typeface="Arial"/>
              </a:rPr>
              <a:t>mb</a:t>
            </a:r>
            <a:r>
              <a:rPr dirty="0" sz="2800" spc="5" b="1">
                <a:latin typeface="Arial"/>
                <a:cs typeface="Arial"/>
              </a:rPr>
              <a:t>i</a:t>
            </a:r>
            <a:r>
              <a:rPr dirty="0" sz="2800" spc="-15" b="1">
                <a:latin typeface="Arial"/>
                <a:cs typeface="Arial"/>
              </a:rPr>
              <a:t>n</a:t>
            </a:r>
            <a:r>
              <a:rPr dirty="0" sz="2800" spc="-5" b="1">
                <a:latin typeface="Arial"/>
                <a:cs typeface="Arial"/>
              </a:rPr>
              <a:t>at</a:t>
            </a:r>
            <a:r>
              <a:rPr dirty="0" sz="2800" b="1">
                <a:latin typeface="Arial"/>
                <a:cs typeface="Arial"/>
              </a:rPr>
              <a:t>i</a:t>
            </a:r>
            <a:r>
              <a:rPr dirty="0" sz="2800" spc="-5" b="1">
                <a:latin typeface="Arial"/>
                <a:cs typeface="Arial"/>
              </a:rPr>
              <a:t>o</a:t>
            </a:r>
            <a:r>
              <a:rPr dirty="0" sz="2800" b="1">
                <a:latin typeface="Arial"/>
                <a:cs typeface="Arial"/>
              </a:rPr>
              <a:t>n	</a:t>
            </a:r>
            <a:r>
              <a:rPr dirty="0" sz="2800" spc="-10" b="1">
                <a:latin typeface="Arial"/>
                <a:cs typeface="Arial"/>
              </a:rPr>
              <a:t>m</a:t>
            </a:r>
            <a:r>
              <a:rPr dirty="0" sz="2800" spc="-15" b="1">
                <a:latin typeface="Arial"/>
                <a:cs typeface="Arial"/>
              </a:rPr>
              <a:t>u</a:t>
            </a:r>
            <a:r>
              <a:rPr dirty="0" sz="2800" spc="-5" b="1">
                <a:latin typeface="Arial"/>
                <a:cs typeface="Arial"/>
              </a:rPr>
              <a:t>s</a:t>
            </a:r>
            <a:r>
              <a:rPr dirty="0" sz="2800" b="1">
                <a:latin typeface="Arial"/>
                <a:cs typeface="Arial"/>
              </a:rPr>
              <a:t>t	</a:t>
            </a:r>
            <a:r>
              <a:rPr dirty="0" sz="2800" spc="-15" b="1">
                <a:latin typeface="Arial"/>
                <a:cs typeface="Arial"/>
              </a:rPr>
              <a:t>o</a:t>
            </a:r>
            <a:r>
              <a:rPr dirty="0" sz="2800" spc="-5" b="1">
                <a:latin typeface="Arial"/>
                <a:cs typeface="Arial"/>
              </a:rPr>
              <a:t>c</a:t>
            </a:r>
            <a:r>
              <a:rPr dirty="0" sz="2800" spc="10" b="1">
                <a:latin typeface="Arial"/>
                <a:cs typeface="Arial"/>
              </a:rPr>
              <a:t>c</a:t>
            </a:r>
            <a:r>
              <a:rPr dirty="0" sz="2800" spc="-15" b="1">
                <a:latin typeface="Arial"/>
                <a:cs typeface="Arial"/>
              </a:rPr>
              <a:t>u</a:t>
            </a:r>
            <a:r>
              <a:rPr dirty="0" sz="2800" b="1">
                <a:latin typeface="Arial"/>
                <a:cs typeface="Arial"/>
              </a:rPr>
              <a:t>r	</a:t>
            </a:r>
            <a:r>
              <a:rPr dirty="0" sz="2800">
                <a:latin typeface="MS UI Gothic"/>
                <a:cs typeface="MS UI Gothic"/>
              </a:rPr>
              <a:t>	</a:t>
            </a:r>
            <a:r>
              <a:rPr dirty="0" sz="2800" spc="-15">
                <a:latin typeface="Arial MT"/>
                <a:cs typeface="Arial MT"/>
              </a:rPr>
              <a:t>R</a:t>
            </a:r>
            <a:r>
              <a:rPr dirty="0" sz="2800" spc="-5">
                <a:latin typeface="Arial MT"/>
                <a:cs typeface="Arial MT"/>
              </a:rPr>
              <a:t>ad</a:t>
            </a:r>
            <a:r>
              <a:rPr dirty="0" sz="2800" spc="5">
                <a:latin typeface="Arial MT"/>
                <a:cs typeface="Arial MT"/>
              </a:rPr>
              <a:t>i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t</a:t>
            </a:r>
            <a:r>
              <a:rPr dirty="0" sz="2800" spc="-5">
                <a:latin typeface="Arial MT"/>
                <a:cs typeface="Arial MT"/>
              </a:rPr>
              <a:t>i</a:t>
            </a:r>
            <a:r>
              <a:rPr dirty="0" sz="2800" spc="5">
                <a:latin typeface="Arial MT"/>
                <a:cs typeface="Arial MT"/>
              </a:rPr>
              <a:t>v</a:t>
            </a:r>
            <a:r>
              <a:rPr dirty="0" sz="2800">
                <a:latin typeface="Arial MT"/>
                <a:cs typeface="Arial MT"/>
              </a:rPr>
              <a:t>e  </a:t>
            </a:r>
            <a:r>
              <a:rPr dirty="0" sz="2800" spc="-5">
                <a:latin typeface="Arial MT"/>
                <a:cs typeface="Arial MT"/>
              </a:rPr>
              <a:t>transmission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give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out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‘right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coloured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LED’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‘Right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coloured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LED’</a:t>
            </a:r>
            <a:r>
              <a:rPr dirty="0" sz="2800" spc="40">
                <a:latin typeface="Arial MT"/>
                <a:cs typeface="Arial MT"/>
              </a:rPr>
              <a:t> </a:t>
            </a:r>
            <a:r>
              <a:rPr dirty="0" sz="2800">
                <a:latin typeface="MS UI Gothic"/>
                <a:cs typeface="MS UI Gothic"/>
              </a:rPr>
              <a:t>	</a:t>
            </a:r>
            <a:r>
              <a:rPr dirty="0" sz="2800" spc="-5" b="1">
                <a:latin typeface="Arial"/>
                <a:cs typeface="Arial"/>
              </a:rPr>
              <a:t>hc/</a:t>
            </a:r>
            <a:r>
              <a:rPr dirty="0" sz="2800" spc="-5">
                <a:latin typeface="Symbol"/>
                <a:cs typeface="Symbol"/>
              </a:rPr>
              <a:t></a:t>
            </a:r>
            <a:r>
              <a:rPr dirty="0" sz="2800" spc="305">
                <a:latin typeface="Times New Roman"/>
                <a:cs typeface="Times New Roman"/>
              </a:rPr>
              <a:t> </a:t>
            </a:r>
            <a:r>
              <a:rPr dirty="0" sz="2800" b="1">
                <a:latin typeface="Arial"/>
                <a:cs typeface="Arial"/>
              </a:rPr>
              <a:t>=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155" b="1">
                <a:latin typeface="Arial"/>
                <a:cs typeface="Arial"/>
              </a:rPr>
              <a:t>E</a:t>
            </a:r>
            <a:r>
              <a:rPr dirty="0" baseline="-24305" sz="2400" spc="-232" b="1">
                <a:latin typeface="Arial"/>
                <a:cs typeface="Arial"/>
              </a:rPr>
              <a:t>c</a:t>
            </a:r>
            <a:r>
              <a:rPr dirty="0" sz="2800" spc="-155" b="1">
                <a:latin typeface="Arial"/>
                <a:cs typeface="Arial"/>
              </a:rPr>
              <a:t>-E</a:t>
            </a:r>
            <a:r>
              <a:rPr dirty="0" baseline="-24305" sz="2400" spc="-232" b="1">
                <a:latin typeface="Arial"/>
                <a:cs typeface="Arial"/>
              </a:rPr>
              <a:t>v</a:t>
            </a:r>
            <a:r>
              <a:rPr dirty="0" baseline="-24305" sz="2400" spc="22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=</a:t>
            </a:r>
            <a:r>
              <a:rPr dirty="0" sz="2800" spc="-5" b="1">
                <a:latin typeface="Arial"/>
                <a:cs typeface="Arial"/>
              </a:rPr>
              <a:t> </a:t>
            </a:r>
            <a:r>
              <a:rPr dirty="0" sz="2800" spc="-210" b="1">
                <a:latin typeface="Arial"/>
                <a:cs typeface="Arial"/>
              </a:rPr>
              <a:t>E</a:t>
            </a:r>
            <a:r>
              <a:rPr dirty="0" baseline="-24305" sz="2400" spc="-315" b="1">
                <a:latin typeface="Arial"/>
                <a:cs typeface="Arial"/>
              </a:rPr>
              <a:t>g</a:t>
            </a:r>
            <a:endParaRPr baseline="-24305"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00"/>
              </a:spcBef>
              <a:tabLst>
                <a:tab pos="6276340" algn="l"/>
              </a:tabLst>
            </a:pPr>
            <a:r>
              <a:rPr dirty="0" sz="2800">
                <a:latin typeface="MS UI Gothic"/>
                <a:cs typeface="MS UI Gothic"/>
              </a:rPr>
              <a:t></a:t>
            </a:r>
            <a:r>
              <a:rPr dirty="0" sz="2800" spc="150">
                <a:latin typeface="MS UI Gothic"/>
                <a:cs typeface="MS UI Gothic"/>
              </a:rPr>
              <a:t> </a:t>
            </a:r>
            <a:r>
              <a:rPr dirty="0" sz="2800" spc="-5" b="1">
                <a:latin typeface="Arial"/>
                <a:cs typeface="Arial"/>
              </a:rPr>
              <a:t>so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choose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material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with </a:t>
            </a:r>
            <a:r>
              <a:rPr dirty="0" sz="2800" spc="-10" b="1">
                <a:latin typeface="Arial"/>
                <a:cs typeface="Arial"/>
              </a:rPr>
              <a:t>the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right	</a:t>
            </a:r>
            <a:r>
              <a:rPr dirty="0" sz="2800" spc="-175" b="1">
                <a:latin typeface="Arial"/>
                <a:cs typeface="Arial"/>
              </a:rPr>
              <a:t>E</a:t>
            </a:r>
            <a:r>
              <a:rPr dirty="0" baseline="-24305" sz="2400" spc="-262" b="1">
                <a:latin typeface="Arial"/>
                <a:cs typeface="Arial"/>
              </a:rPr>
              <a:t>g</a:t>
            </a:r>
            <a:endParaRPr baseline="-24305"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69" y="4008120"/>
            <a:ext cx="346075" cy="1993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80">
                <a:latin typeface="MS UI Gothic"/>
                <a:cs typeface="MS UI Gothic"/>
              </a:rPr>
              <a:t>❑</a:t>
            </a:r>
            <a:endParaRPr sz="28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dirty="0" sz="2800" spc="-280">
                <a:latin typeface="MS UI Gothic"/>
                <a:cs typeface="MS UI Gothic"/>
              </a:rPr>
              <a:t>❑</a:t>
            </a:r>
            <a:endParaRPr sz="28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dirty="0" sz="2800" spc="-280">
                <a:latin typeface="MS UI Gothic"/>
                <a:cs typeface="MS UI Gothic"/>
              </a:rPr>
              <a:t>❑</a:t>
            </a:r>
            <a:endParaRPr sz="28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069" y="4044950"/>
            <a:ext cx="8370570" cy="79375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745"/>
              </a:spcBef>
              <a:tabLst>
                <a:tab pos="1191895" algn="l"/>
                <a:tab pos="2211705" algn="l"/>
                <a:tab pos="3016885" algn="l"/>
                <a:tab pos="5682615" algn="l"/>
                <a:tab pos="6151245" algn="l"/>
                <a:tab pos="7131050" algn="l"/>
              </a:tabLst>
            </a:pPr>
            <a:r>
              <a:rPr dirty="0" sz="2800" spc="-15" b="1">
                <a:latin typeface="Arial"/>
                <a:cs typeface="Arial"/>
              </a:rPr>
              <a:t>D</a:t>
            </a:r>
            <a:r>
              <a:rPr dirty="0" sz="2800" b="1">
                <a:latin typeface="Arial"/>
                <a:cs typeface="Arial"/>
              </a:rPr>
              <a:t>i</a:t>
            </a:r>
            <a:r>
              <a:rPr dirty="0" sz="2800" spc="5" b="1">
                <a:latin typeface="Arial"/>
                <a:cs typeface="Arial"/>
              </a:rPr>
              <a:t>r</a:t>
            </a:r>
            <a:r>
              <a:rPr dirty="0" sz="2800" spc="-5" b="1">
                <a:latin typeface="Arial"/>
                <a:cs typeface="Arial"/>
              </a:rPr>
              <a:t>e</a:t>
            </a:r>
            <a:r>
              <a:rPr dirty="0" sz="2800" spc="-10" b="1">
                <a:latin typeface="Arial"/>
                <a:cs typeface="Arial"/>
              </a:rPr>
              <a:t>c</a:t>
            </a:r>
            <a:r>
              <a:rPr dirty="0" sz="2800" b="1">
                <a:latin typeface="Arial"/>
                <a:cs typeface="Arial"/>
              </a:rPr>
              <a:t>t	</a:t>
            </a:r>
            <a:r>
              <a:rPr dirty="0" sz="2800" spc="-15" b="1">
                <a:latin typeface="Arial"/>
                <a:cs typeface="Arial"/>
              </a:rPr>
              <a:t>b</a:t>
            </a:r>
            <a:r>
              <a:rPr dirty="0" sz="2800" spc="-5" b="1">
                <a:latin typeface="Arial"/>
                <a:cs typeface="Arial"/>
              </a:rPr>
              <a:t>an</a:t>
            </a:r>
            <a:r>
              <a:rPr dirty="0" sz="2800" b="1">
                <a:latin typeface="Arial"/>
                <a:cs typeface="Arial"/>
              </a:rPr>
              <a:t>d	</a:t>
            </a:r>
            <a:r>
              <a:rPr dirty="0" sz="2800" spc="-5" b="1">
                <a:latin typeface="Arial"/>
                <a:cs typeface="Arial"/>
              </a:rPr>
              <a:t>g</a:t>
            </a:r>
            <a:r>
              <a:rPr dirty="0" sz="2800" spc="-10" b="1">
                <a:latin typeface="Arial"/>
                <a:cs typeface="Arial"/>
              </a:rPr>
              <a:t>a</a:t>
            </a:r>
            <a:r>
              <a:rPr dirty="0" sz="2800" b="1">
                <a:latin typeface="Arial"/>
                <a:cs typeface="Arial"/>
              </a:rPr>
              <a:t>p	</a:t>
            </a:r>
            <a:r>
              <a:rPr dirty="0" sz="2800">
                <a:latin typeface="Arial MT"/>
                <a:cs typeface="Arial MT"/>
              </a:rPr>
              <a:t>se</a:t>
            </a:r>
            <a:r>
              <a:rPr dirty="0" sz="2800" spc="10">
                <a:latin typeface="Arial MT"/>
                <a:cs typeface="Arial MT"/>
              </a:rPr>
              <a:t>m</a:t>
            </a:r>
            <a:r>
              <a:rPr dirty="0" sz="2800" spc="5">
                <a:latin typeface="Arial MT"/>
                <a:cs typeface="Arial MT"/>
              </a:rPr>
              <a:t>i</a:t>
            </a:r>
            <a:r>
              <a:rPr dirty="0" sz="2800">
                <a:latin typeface="Arial MT"/>
                <a:cs typeface="Arial MT"/>
              </a:rPr>
              <a:t>condu</a:t>
            </a:r>
            <a:r>
              <a:rPr dirty="0" sz="2800" spc="5">
                <a:latin typeface="Arial MT"/>
                <a:cs typeface="Arial MT"/>
              </a:rPr>
              <a:t>c</a:t>
            </a:r>
            <a:r>
              <a:rPr dirty="0" sz="2800" spc="-10">
                <a:latin typeface="Arial MT"/>
                <a:cs typeface="Arial MT"/>
              </a:rPr>
              <a:t>t</a:t>
            </a:r>
            <a:r>
              <a:rPr dirty="0" sz="2800" spc="-5">
                <a:latin typeface="Arial MT"/>
                <a:cs typeface="Arial MT"/>
              </a:rPr>
              <a:t>o</a:t>
            </a:r>
            <a:r>
              <a:rPr dirty="0" sz="2800" spc="5">
                <a:latin typeface="Arial MT"/>
                <a:cs typeface="Arial MT"/>
              </a:rPr>
              <a:t>r</a:t>
            </a:r>
            <a:r>
              <a:rPr dirty="0" sz="2800">
                <a:latin typeface="Arial MT"/>
                <a:cs typeface="Arial MT"/>
              </a:rPr>
              <a:t>s	to	</a:t>
            </a:r>
            <a:r>
              <a:rPr dirty="0" sz="2800" spc="-5">
                <a:latin typeface="Arial MT"/>
                <a:cs typeface="Arial MT"/>
              </a:rPr>
              <a:t>al</a:t>
            </a:r>
            <a:r>
              <a:rPr dirty="0" sz="2800" spc="5">
                <a:latin typeface="Arial MT"/>
                <a:cs typeface="Arial MT"/>
              </a:rPr>
              <a:t>l</a:t>
            </a:r>
            <a:r>
              <a:rPr dirty="0" sz="2800" spc="-5">
                <a:latin typeface="Arial MT"/>
                <a:cs typeface="Arial MT"/>
              </a:rPr>
              <a:t>o</a:t>
            </a:r>
            <a:r>
              <a:rPr dirty="0" sz="2800">
                <a:latin typeface="Arial MT"/>
                <a:cs typeface="Arial MT"/>
              </a:rPr>
              <a:t>w	</a:t>
            </a:r>
            <a:r>
              <a:rPr dirty="0" sz="2800" spc="-5">
                <a:latin typeface="Arial MT"/>
                <a:cs typeface="Arial MT"/>
              </a:rPr>
              <a:t>e</a:t>
            </a:r>
            <a:r>
              <a:rPr dirty="0" sz="2800">
                <a:latin typeface="Arial MT"/>
                <a:cs typeface="Arial MT"/>
              </a:rPr>
              <a:t>ff</a:t>
            </a:r>
            <a:r>
              <a:rPr dirty="0" sz="2800" spc="-5">
                <a:latin typeface="Arial MT"/>
                <a:cs typeface="Arial MT"/>
              </a:rPr>
              <a:t>i</a:t>
            </a:r>
            <a:r>
              <a:rPr dirty="0" sz="2800" spc="5">
                <a:latin typeface="Arial MT"/>
                <a:cs typeface="Arial MT"/>
              </a:rPr>
              <a:t>c</a:t>
            </a:r>
            <a:r>
              <a:rPr dirty="0" sz="2800" spc="-5">
                <a:latin typeface="Arial MT"/>
                <a:cs typeface="Arial MT"/>
              </a:rPr>
              <a:t>ient  </a:t>
            </a:r>
            <a:r>
              <a:rPr dirty="0" sz="2800" spc="-5">
                <a:latin typeface="Arial MT"/>
                <a:cs typeface="Arial MT"/>
              </a:rPr>
              <a:t>recombination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4520" y="4815840"/>
            <a:ext cx="21710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340" algn="l"/>
                <a:tab pos="1661795" algn="l"/>
              </a:tabLst>
            </a:pPr>
            <a:r>
              <a:rPr dirty="0" sz="2800">
                <a:latin typeface="Arial MT"/>
                <a:cs typeface="Arial MT"/>
              </a:rPr>
              <a:t>to	</a:t>
            </a:r>
            <a:r>
              <a:rPr dirty="0" sz="2800" spc="-5">
                <a:latin typeface="Arial MT"/>
                <a:cs typeface="Arial MT"/>
              </a:rPr>
              <a:t>leav</a:t>
            </a:r>
            <a:r>
              <a:rPr dirty="0" sz="2800">
                <a:latin typeface="Arial MT"/>
                <a:cs typeface="Arial MT"/>
              </a:rPr>
              <a:t>e	t</a:t>
            </a:r>
            <a:r>
              <a:rPr dirty="0" sz="2800" spc="10">
                <a:latin typeface="Arial MT"/>
                <a:cs typeface="Arial MT"/>
              </a:rPr>
              <a:t>h</a:t>
            </a:r>
            <a:r>
              <a:rPr dirty="0" sz="2800">
                <a:latin typeface="Arial MT"/>
                <a:cs typeface="Arial MT"/>
              </a:rPr>
              <a:t>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069" y="4815840"/>
            <a:ext cx="5972175" cy="122301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745"/>
              </a:spcBef>
              <a:tabLst>
                <a:tab pos="657860" algn="l"/>
                <a:tab pos="2175510" algn="l"/>
                <a:tab pos="3613150" algn="l"/>
                <a:tab pos="4639945" algn="l"/>
                <a:tab pos="5287010" algn="l"/>
              </a:tabLst>
            </a:pPr>
            <a:r>
              <a:rPr dirty="0" sz="2800" spc="-10">
                <a:latin typeface="Arial MT"/>
                <a:cs typeface="Arial MT"/>
              </a:rPr>
              <a:t>A</a:t>
            </a:r>
            <a:r>
              <a:rPr dirty="0" sz="2800" spc="-5">
                <a:latin typeface="Arial MT"/>
                <a:cs typeface="Arial MT"/>
              </a:rPr>
              <a:t>l</a:t>
            </a:r>
            <a:r>
              <a:rPr dirty="0" sz="2800">
                <a:latin typeface="Arial MT"/>
                <a:cs typeface="Arial MT"/>
              </a:rPr>
              <a:t>l	</a:t>
            </a:r>
            <a:r>
              <a:rPr dirty="0" sz="2800" spc="-5">
                <a:latin typeface="Arial MT"/>
                <a:cs typeface="Arial MT"/>
              </a:rPr>
              <a:t>pho</a:t>
            </a:r>
            <a:r>
              <a:rPr dirty="0" sz="2800">
                <a:latin typeface="Arial MT"/>
                <a:cs typeface="Arial MT"/>
              </a:rPr>
              <a:t>t</a:t>
            </a:r>
            <a:r>
              <a:rPr dirty="0" sz="2800" spc="-5">
                <a:latin typeface="Arial MT"/>
                <a:cs typeface="Arial MT"/>
              </a:rPr>
              <a:t>on</a:t>
            </a:r>
            <a:r>
              <a:rPr dirty="0" sz="2800">
                <a:latin typeface="Arial MT"/>
                <a:cs typeface="Arial MT"/>
              </a:rPr>
              <a:t>s	c</a:t>
            </a:r>
            <a:r>
              <a:rPr dirty="0" sz="2800" spc="5">
                <a:latin typeface="Arial MT"/>
                <a:cs typeface="Arial MT"/>
              </a:rPr>
              <a:t>r</a:t>
            </a:r>
            <a:r>
              <a:rPr dirty="0" sz="2800" spc="-5">
                <a:latin typeface="Arial MT"/>
                <a:cs typeface="Arial MT"/>
              </a:rPr>
              <a:t>ea</a:t>
            </a:r>
            <a:r>
              <a:rPr dirty="0" sz="2800">
                <a:latin typeface="Arial MT"/>
                <a:cs typeface="Arial MT"/>
              </a:rPr>
              <a:t>t</a:t>
            </a:r>
            <a:r>
              <a:rPr dirty="0" sz="2800" spc="-5">
                <a:latin typeface="Arial MT"/>
                <a:cs typeface="Arial MT"/>
              </a:rPr>
              <a:t>e</a:t>
            </a:r>
            <a:r>
              <a:rPr dirty="0" sz="2800">
                <a:latin typeface="Arial MT"/>
                <a:cs typeface="Arial MT"/>
              </a:rPr>
              <a:t>d	</a:t>
            </a:r>
            <a:r>
              <a:rPr dirty="0" sz="2800" spc="25">
                <a:latin typeface="Arial MT"/>
                <a:cs typeface="Arial MT"/>
              </a:rPr>
              <a:t>m</a:t>
            </a:r>
            <a:r>
              <a:rPr dirty="0" sz="2800" spc="-5">
                <a:latin typeface="Arial MT"/>
                <a:cs typeface="Arial MT"/>
              </a:rPr>
              <a:t>us</a:t>
            </a:r>
            <a:r>
              <a:rPr dirty="0" sz="2800">
                <a:latin typeface="Arial MT"/>
                <a:cs typeface="Arial MT"/>
              </a:rPr>
              <a:t>t	</a:t>
            </a:r>
            <a:r>
              <a:rPr dirty="0" sz="2800" spc="-10">
                <a:latin typeface="Arial MT"/>
                <a:cs typeface="Arial MT"/>
              </a:rPr>
              <a:t>b</a:t>
            </a:r>
            <a:r>
              <a:rPr dirty="0" sz="2800">
                <a:latin typeface="Arial MT"/>
                <a:cs typeface="Arial MT"/>
              </a:rPr>
              <a:t>e	</a:t>
            </a:r>
            <a:r>
              <a:rPr dirty="0" sz="2800" spc="-5">
                <a:latin typeface="Arial MT"/>
                <a:cs typeface="Arial MT"/>
              </a:rPr>
              <a:t>abl</a:t>
            </a:r>
            <a:r>
              <a:rPr dirty="0" sz="2800">
                <a:latin typeface="Arial MT"/>
                <a:cs typeface="Arial MT"/>
              </a:rPr>
              <a:t>e  </a:t>
            </a:r>
            <a:r>
              <a:rPr dirty="0" sz="2800">
                <a:latin typeface="Arial MT"/>
                <a:cs typeface="Arial MT"/>
              </a:rPr>
              <a:t>semiconductor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800" spc="-5">
                <a:latin typeface="Arial MT"/>
                <a:cs typeface="Arial MT"/>
              </a:rPr>
              <a:t>Little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5">
                <a:latin typeface="Arial MT"/>
                <a:cs typeface="Arial MT"/>
              </a:rPr>
              <a:t>or </a:t>
            </a:r>
            <a:r>
              <a:rPr dirty="0" sz="2800" spc="-10" b="1">
                <a:latin typeface="Arial"/>
                <a:cs typeface="Arial"/>
              </a:rPr>
              <a:t>no</a:t>
            </a:r>
            <a:r>
              <a:rPr dirty="0" sz="2800" spc="-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reabsorption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photons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66950" y="2038350"/>
            <a:ext cx="4381500" cy="1742439"/>
            <a:chOff x="2266950" y="2038350"/>
            <a:chExt cx="4381500" cy="1742439"/>
          </a:xfrm>
        </p:grpSpPr>
        <p:sp>
          <p:nvSpPr>
            <p:cNvPr id="3" name="object 3"/>
            <p:cNvSpPr/>
            <p:nvPr/>
          </p:nvSpPr>
          <p:spPr>
            <a:xfrm>
              <a:off x="2286000" y="2057400"/>
              <a:ext cx="4343400" cy="1704339"/>
            </a:xfrm>
            <a:custGeom>
              <a:avLst/>
              <a:gdLst/>
              <a:ahLst/>
              <a:cxnLst/>
              <a:rect l="l" t="t" r="r" b="b"/>
              <a:pathLst>
                <a:path w="4343400" h="1704339">
                  <a:moveTo>
                    <a:pt x="4343400" y="0"/>
                  </a:moveTo>
                  <a:lnTo>
                    <a:pt x="0" y="0"/>
                  </a:lnTo>
                  <a:lnTo>
                    <a:pt x="0" y="1704339"/>
                  </a:lnTo>
                  <a:lnTo>
                    <a:pt x="2171700" y="1704339"/>
                  </a:lnTo>
                  <a:lnTo>
                    <a:pt x="4343400" y="1704339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86000" y="2057400"/>
              <a:ext cx="4343400" cy="1704339"/>
            </a:xfrm>
            <a:custGeom>
              <a:avLst/>
              <a:gdLst/>
              <a:ahLst/>
              <a:cxnLst/>
              <a:rect l="l" t="t" r="r" b="b"/>
              <a:pathLst>
                <a:path w="4343400" h="1704339">
                  <a:moveTo>
                    <a:pt x="2171700" y="1704339"/>
                  </a:moveTo>
                  <a:lnTo>
                    <a:pt x="0" y="1704339"/>
                  </a:lnTo>
                  <a:lnTo>
                    <a:pt x="0" y="0"/>
                  </a:lnTo>
                  <a:lnTo>
                    <a:pt x="4343400" y="0"/>
                  </a:lnTo>
                  <a:lnTo>
                    <a:pt x="4343400" y="1704339"/>
                  </a:lnTo>
                  <a:lnTo>
                    <a:pt x="2171700" y="1704339"/>
                  </a:lnTo>
                  <a:close/>
                </a:path>
              </a:pathLst>
            </a:custGeom>
            <a:ln w="3809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703829" y="2226309"/>
            <a:ext cx="3503295" cy="1366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0579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FF0000"/>
                </a:solidFill>
                <a:latin typeface="Arial MT"/>
                <a:cs typeface="Arial MT"/>
              </a:rPr>
              <a:t>Materials </a:t>
            </a:r>
            <a:r>
              <a:rPr dirty="0" sz="44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4400" spc="-5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dirty="0" sz="4400" spc="-1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dirty="0" sz="4400" spc="-5">
                <a:solidFill>
                  <a:srgbClr val="FF0000"/>
                </a:solidFill>
                <a:latin typeface="Arial MT"/>
                <a:cs typeface="Arial MT"/>
              </a:rPr>
              <a:t>qu</a:t>
            </a:r>
            <a:r>
              <a:rPr dirty="0" sz="4400" spc="5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dirty="0" sz="4400" spc="-5">
                <a:solidFill>
                  <a:srgbClr val="FF0000"/>
                </a:solidFill>
                <a:latin typeface="Arial MT"/>
                <a:cs typeface="Arial MT"/>
              </a:rPr>
              <a:t>reme</a:t>
            </a:r>
            <a:r>
              <a:rPr dirty="0" sz="4400" spc="-1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dirty="0" sz="4400" spc="5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440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469" y="1099820"/>
            <a:ext cx="8662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22265" algn="l"/>
              </a:tabLst>
            </a:pPr>
            <a:r>
              <a:rPr dirty="0" sz="3600" spc="-5">
                <a:latin typeface="Arial MT"/>
                <a:cs typeface="Arial MT"/>
              </a:rPr>
              <a:t>Correct</a:t>
            </a:r>
            <a:r>
              <a:rPr dirty="0" sz="3600" spc="-10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band gap	Direct</a:t>
            </a:r>
            <a:r>
              <a:rPr dirty="0" sz="3600" spc="-50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band</a:t>
            </a:r>
            <a:r>
              <a:rPr dirty="0" sz="3600" spc="-35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gap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0470" y="4225290"/>
            <a:ext cx="383667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Arial MT"/>
                <a:cs typeface="Arial MT"/>
              </a:rPr>
              <a:t>Material can be </a:t>
            </a:r>
            <a:r>
              <a:rPr dirty="0" sz="3600" spc="5">
                <a:latin typeface="Arial MT"/>
                <a:cs typeface="Arial MT"/>
              </a:rPr>
              <a:t> </a:t>
            </a:r>
            <a:r>
              <a:rPr dirty="0" sz="3600">
                <a:latin typeface="Arial MT"/>
                <a:cs typeface="Arial MT"/>
              </a:rPr>
              <a:t>made</a:t>
            </a:r>
            <a:r>
              <a:rPr dirty="0" sz="3600" spc="-25">
                <a:latin typeface="Arial MT"/>
                <a:cs typeface="Arial MT"/>
              </a:rPr>
              <a:t> </a:t>
            </a:r>
            <a:r>
              <a:rPr dirty="0" sz="3600">
                <a:latin typeface="Arial MT"/>
                <a:cs typeface="Arial MT"/>
              </a:rPr>
              <a:t>p</a:t>
            </a:r>
            <a:r>
              <a:rPr dirty="0" sz="3600" spc="-30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and</a:t>
            </a:r>
            <a:r>
              <a:rPr dirty="0" sz="3600" spc="-35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n-type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69" y="4225290"/>
            <a:ext cx="414083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Arial MT"/>
                <a:cs typeface="Arial MT"/>
              </a:rPr>
              <a:t>Efficient radiative </a:t>
            </a:r>
            <a:r>
              <a:rPr dirty="0" sz="3600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pathways</a:t>
            </a:r>
            <a:r>
              <a:rPr dirty="0" sz="3600" spc="-45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must</a:t>
            </a:r>
            <a:r>
              <a:rPr dirty="0" sz="3600" spc="-55">
                <a:latin typeface="Arial MT"/>
                <a:cs typeface="Arial MT"/>
              </a:rPr>
              <a:t> </a:t>
            </a:r>
            <a:r>
              <a:rPr dirty="0" sz="3600">
                <a:latin typeface="Arial MT"/>
                <a:cs typeface="Arial MT"/>
              </a:rPr>
              <a:t>exist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54937" y="1674267"/>
            <a:ext cx="5103495" cy="2524125"/>
            <a:chOff x="1954937" y="1674267"/>
            <a:chExt cx="5103495" cy="2524125"/>
          </a:xfrm>
        </p:grpSpPr>
        <p:sp>
          <p:nvSpPr>
            <p:cNvPr id="10" name="object 10"/>
            <p:cNvSpPr/>
            <p:nvPr/>
          </p:nvSpPr>
          <p:spPr>
            <a:xfrm>
              <a:off x="2023109" y="1678940"/>
              <a:ext cx="770890" cy="769620"/>
            </a:xfrm>
            <a:custGeom>
              <a:avLst/>
              <a:gdLst/>
              <a:ahLst/>
              <a:cxnLst/>
              <a:rect l="l" t="t" r="r" b="b"/>
              <a:pathLst>
                <a:path w="770889" h="769619">
                  <a:moveTo>
                    <a:pt x="487679" y="0"/>
                  </a:moveTo>
                  <a:lnTo>
                    <a:pt x="109219" y="109220"/>
                  </a:lnTo>
                  <a:lnTo>
                    <a:pt x="0" y="487680"/>
                  </a:lnTo>
                  <a:lnTo>
                    <a:pt x="121919" y="365760"/>
                  </a:lnTo>
                  <a:lnTo>
                    <a:pt x="525779" y="769620"/>
                  </a:lnTo>
                  <a:lnTo>
                    <a:pt x="770889" y="525780"/>
                  </a:lnTo>
                  <a:lnTo>
                    <a:pt x="365759" y="121920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23109" y="1678940"/>
              <a:ext cx="770890" cy="891540"/>
            </a:xfrm>
            <a:custGeom>
              <a:avLst/>
              <a:gdLst/>
              <a:ahLst/>
              <a:cxnLst/>
              <a:rect l="l" t="t" r="r" b="b"/>
              <a:pathLst>
                <a:path w="770889" h="891539">
                  <a:moveTo>
                    <a:pt x="770889" y="525780"/>
                  </a:moveTo>
                  <a:lnTo>
                    <a:pt x="365759" y="121920"/>
                  </a:lnTo>
                  <a:lnTo>
                    <a:pt x="487679" y="0"/>
                  </a:lnTo>
                  <a:lnTo>
                    <a:pt x="109219" y="109220"/>
                  </a:lnTo>
                  <a:lnTo>
                    <a:pt x="0" y="487680"/>
                  </a:lnTo>
                  <a:lnTo>
                    <a:pt x="121919" y="365760"/>
                  </a:lnTo>
                  <a:lnTo>
                    <a:pt x="525779" y="769620"/>
                  </a:lnTo>
                  <a:lnTo>
                    <a:pt x="770889" y="525780"/>
                  </a:lnTo>
                  <a:close/>
                </a:path>
                <a:path w="770889" h="891539">
                  <a:moveTo>
                    <a:pt x="403859" y="891539"/>
                  </a:moveTo>
                  <a:lnTo>
                    <a:pt x="403859" y="891539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29020" y="175133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275589" y="0"/>
                  </a:moveTo>
                  <a:lnTo>
                    <a:pt x="397509" y="121920"/>
                  </a:lnTo>
                  <a:lnTo>
                    <a:pt x="0" y="519430"/>
                  </a:lnTo>
                  <a:lnTo>
                    <a:pt x="243839" y="762000"/>
                  </a:lnTo>
                  <a:lnTo>
                    <a:pt x="641350" y="365760"/>
                  </a:lnTo>
                  <a:lnTo>
                    <a:pt x="762000" y="487680"/>
                  </a:lnTo>
                  <a:lnTo>
                    <a:pt x="651509" y="111760"/>
                  </a:lnTo>
                  <a:lnTo>
                    <a:pt x="2755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07100" y="1751330"/>
              <a:ext cx="883919" cy="762000"/>
            </a:xfrm>
            <a:custGeom>
              <a:avLst/>
              <a:gdLst/>
              <a:ahLst/>
              <a:cxnLst/>
              <a:rect l="l" t="t" r="r" b="b"/>
              <a:pathLst>
                <a:path w="883920" h="762000">
                  <a:moveTo>
                    <a:pt x="365760" y="762000"/>
                  </a:moveTo>
                  <a:lnTo>
                    <a:pt x="763270" y="365760"/>
                  </a:lnTo>
                  <a:lnTo>
                    <a:pt x="883920" y="487680"/>
                  </a:lnTo>
                  <a:lnTo>
                    <a:pt x="773429" y="111760"/>
                  </a:lnTo>
                  <a:lnTo>
                    <a:pt x="397510" y="0"/>
                  </a:lnTo>
                  <a:lnTo>
                    <a:pt x="519429" y="121920"/>
                  </a:lnTo>
                  <a:lnTo>
                    <a:pt x="121920" y="519430"/>
                  </a:lnTo>
                  <a:lnTo>
                    <a:pt x="365760" y="762000"/>
                  </a:lnTo>
                  <a:close/>
                </a:path>
                <a:path w="883920" h="762000">
                  <a:moveTo>
                    <a:pt x="0" y="396240"/>
                  </a:moveTo>
                  <a:lnTo>
                    <a:pt x="0" y="39624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50940" y="3370580"/>
              <a:ext cx="802640" cy="802640"/>
            </a:xfrm>
            <a:custGeom>
              <a:avLst/>
              <a:gdLst/>
              <a:ahLst/>
              <a:cxnLst/>
              <a:rect l="l" t="t" r="r" b="b"/>
              <a:pathLst>
                <a:path w="802640" h="802639">
                  <a:moveTo>
                    <a:pt x="243839" y="0"/>
                  </a:moveTo>
                  <a:lnTo>
                    <a:pt x="0" y="243840"/>
                  </a:lnTo>
                  <a:lnTo>
                    <a:pt x="436880" y="680720"/>
                  </a:lnTo>
                  <a:lnTo>
                    <a:pt x="314960" y="802640"/>
                  </a:lnTo>
                  <a:lnTo>
                    <a:pt x="704850" y="704850"/>
                  </a:lnTo>
                  <a:lnTo>
                    <a:pt x="802639" y="314960"/>
                  </a:lnTo>
                  <a:lnTo>
                    <a:pt x="680719" y="436880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250940" y="3248660"/>
              <a:ext cx="802640" cy="924560"/>
            </a:xfrm>
            <a:custGeom>
              <a:avLst/>
              <a:gdLst/>
              <a:ahLst/>
              <a:cxnLst/>
              <a:rect l="l" t="t" r="r" b="b"/>
              <a:pathLst>
                <a:path w="802640" h="924560">
                  <a:moveTo>
                    <a:pt x="0" y="365759"/>
                  </a:moveTo>
                  <a:lnTo>
                    <a:pt x="436880" y="802639"/>
                  </a:lnTo>
                  <a:lnTo>
                    <a:pt x="314960" y="924559"/>
                  </a:lnTo>
                  <a:lnTo>
                    <a:pt x="704850" y="826769"/>
                  </a:lnTo>
                  <a:lnTo>
                    <a:pt x="802639" y="436879"/>
                  </a:lnTo>
                  <a:lnTo>
                    <a:pt x="680719" y="558800"/>
                  </a:lnTo>
                  <a:lnTo>
                    <a:pt x="243839" y="121919"/>
                  </a:lnTo>
                  <a:lnTo>
                    <a:pt x="0" y="365759"/>
                  </a:lnTo>
                  <a:close/>
                </a:path>
                <a:path w="802640" h="924560">
                  <a:moveTo>
                    <a:pt x="365760" y="0"/>
                  </a:moveTo>
                  <a:lnTo>
                    <a:pt x="365760" y="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9609" y="3389630"/>
              <a:ext cx="802640" cy="803910"/>
            </a:xfrm>
            <a:custGeom>
              <a:avLst/>
              <a:gdLst/>
              <a:ahLst/>
              <a:cxnLst/>
              <a:rect l="l" t="t" r="r" b="b"/>
              <a:pathLst>
                <a:path w="802639" h="803910">
                  <a:moveTo>
                    <a:pt x="558800" y="0"/>
                  </a:moveTo>
                  <a:lnTo>
                    <a:pt x="120650" y="438150"/>
                  </a:lnTo>
                  <a:lnTo>
                    <a:pt x="0" y="316230"/>
                  </a:lnTo>
                  <a:lnTo>
                    <a:pt x="97789" y="704850"/>
                  </a:lnTo>
                  <a:lnTo>
                    <a:pt x="486409" y="803910"/>
                  </a:lnTo>
                  <a:lnTo>
                    <a:pt x="365759" y="681990"/>
                  </a:lnTo>
                  <a:lnTo>
                    <a:pt x="802639" y="24384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959609" y="3389630"/>
              <a:ext cx="924560" cy="803910"/>
            </a:xfrm>
            <a:custGeom>
              <a:avLst/>
              <a:gdLst/>
              <a:ahLst/>
              <a:cxnLst/>
              <a:rect l="l" t="t" r="r" b="b"/>
              <a:pathLst>
                <a:path w="924560" h="803910">
                  <a:moveTo>
                    <a:pt x="558800" y="0"/>
                  </a:moveTo>
                  <a:lnTo>
                    <a:pt x="120650" y="438150"/>
                  </a:lnTo>
                  <a:lnTo>
                    <a:pt x="0" y="316230"/>
                  </a:lnTo>
                  <a:lnTo>
                    <a:pt x="97789" y="704850"/>
                  </a:lnTo>
                  <a:lnTo>
                    <a:pt x="486409" y="803910"/>
                  </a:lnTo>
                  <a:lnTo>
                    <a:pt x="365759" y="681990"/>
                  </a:lnTo>
                  <a:lnTo>
                    <a:pt x="802639" y="243840"/>
                  </a:lnTo>
                  <a:lnTo>
                    <a:pt x="558800" y="0"/>
                  </a:lnTo>
                  <a:close/>
                </a:path>
                <a:path w="924560" h="803910">
                  <a:moveTo>
                    <a:pt x="924559" y="365760"/>
                  </a:moveTo>
                  <a:lnTo>
                    <a:pt x="924559" y="36576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19300" y="2711450"/>
            <a:ext cx="5105400" cy="1511300"/>
            <a:chOff x="2019300" y="2711450"/>
            <a:chExt cx="5105400" cy="1511300"/>
          </a:xfrm>
        </p:grpSpPr>
        <p:sp>
          <p:nvSpPr>
            <p:cNvPr id="3" name="object 3"/>
            <p:cNvSpPr/>
            <p:nvPr/>
          </p:nvSpPr>
          <p:spPr>
            <a:xfrm>
              <a:off x="2057400" y="2749550"/>
              <a:ext cx="5029200" cy="1435100"/>
            </a:xfrm>
            <a:custGeom>
              <a:avLst/>
              <a:gdLst/>
              <a:ahLst/>
              <a:cxnLst/>
              <a:rect l="l" t="t" r="r" b="b"/>
              <a:pathLst>
                <a:path w="5029200" h="1435100">
                  <a:moveTo>
                    <a:pt x="5029200" y="0"/>
                  </a:moveTo>
                  <a:lnTo>
                    <a:pt x="0" y="0"/>
                  </a:lnTo>
                  <a:lnTo>
                    <a:pt x="0" y="1435100"/>
                  </a:lnTo>
                  <a:lnTo>
                    <a:pt x="2514600" y="1435100"/>
                  </a:lnTo>
                  <a:lnTo>
                    <a:pt x="5029200" y="1435100"/>
                  </a:lnTo>
                  <a:lnTo>
                    <a:pt x="5029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57400" y="2749550"/>
              <a:ext cx="5029200" cy="1435100"/>
            </a:xfrm>
            <a:custGeom>
              <a:avLst/>
              <a:gdLst/>
              <a:ahLst/>
              <a:cxnLst/>
              <a:rect l="l" t="t" r="r" b="b"/>
              <a:pathLst>
                <a:path w="5029200" h="1435100">
                  <a:moveTo>
                    <a:pt x="2514600" y="1435100"/>
                  </a:moveTo>
                  <a:lnTo>
                    <a:pt x="0" y="1435100"/>
                  </a:lnTo>
                  <a:lnTo>
                    <a:pt x="0" y="0"/>
                  </a:lnTo>
                  <a:lnTo>
                    <a:pt x="5029200" y="0"/>
                  </a:lnTo>
                  <a:lnTo>
                    <a:pt x="5029200" y="1435100"/>
                  </a:lnTo>
                  <a:lnTo>
                    <a:pt x="2514600" y="1435100"/>
                  </a:lnTo>
                  <a:close/>
                </a:path>
              </a:pathLst>
            </a:custGeom>
            <a:ln w="76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095497" y="2783840"/>
            <a:ext cx="4953000" cy="1366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41120" marR="1197610" indent="-139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FF0000"/>
                </a:solidFill>
                <a:latin typeface="Arial MT"/>
                <a:cs typeface="Arial MT"/>
              </a:rPr>
              <a:t>Candidate  </a:t>
            </a:r>
            <a:r>
              <a:rPr dirty="0" sz="4400">
                <a:solidFill>
                  <a:srgbClr val="FF0000"/>
                </a:solidFill>
                <a:latin typeface="Arial MT"/>
                <a:cs typeface="Arial MT"/>
              </a:rPr>
              <a:t>Materials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304800"/>
            <a:ext cx="3733800" cy="1596390"/>
          </a:xfrm>
          <a:prstGeom prst="rect">
            <a:avLst/>
          </a:prstGeom>
          <a:ln w="9344">
            <a:solidFill>
              <a:srgbClr val="FF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1144270" marR="606425" indent="-534670">
              <a:lnSpc>
                <a:spcPct val="100000"/>
              </a:lnSpc>
              <a:spcBef>
                <a:spcPts val="370"/>
              </a:spcBef>
            </a:pPr>
            <a:r>
              <a:rPr dirty="0" sz="2800" spc="-5">
                <a:latin typeface="Arial MT"/>
                <a:cs typeface="Arial MT"/>
              </a:rPr>
              <a:t>Direct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band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gap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materials</a:t>
            </a:r>
            <a:endParaRPr sz="2800">
              <a:latin typeface="Arial MT"/>
              <a:cs typeface="Arial MT"/>
            </a:endParaRPr>
          </a:p>
          <a:p>
            <a:pPr marL="571500">
              <a:lnSpc>
                <a:spcPct val="100000"/>
              </a:lnSpc>
              <a:spcBef>
                <a:spcPts val="1740"/>
              </a:spcBef>
            </a:pPr>
            <a:r>
              <a:rPr dirty="0" sz="2800" spc="-5">
                <a:latin typeface="Arial MT"/>
                <a:cs typeface="Arial MT"/>
              </a:rPr>
              <a:t>e.g.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GaAs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not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Si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8200" y="228600"/>
            <a:ext cx="4114800" cy="2481580"/>
          </a:xfrm>
          <a:custGeom>
            <a:avLst/>
            <a:gdLst/>
            <a:ahLst/>
            <a:cxnLst/>
            <a:rect l="l" t="t" r="r" b="b"/>
            <a:pathLst>
              <a:path w="4114800" h="2481580">
                <a:moveTo>
                  <a:pt x="0" y="0"/>
                </a:moveTo>
                <a:lnTo>
                  <a:pt x="4114800" y="0"/>
                </a:lnTo>
                <a:lnTo>
                  <a:pt x="4114800" y="2481579"/>
                </a:lnTo>
                <a:lnTo>
                  <a:pt x="0" y="2481579"/>
                </a:lnTo>
                <a:lnTo>
                  <a:pt x="0" y="0"/>
                </a:lnTo>
                <a:close/>
              </a:path>
              <a:path w="4114800" h="2481580">
                <a:moveTo>
                  <a:pt x="0" y="0"/>
                </a:moveTo>
                <a:lnTo>
                  <a:pt x="0" y="0"/>
                </a:lnTo>
              </a:path>
              <a:path w="4114800" h="2481580">
                <a:moveTo>
                  <a:pt x="4114800" y="2481579"/>
                </a:moveTo>
                <a:lnTo>
                  <a:pt x="4114800" y="2481579"/>
                </a:lnTo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27472" y="104140"/>
            <a:ext cx="4156710" cy="2571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4890" marR="1205230" indent="-589280">
              <a:lnSpc>
                <a:spcPct val="152100"/>
              </a:lnSpc>
              <a:spcBef>
                <a:spcPts val="100"/>
              </a:spcBef>
              <a:tabLst>
                <a:tab pos="1367790" algn="l"/>
              </a:tabLst>
            </a:pPr>
            <a:r>
              <a:rPr dirty="0" sz="2000" spc="-5">
                <a:latin typeface="Arial MT"/>
                <a:cs typeface="Arial MT"/>
              </a:rPr>
              <a:t>UV-ED	</a:t>
            </a:r>
            <a:r>
              <a:rPr dirty="0" sz="2000">
                <a:latin typeface="Symbol"/>
                <a:cs typeface="Symbol"/>
              </a:rPr>
              <a:t>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Arial MT"/>
                <a:cs typeface="Arial MT"/>
              </a:rPr>
              <a:t>~0.5-400nm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</a:t>
            </a:r>
            <a:r>
              <a:rPr dirty="0" baseline="-24154" sz="1725">
                <a:latin typeface="Arial MT"/>
                <a:cs typeface="Arial MT"/>
              </a:rPr>
              <a:t>g</a:t>
            </a:r>
            <a:r>
              <a:rPr dirty="0" baseline="-24154" sz="1725" spc="3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&gt;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3.25eV</a:t>
            </a:r>
            <a:endParaRPr sz="2000">
              <a:latin typeface="Arial MT"/>
              <a:cs typeface="Arial MT"/>
            </a:endParaRPr>
          </a:p>
          <a:p>
            <a:pPr marL="110489">
              <a:lnSpc>
                <a:spcPct val="100000"/>
              </a:lnSpc>
              <a:spcBef>
                <a:spcPts val="1570"/>
              </a:spcBef>
            </a:pPr>
            <a:r>
              <a:rPr dirty="0" sz="2000">
                <a:latin typeface="MS UI Gothic"/>
                <a:cs typeface="MS UI Gothic"/>
              </a:rPr>
              <a:t></a:t>
            </a:r>
            <a:r>
              <a:rPr dirty="0" sz="2000" spc="-65">
                <a:latin typeface="MS UI Gothic"/>
                <a:cs typeface="MS UI Gothic"/>
              </a:rPr>
              <a:t> </a:t>
            </a:r>
            <a:r>
              <a:rPr dirty="0" sz="2000" spc="-5">
                <a:latin typeface="Arial MT"/>
                <a:cs typeface="Arial MT"/>
              </a:rPr>
              <a:t>LED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-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Symbol"/>
                <a:cs typeface="Symbol"/>
              </a:rPr>
              <a:t>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Arial MT"/>
                <a:cs typeface="Arial MT"/>
              </a:rPr>
              <a:t>~450-650nm</a:t>
            </a:r>
            <a:endParaRPr sz="2000">
              <a:latin typeface="Arial MT"/>
              <a:cs typeface="Arial MT"/>
            </a:endParaRPr>
          </a:p>
          <a:p>
            <a:pPr marL="1024890">
              <a:lnSpc>
                <a:spcPct val="100000"/>
              </a:lnSpc>
              <a:spcBef>
                <a:spcPts val="1250"/>
              </a:spcBef>
            </a:pPr>
            <a:r>
              <a:rPr dirty="0" sz="2000">
                <a:latin typeface="Arial MT"/>
                <a:cs typeface="Arial MT"/>
              </a:rPr>
              <a:t>E</a:t>
            </a:r>
            <a:r>
              <a:rPr dirty="0" baseline="-24154" sz="1725">
                <a:latin typeface="Arial MT"/>
                <a:cs typeface="Arial MT"/>
              </a:rPr>
              <a:t>g</a:t>
            </a:r>
            <a:r>
              <a:rPr dirty="0" baseline="-24154" sz="1725" spc="3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=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3.1eV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1.6eV</a:t>
            </a:r>
            <a:endParaRPr sz="2000">
              <a:latin typeface="Arial MT"/>
              <a:cs typeface="Arial MT"/>
            </a:endParaRPr>
          </a:p>
          <a:p>
            <a:pPr marL="110489">
              <a:lnSpc>
                <a:spcPct val="100000"/>
              </a:lnSpc>
              <a:spcBef>
                <a:spcPts val="330"/>
              </a:spcBef>
            </a:pPr>
            <a:r>
              <a:rPr dirty="0" sz="2000">
                <a:latin typeface="MS UI Gothic"/>
                <a:cs typeface="MS UI Gothic"/>
              </a:rPr>
              <a:t></a:t>
            </a:r>
            <a:r>
              <a:rPr dirty="0" sz="2000" spc="-65">
                <a:latin typeface="MS UI Gothic"/>
                <a:cs typeface="MS UI Gothic"/>
              </a:rPr>
              <a:t> </a:t>
            </a:r>
            <a:r>
              <a:rPr dirty="0" sz="2000" spc="-5">
                <a:latin typeface="Arial MT"/>
                <a:cs typeface="Arial MT"/>
              </a:rPr>
              <a:t>IR-ED-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Symbol"/>
                <a:cs typeface="Symbol"/>
              </a:rPr>
              <a:t>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Arial MT"/>
                <a:cs typeface="Arial MT"/>
              </a:rPr>
              <a:t>~750nm-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1nm</a:t>
            </a:r>
            <a:endParaRPr sz="2000">
              <a:latin typeface="Arial MT"/>
              <a:cs typeface="Arial MT"/>
            </a:endParaRPr>
          </a:p>
          <a:p>
            <a:pPr marL="1024890">
              <a:lnSpc>
                <a:spcPct val="100000"/>
              </a:lnSpc>
            </a:pPr>
            <a:r>
              <a:rPr dirty="0" sz="2000" spc="-5">
                <a:latin typeface="Arial MT"/>
                <a:cs typeface="Arial MT"/>
              </a:rPr>
              <a:t>Eg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=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1.65eV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8200" y="4724400"/>
            <a:ext cx="4191000" cy="459740"/>
          </a:xfrm>
          <a:prstGeom prst="rect">
            <a:avLst/>
          </a:prstGeom>
          <a:ln w="9344">
            <a:solidFill>
              <a:srgbClr val="FF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dirty="0" sz="2400" spc="-10">
                <a:latin typeface="Arial MT"/>
                <a:cs typeface="Arial MT"/>
              </a:rPr>
              <a:t>Readily doped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-5">
                <a:latin typeface="Arial MT"/>
                <a:cs typeface="Arial MT"/>
              </a:rPr>
              <a:t> or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p-types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" y="4724400"/>
            <a:ext cx="3962400" cy="1191260"/>
          </a:xfrm>
          <a:prstGeom prst="rect">
            <a:avLst/>
          </a:prstGeom>
          <a:ln w="9344">
            <a:solidFill>
              <a:srgbClr val="FF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90170" marR="314960">
              <a:lnSpc>
                <a:spcPct val="100000"/>
              </a:lnSpc>
              <a:spcBef>
                <a:spcPts val="370"/>
              </a:spcBef>
            </a:pPr>
            <a:r>
              <a:rPr dirty="0" sz="2400" spc="-5">
                <a:latin typeface="Arial MT"/>
                <a:cs typeface="Arial MT"/>
              </a:rPr>
              <a:t>Materials with refractive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index </a:t>
            </a:r>
            <a:r>
              <a:rPr dirty="0" sz="2400" spc="-5">
                <a:latin typeface="Arial MT"/>
                <a:cs typeface="Arial MT"/>
              </a:rPr>
              <a:t>that could </a:t>
            </a:r>
            <a:r>
              <a:rPr dirty="0" sz="2400" spc="-10">
                <a:latin typeface="Arial MT"/>
                <a:cs typeface="Arial MT"/>
              </a:rPr>
              <a:t>allow light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0">
                <a:latin typeface="Arial MT"/>
                <a:cs typeface="Arial MT"/>
              </a:rPr>
              <a:t> ‘get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out’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40627" y="2401977"/>
            <a:ext cx="771525" cy="772795"/>
            <a:chOff x="6840627" y="2401977"/>
            <a:chExt cx="771525" cy="772795"/>
          </a:xfrm>
        </p:grpSpPr>
        <p:sp>
          <p:nvSpPr>
            <p:cNvPr id="12" name="object 12"/>
            <p:cNvSpPr/>
            <p:nvPr/>
          </p:nvSpPr>
          <p:spPr>
            <a:xfrm>
              <a:off x="6845299" y="2406649"/>
              <a:ext cx="762000" cy="763270"/>
            </a:xfrm>
            <a:custGeom>
              <a:avLst/>
              <a:gdLst/>
              <a:ahLst/>
              <a:cxnLst/>
              <a:rect l="l" t="t" r="r" b="b"/>
              <a:pathLst>
                <a:path w="762000" h="763269">
                  <a:moveTo>
                    <a:pt x="274320" y="0"/>
                  </a:moveTo>
                  <a:lnTo>
                    <a:pt x="396240" y="121920"/>
                  </a:lnTo>
                  <a:lnTo>
                    <a:pt x="0" y="519429"/>
                  </a:lnTo>
                  <a:lnTo>
                    <a:pt x="243840" y="763270"/>
                  </a:lnTo>
                  <a:lnTo>
                    <a:pt x="640079" y="365760"/>
                  </a:lnTo>
                  <a:lnTo>
                    <a:pt x="762000" y="487679"/>
                  </a:lnTo>
                  <a:lnTo>
                    <a:pt x="651509" y="111760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845299" y="2406649"/>
              <a:ext cx="762000" cy="763270"/>
            </a:xfrm>
            <a:custGeom>
              <a:avLst/>
              <a:gdLst/>
              <a:ahLst/>
              <a:cxnLst/>
              <a:rect l="l" t="t" r="r" b="b"/>
              <a:pathLst>
                <a:path w="762000" h="763269">
                  <a:moveTo>
                    <a:pt x="243840" y="763270"/>
                  </a:moveTo>
                  <a:lnTo>
                    <a:pt x="640079" y="365760"/>
                  </a:lnTo>
                  <a:lnTo>
                    <a:pt x="762000" y="487679"/>
                  </a:lnTo>
                  <a:lnTo>
                    <a:pt x="651509" y="111760"/>
                  </a:lnTo>
                  <a:lnTo>
                    <a:pt x="274320" y="0"/>
                  </a:lnTo>
                  <a:lnTo>
                    <a:pt x="396240" y="121920"/>
                  </a:lnTo>
                  <a:lnTo>
                    <a:pt x="0" y="519429"/>
                  </a:lnTo>
                  <a:lnTo>
                    <a:pt x="243840" y="763270"/>
                  </a:lnTo>
                  <a:close/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1664107" y="3829457"/>
            <a:ext cx="1015365" cy="1015365"/>
            <a:chOff x="1664107" y="3829457"/>
            <a:chExt cx="1015365" cy="1015365"/>
          </a:xfrm>
        </p:grpSpPr>
        <p:sp>
          <p:nvSpPr>
            <p:cNvPr id="15" name="object 15"/>
            <p:cNvSpPr/>
            <p:nvPr/>
          </p:nvSpPr>
          <p:spPr>
            <a:xfrm>
              <a:off x="1668780" y="3834130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39" h="1005839">
                  <a:moveTo>
                    <a:pt x="762000" y="0"/>
                  </a:moveTo>
                  <a:lnTo>
                    <a:pt x="121919" y="640080"/>
                  </a:lnTo>
                  <a:lnTo>
                    <a:pt x="0" y="518160"/>
                  </a:lnTo>
                  <a:lnTo>
                    <a:pt x="31750" y="975360"/>
                  </a:lnTo>
                  <a:lnTo>
                    <a:pt x="488950" y="1005840"/>
                  </a:lnTo>
                  <a:lnTo>
                    <a:pt x="365759" y="883920"/>
                  </a:lnTo>
                  <a:lnTo>
                    <a:pt x="1005839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68780" y="3834130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39" h="1005839">
                  <a:moveTo>
                    <a:pt x="762000" y="0"/>
                  </a:moveTo>
                  <a:lnTo>
                    <a:pt x="121919" y="640080"/>
                  </a:lnTo>
                  <a:lnTo>
                    <a:pt x="0" y="518160"/>
                  </a:lnTo>
                  <a:lnTo>
                    <a:pt x="31750" y="975360"/>
                  </a:lnTo>
                  <a:lnTo>
                    <a:pt x="488950" y="1005840"/>
                  </a:lnTo>
                  <a:lnTo>
                    <a:pt x="365759" y="883920"/>
                  </a:lnTo>
                  <a:lnTo>
                    <a:pt x="1005839" y="243840"/>
                  </a:lnTo>
                  <a:lnTo>
                    <a:pt x="762000" y="0"/>
                  </a:lnTo>
                  <a:close/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556157" y="1835557"/>
            <a:ext cx="6183630" cy="2856865"/>
            <a:chOff x="1556157" y="1835557"/>
            <a:chExt cx="6183630" cy="2856865"/>
          </a:xfrm>
        </p:grpSpPr>
        <p:sp>
          <p:nvSpPr>
            <p:cNvPr id="18" name="object 18"/>
            <p:cNvSpPr/>
            <p:nvPr/>
          </p:nvSpPr>
          <p:spPr>
            <a:xfrm>
              <a:off x="1560829" y="2054860"/>
              <a:ext cx="1012190" cy="1012190"/>
            </a:xfrm>
            <a:custGeom>
              <a:avLst/>
              <a:gdLst/>
              <a:ahLst/>
              <a:cxnLst/>
              <a:rect l="l" t="t" r="r" b="b"/>
              <a:pathLst>
                <a:path w="1012189" h="1012189">
                  <a:moveTo>
                    <a:pt x="487680" y="0"/>
                  </a:moveTo>
                  <a:lnTo>
                    <a:pt x="27939" y="29210"/>
                  </a:lnTo>
                  <a:lnTo>
                    <a:pt x="0" y="487679"/>
                  </a:lnTo>
                  <a:lnTo>
                    <a:pt x="121919" y="365760"/>
                  </a:lnTo>
                  <a:lnTo>
                    <a:pt x="769619" y="1012189"/>
                  </a:lnTo>
                  <a:lnTo>
                    <a:pt x="1012189" y="768350"/>
                  </a:lnTo>
                  <a:lnTo>
                    <a:pt x="365759" y="121919"/>
                  </a:lnTo>
                  <a:lnTo>
                    <a:pt x="4876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60829" y="1840230"/>
              <a:ext cx="6178550" cy="1348740"/>
            </a:xfrm>
            <a:custGeom>
              <a:avLst/>
              <a:gdLst/>
              <a:ahLst/>
              <a:cxnLst/>
              <a:rect l="l" t="t" r="r" b="b"/>
              <a:pathLst>
                <a:path w="6178550" h="1348739">
                  <a:moveTo>
                    <a:pt x="1012189" y="982980"/>
                  </a:moveTo>
                  <a:lnTo>
                    <a:pt x="365759" y="336550"/>
                  </a:lnTo>
                  <a:lnTo>
                    <a:pt x="487680" y="214630"/>
                  </a:lnTo>
                  <a:lnTo>
                    <a:pt x="27939" y="243840"/>
                  </a:lnTo>
                  <a:lnTo>
                    <a:pt x="0" y="702310"/>
                  </a:lnTo>
                  <a:lnTo>
                    <a:pt x="121919" y="580390"/>
                  </a:lnTo>
                  <a:lnTo>
                    <a:pt x="769619" y="1226820"/>
                  </a:lnTo>
                  <a:lnTo>
                    <a:pt x="1012189" y="982980"/>
                  </a:lnTo>
                  <a:close/>
                </a:path>
                <a:path w="6178550" h="1348739">
                  <a:moveTo>
                    <a:pt x="271780" y="0"/>
                  </a:moveTo>
                  <a:lnTo>
                    <a:pt x="271780" y="0"/>
                  </a:lnTo>
                </a:path>
                <a:path w="6178550" h="1348739">
                  <a:moveTo>
                    <a:pt x="646430" y="1348740"/>
                  </a:moveTo>
                  <a:lnTo>
                    <a:pt x="646430" y="1348740"/>
                  </a:lnTo>
                </a:path>
                <a:path w="6178550" h="1348739">
                  <a:moveTo>
                    <a:pt x="6178550" y="922020"/>
                  </a:moveTo>
                  <a:lnTo>
                    <a:pt x="6178550" y="922020"/>
                  </a:lnTo>
                </a:path>
                <a:path w="6178550" h="1348739">
                  <a:moveTo>
                    <a:pt x="5162550" y="963930"/>
                  </a:moveTo>
                  <a:lnTo>
                    <a:pt x="5162550" y="96393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560819" y="3884930"/>
              <a:ext cx="802640" cy="802640"/>
            </a:xfrm>
            <a:custGeom>
              <a:avLst/>
              <a:gdLst/>
              <a:ahLst/>
              <a:cxnLst/>
              <a:rect l="l" t="t" r="r" b="b"/>
              <a:pathLst>
                <a:path w="802640" h="802639">
                  <a:moveTo>
                    <a:pt x="242570" y="0"/>
                  </a:moveTo>
                  <a:lnTo>
                    <a:pt x="0" y="243840"/>
                  </a:lnTo>
                  <a:lnTo>
                    <a:pt x="436879" y="680720"/>
                  </a:lnTo>
                  <a:lnTo>
                    <a:pt x="314959" y="802640"/>
                  </a:lnTo>
                  <a:lnTo>
                    <a:pt x="704850" y="704850"/>
                  </a:lnTo>
                  <a:lnTo>
                    <a:pt x="802639" y="314960"/>
                  </a:lnTo>
                  <a:lnTo>
                    <a:pt x="680720" y="436880"/>
                  </a:lnTo>
                  <a:lnTo>
                    <a:pt x="2425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796539" y="3763010"/>
              <a:ext cx="4566920" cy="924560"/>
            </a:xfrm>
            <a:custGeom>
              <a:avLst/>
              <a:gdLst/>
              <a:ahLst/>
              <a:cxnLst/>
              <a:rect l="l" t="t" r="r" b="b"/>
              <a:pathLst>
                <a:path w="4566920" h="924560">
                  <a:moveTo>
                    <a:pt x="3764280" y="365759"/>
                  </a:moveTo>
                  <a:lnTo>
                    <a:pt x="4201160" y="802639"/>
                  </a:lnTo>
                  <a:lnTo>
                    <a:pt x="4079240" y="924559"/>
                  </a:lnTo>
                  <a:lnTo>
                    <a:pt x="4469130" y="826769"/>
                  </a:lnTo>
                  <a:lnTo>
                    <a:pt x="4566920" y="436879"/>
                  </a:lnTo>
                  <a:lnTo>
                    <a:pt x="4445000" y="558800"/>
                  </a:lnTo>
                  <a:lnTo>
                    <a:pt x="4006850" y="121919"/>
                  </a:lnTo>
                  <a:lnTo>
                    <a:pt x="3764280" y="365759"/>
                  </a:lnTo>
                  <a:close/>
                </a:path>
                <a:path w="4566920" h="924560">
                  <a:moveTo>
                    <a:pt x="4130040" y="0"/>
                  </a:moveTo>
                  <a:lnTo>
                    <a:pt x="4130040" y="0"/>
                  </a:lnTo>
                </a:path>
                <a:path w="4566920" h="924560">
                  <a:moveTo>
                    <a:pt x="0" y="436879"/>
                  </a:moveTo>
                  <a:lnTo>
                    <a:pt x="0" y="436879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4642" y="0"/>
            <a:ext cx="560768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39624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 MT"/>
                <a:cs typeface="Arial MT"/>
              </a:rPr>
              <a:t>Candidate Materials </a:t>
            </a:r>
            <a:r>
              <a:rPr dirty="0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Group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III-V</a:t>
            </a:r>
            <a:r>
              <a:rPr dirty="0" spc="-1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&amp;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Group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II-VI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528" y="2245913"/>
            <a:ext cx="7338885" cy="34789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87470" y="2853690"/>
            <a:ext cx="1663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050" y="6130290"/>
            <a:ext cx="6911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Periodic</a:t>
            </a:r>
            <a:r>
              <a:rPr dirty="0" sz="2400" spc="-10">
                <a:latin typeface="Arial MT"/>
                <a:cs typeface="Arial MT"/>
              </a:rPr>
              <a:t> Table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show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group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III-V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and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II-V</a:t>
            </a:r>
            <a:r>
              <a:rPr dirty="0" sz="2400" spc="-5">
                <a:latin typeface="Arial MT"/>
                <a:cs typeface="Arial MT"/>
              </a:rPr>
              <a:t> binaries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4837" y="1443037"/>
            <a:ext cx="7934325" cy="1550035"/>
            <a:chOff x="604837" y="1443037"/>
            <a:chExt cx="7934325" cy="1550035"/>
          </a:xfrm>
        </p:grpSpPr>
        <p:sp>
          <p:nvSpPr>
            <p:cNvPr id="7" name="object 7"/>
            <p:cNvSpPr/>
            <p:nvPr/>
          </p:nvSpPr>
          <p:spPr>
            <a:xfrm>
              <a:off x="609600" y="1447800"/>
              <a:ext cx="3072130" cy="1540510"/>
            </a:xfrm>
            <a:custGeom>
              <a:avLst/>
              <a:gdLst/>
              <a:ahLst/>
              <a:cxnLst/>
              <a:rect l="l" t="t" r="r" b="b"/>
              <a:pathLst>
                <a:path w="3072129" h="1540510">
                  <a:moveTo>
                    <a:pt x="1842770" y="457200"/>
                  </a:moveTo>
                  <a:lnTo>
                    <a:pt x="1291589" y="457200"/>
                  </a:lnTo>
                  <a:lnTo>
                    <a:pt x="3072129" y="1540510"/>
                  </a:lnTo>
                  <a:lnTo>
                    <a:pt x="1842770" y="457200"/>
                  </a:lnTo>
                  <a:close/>
                </a:path>
                <a:path w="3072129" h="1540510">
                  <a:moveTo>
                    <a:pt x="2209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09800" y="45720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1447800"/>
              <a:ext cx="3072130" cy="1540510"/>
            </a:xfrm>
            <a:custGeom>
              <a:avLst/>
              <a:gdLst/>
              <a:ahLst/>
              <a:cxnLst/>
              <a:rect l="l" t="t" r="r" b="b"/>
              <a:pathLst>
                <a:path w="3072129" h="1540510">
                  <a:moveTo>
                    <a:pt x="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67030" y="457200"/>
                  </a:lnTo>
                  <a:lnTo>
                    <a:pt x="642619" y="457200"/>
                  </a:lnTo>
                  <a:lnTo>
                    <a:pt x="916940" y="457200"/>
                  </a:lnTo>
                  <a:lnTo>
                    <a:pt x="1291589" y="457200"/>
                  </a:lnTo>
                  <a:lnTo>
                    <a:pt x="3072129" y="1540510"/>
                  </a:lnTo>
                  <a:lnTo>
                    <a:pt x="1842770" y="457200"/>
                  </a:lnTo>
                  <a:lnTo>
                    <a:pt x="2209800" y="457200"/>
                  </a:lnTo>
                  <a:lnTo>
                    <a:pt x="2209800" y="381000"/>
                  </a:lnTo>
                  <a:lnTo>
                    <a:pt x="2209800" y="0"/>
                  </a:lnTo>
                  <a:lnTo>
                    <a:pt x="1842770" y="0"/>
                  </a:lnTo>
                  <a:lnTo>
                    <a:pt x="0" y="0"/>
                  </a:lnTo>
                  <a:close/>
                </a:path>
                <a:path w="3072129" h="1540510">
                  <a:moveTo>
                    <a:pt x="0" y="0"/>
                  </a:moveTo>
                  <a:lnTo>
                    <a:pt x="0" y="0"/>
                  </a:lnTo>
                </a:path>
                <a:path w="3072129" h="1540510">
                  <a:moveTo>
                    <a:pt x="2209800" y="457200"/>
                  </a:moveTo>
                  <a:lnTo>
                    <a:pt x="22098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71800" y="1447800"/>
              <a:ext cx="2843530" cy="1201420"/>
            </a:xfrm>
            <a:custGeom>
              <a:avLst/>
              <a:gdLst/>
              <a:ahLst/>
              <a:cxnLst/>
              <a:rect l="l" t="t" r="r" b="b"/>
              <a:pathLst>
                <a:path w="2843529" h="1201420">
                  <a:moveTo>
                    <a:pt x="1461770" y="533400"/>
                  </a:moveTo>
                  <a:lnTo>
                    <a:pt x="1024889" y="533400"/>
                  </a:lnTo>
                  <a:lnTo>
                    <a:pt x="2843529" y="1201420"/>
                  </a:lnTo>
                  <a:lnTo>
                    <a:pt x="1461770" y="533400"/>
                  </a:lnTo>
                  <a:close/>
                </a:path>
                <a:path w="2843529" h="1201420">
                  <a:moveTo>
                    <a:pt x="1752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752600" y="533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71800" y="1447800"/>
              <a:ext cx="2843530" cy="1201420"/>
            </a:xfrm>
            <a:custGeom>
              <a:avLst/>
              <a:gdLst/>
              <a:ahLst/>
              <a:cxnLst/>
              <a:rect l="l" t="t" r="r" b="b"/>
              <a:pathLst>
                <a:path w="2843529" h="1201420">
                  <a:moveTo>
                    <a:pt x="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90829" y="533400"/>
                  </a:lnTo>
                  <a:lnTo>
                    <a:pt x="509270" y="533400"/>
                  </a:lnTo>
                  <a:lnTo>
                    <a:pt x="727710" y="533400"/>
                  </a:lnTo>
                  <a:lnTo>
                    <a:pt x="1024889" y="533400"/>
                  </a:lnTo>
                  <a:lnTo>
                    <a:pt x="2843529" y="1201420"/>
                  </a:lnTo>
                  <a:lnTo>
                    <a:pt x="1461770" y="533400"/>
                  </a:lnTo>
                  <a:lnTo>
                    <a:pt x="1752600" y="533400"/>
                  </a:lnTo>
                  <a:lnTo>
                    <a:pt x="1752600" y="444500"/>
                  </a:lnTo>
                  <a:lnTo>
                    <a:pt x="1752600" y="0"/>
                  </a:lnTo>
                  <a:lnTo>
                    <a:pt x="1461770" y="0"/>
                  </a:lnTo>
                  <a:lnTo>
                    <a:pt x="0" y="0"/>
                  </a:lnTo>
                  <a:close/>
                </a:path>
                <a:path w="2843529" h="1201420">
                  <a:moveTo>
                    <a:pt x="0" y="0"/>
                  </a:moveTo>
                  <a:lnTo>
                    <a:pt x="0" y="0"/>
                  </a:lnTo>
                </a:path>
                <a:path w="2843529" h="1201420">
                  <a:moveTo>
                    <a:pt x="1752600" y="533400"/>
                  </a:moveTo>
                  <a:lnTo>
                    <a:pt x="1752600" y="533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76800" y="1447800"/>
              <a:ext cx="1752600" cy="897890"/>
            </a:xfrm>
            <a:custGeom>
              <a:avLst/>
              <a:gdLst/>
              <a:ahLst/>
              <a:cxnLst/>
              <a:rect l="l" t="t" r="r" b="b"/>
              <a:pathLst>
                <a:path w="1752600" h="897889">
                  <a:moveTo>
                    <a:pt x="1461770" y="533400"/>
                  </a:moveTo>
                  <a:lnTo>
                    <a:pt x="1024889" y="533400"/>
                  </a:lnTo>
                  <a:lnTo>
                    <a:pt x="1440179" y="897889"/>
                  </a:lnTo>
                  <a:lnTo>
                    <a:pt x="1461770" y="533400"/>
                  </a:lnTo>
                  <a:close/>
                </a:path>
                <a:path w="1752600" h="897889">
                  <a:moveTo>
                    <a:pt x="1752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752600" y="533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76800" y="1447800"/>
              <a:ext cx="1752600" cy="897890"/>
            </a:xfrm>
            <a:custGeom>
              <a:avLst/>
              <a:gdLst/>
              <a:ahLst/>
              <a:cxnLst/>
              <a:rect l="l" t="t" r="r" b="b"/>
              <a:pathLst>
                <a:path w="1752600" h="897889">
                  <a:moveTo>
                    <a:pt x="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90829" y="533400"/>
                  </a:lnTo>
                  <a:lnTo>
                    <a:pt x="509270" y="533400"/>
                  </a:lnTo>
                  <a:lnTo>
                    <a:pt x="727710" y="533400"/>
                  </a:lnTo>
                  <a:lnTo>
                    <a:pt x="1024889" y="533400"/>
                  </a:lnTo>
                  <a:lnTo>
                    <a:pt x="1440179" y="897889"/>
                  </a:lnTo>
                  <a:lnTo>
                    <a:pt x="1461770" y="533400"/>
                  </a:lnTo>
                  <a:lnTo>
                    <a:pt x="1752600" y="533400"/>
                  </a:lnTo>
                  <a:lnTo>
                    <a:pt x="1752600" y="444500"/>
                  </a:lnTo>
                  <a:lnTo>
                    <a:pt x="1752600" y="0"/>
                  </a:lnTo>
                  <a:lnTo>
                    <a:pt x="1461770" y="0"/>
                  </a:lnTo>
                  <a:lnTo>
                    <a:pt x="0" y="0"/>
                  </a:lnTo>
                  <a:close/>
                </a:path>
                <a:path w="1752600" h="897889">
                  <a:moveTo>
                    <a:pt x="0" y="0"/>
                  </a:moveTo>
                  <a:lnTo>
                    <a:pt x="0" y="0"/>
                  </a:lnTo>
                </a:path>
                <a:path w="1752600" h="897889">
                  <a:moveTo>
                    <a:pt x="1752600" y="533400"/>
                  </a:moveTo>
                  <a:lnTo>
                    <a:pt x="1752600" y="533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781800" y="1447800"/>
              <a:ext cx="1752600" cy="984250"/>
            </a:xfrm>
            <a:custGeom>
              <a:avLst/>
              <a:gdLst/>
              <a:ahLst/>
              <a:cxnLst/>
              <a:rect l="l" t="t" r="r" b="b"/>
              <a:pathLst>
                <a:path w="1752600" h="984250">
                  <a:moveTo>
                    <a:pt x="727709" y="533400"/>
                  </a:moveTo>
                  <a:lnTo>
                    <a:pt x="290829" y="533400"/>
                  </a:lnTo>
                  <a:lnTo>
                    <a:pt x="99059" y="984250"/>
                  </a:lnTo>
                  <a:lnTo>
                    <a:pt x="727709" y="533400"/>
                  </a:lnTo>
                  <a:close/>
                </a:path>
                <a:path w="1752600" h="984250">
                  <a:moveTo>
                    <a:pt x="1752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752600" y="533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81800" y="1447800"/>
              <a:ext cx="1752600" cy="984250"/>
            </a:xfrm>
            <a:custGeom>
              <a:avLst/>
              <a:gdLst/>
              <a:ahLst/>
              <a:cxnLst/>
              <a:rect l="l" t="t" r="r" b="b"/>
              <a:pathLst>
                <a:path w="1752600" h="984250">
                  <a:moveTo>
                    <a:pt x="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90829" y="533400"/>
                  </a:lnTo>
                  <a:lnTo>
                    <a:pt x="99059" y="984250"/>
                  </a:lnTo>
                  <a:lnTo>
                    <a:pt x="727709" y="533400"/>
                  </a:lnTo>
                  <a:lnTo>
                    <a:pt x="1024890" y="533400"/>
                  </a:lnTo>
                  <a:lnTo>
                    <a:pt x="1243329" y="533400"/>
                  </a:lnTo>
                  <a:lnTo>
                    <a:pt x="1460500" y="533400"/>
                  </a:lnTo>
                  <a:lnTo>
                    <a:pt x="1752600" y="533400"/>
                  </a:lnTo>
                  <a:lnTo>
                    <a:pt x="1752600" y="444500"/>
                  </a:lnTo>
                  <a:lnTo>
                    <a:pt x="1752600" y="0"/>
                  </a:lnTo>
                  <a:lnTo>
                    <a:pt x="1460500" y="0"/>
                  </a:lnTo>
                  <a:lnTo>
                    <a:pt x="0" y="0"/>
                  </a:lnTo>
                  <a:close/>
                </a:path>
                <a:path w="1752600" h="984250">
                  <a:moveTo>
                    <a:pt x="0" y="0"/>
                  </a:moveTo>
                  <a:lnTo>
                    <a:pt x="0" y="0"/>
                  </a:lnTo>
                </a:path>
                <a:path w="1752600" h="984250">
                  <a:moveTo>
                    <a:pt x="1752600" y="533400"/>
                  </a:moveTo>
                  <a:lnTo>
                    <a:pt x="1752600" y="533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289050" y="1482090"/>
            <a:ext cx="680656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3915" algn="l"/>
                <a:tab pos="4006215" algn="l"/>
                <a:tab pos="5942965" algn="l"/>
              </a:tabLst>
            </a:pPr>
            <a:r>
              <a:rPr dirty="0" sz="1800" spc="-10">
                <a:latin typeface="Arial MT"/>
                <a:cs typeface="Arial MT"/>
              </a:rPr>
              <a:t>Group</a:t>
            </a:r>
            <a:r>
              <a:rPr dirty="0" sz="1800">
                <a:latin typeface="Arial MT"/>
                <a:cs typeface="Arial MT"/>
              </a:rPr>
              <a:t> II	</a:t>
            </a:r>
            <a:r>
              <a:rPr dirty="0" sz="1800" spc="-5">
                <a:latin typeface="Arial MT"/>
                <a:cs typeface="Arial MT"/>
              </a:rPr>
              <a:t>Group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III	Group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IV	Group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 MT"/>
              <a:cs typeface="Arial MT"/>
            </a:endParaRPr>
          </a:p>
          <a:p>
            <a:pPr algn="r" marR="1240790">
              <a:lnSpc>
                <a:spcPct val="100000"/>
              </a:lnSpc>
              <a:tabLst>
                <a:tab pos="380365" algn="l"/>
                <a:tab pos="837565" algn="l"/>
              </a:tabLst>
            </a:pPr>
            <a:r>
              <a:rPr dirty="0" sz="2000" spc="-10">
                <a:latin typeface="Times New Roman"/>
                <a:cs typeface="Times New Roman"/>
              </a:rPr>
              <a:t>iii	</a:t>
            </a:r>
            <a:r>
              <a:rPr dirty="0" sz="2000" spc="-5">
                <a:latin typeface="Times New Roman"/>
                <a:cs typeface="Times New Roman"/>
              </a:rPr>
              <a:t>iv	</a:t>
            </a:r>
            <a:r>
              <a:rPr dirty="0" sz="200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7000" y="3124200"/>
            <a:ext cx="2056130" cy="1905000"/>
          </a:xfrm>
          <a:custGeom>
            <a:avLst/>
            <a:gdLst/>
            <a:ahLst/>
            <a:cxnLst/>
            <a:rect l="l" t="t" r="r" b="b"/>
            <a:pathLst>
              <a:path w="2056129" h="1905000">
                <a:moveTo>
                  <a:pt x="1027429" y="0"/>
                </a:moveTo>
                <a:lnTo>
                  <a:pt x="1037689" y="0"/>
                </a:lnTo>
                <a:lnTo>
                  <a:pt x="1047591" y="0"/>
                </a:lnTo>
                <a:lnTo>
                  <a:pt x="1057255" y="0"/>
                </a:lnTo>
                <a:lnTo>
                  <a:pt x="1066800" y="0"/>
                </a:lnTo>
              </a:path>
              <a:path w="2056129" h="1905000">
                <a:moveTo>
                  <a:pt x="1104900" y="2539"/>
                </a:moveTo>
                <a:lnTo>
                  <a:pt x="1114226" y="2758"/>
                </a:lnTo>
                <a:lnTo>
                  <a:pt x="1123314" y="3333"/>
                </a:lnTo>
                <a:lnTo>
                  <a:pt x="1132403" y="4147"/>
                </a:lnTo>
                <a:lnTo>
                  <a:pt x="1141729" y="5079"/>
                </a:lnTo>
              </a:path>
              <a:path w="2056129" h="1905000">
                <a:moveTo>
                  <a:pt x="1179829" y="8889"/>
                </a:moveTo>
                <a:lnTo>
                  <a:pt x="1188620" y="10596"/>
                </a:lnTo>
                <a:lnTo>
                  <a:pt x="1197768" y="12064"/>
                </a:lnTo>
                <a:lnTo>
                  <a:pt x="1207154" y="13533"/>
                </a:lnTo>
                <a:lnTo>
                  <a:pt x="1216660" y="15239"/>
                </a:lnTo>
              </a:path>
              <a:path w="2056129" h="1905000">
                <a:moveTo>
                  <a:pt x="1254760" y="21589"/>
                </a:moveTo>
                <a:lnTo>
                  <a:pt x="1263550" y="23494"/>
                </a:lnTo>
                <a:lnTo>
                  <a:pt x="1272698" y="25400"/>
                </a:lnTo>
                <a:lnTo>
                  <a:pt x="1282084" y="27305"/>
                </a:lnTo>
                <a:lnTo>
                  <a:pt x="1291589" y="29210"/>
                </a:lnTo>
              </a:path>
              <a:path w="2056129" h="1905000">
                <a:moveTo>
                  <a:pt x="1328420" y="38100"/>
                </a:moveTo>
                <a:lnTo>
                  <a:pt x="1337190" y="40759"/>
                </a:lnTo>
                <a:lnTo>
                  <a:pt x="1346200" y="43180"/>
                </a:lnTo>
                <a:lnTo>
                  <a:pt x="1355209" y="45600"/>
                </a:lnTo>
                <a:lnTo>
                  <a:pt x="1363979" y="48260"/>
                </a:lnTo>
              </a:path>
              <a:path w="2056129" h="1905000">
                <a:moveTo>
                  <a:pt x="1400810" y="60960"/>
                </a:moveTo>
                <a:lnTo>
                  <a:pt x="1409402" y="63837"/>
                </a:lnTo>
                <a:lnTo>
                  <a:pt x="1418113" y="66833"/>
                </a:lnTo>
                <a:lnTo>
                  <a:pt x="1427063" y="70068"/>
                </a:lnTo>
                <a:lnTo>
                  <a:pt x="1436370" y="73660"/>
                </a:lnTo>
              </a:path>
              <a:path w="2056129" h="1905000">
                <a:moveTo>
                  <a:pt x="1470660" y="87629"/>
                </a:moveTo>
                <a:lnTo>
                  <a:pt x="1479232" y="90725"/>
                </a:lnTo>
                <a:lnTo>
                  <a:pt x="1487805" y="94297"/>
                </a:lnTo>
                <a:lnTo>
                  <a:pt x="1496377" y="98345"/>
                </a:lnTo>
                <a:lnTo>
                  <a:pt x="1504950" y="102870"/>
                </a:lnTo>
              </a:path>
              <a:path w="2056129" h="1905000">
                <a:moveTo>
                  <a:pt x="1539239" y="119379"/>
                </a:moveTo>
                <a:lnTo>
                  <a:pt x="1547792" y="123944"/>
                </a:lnTo>
                <a:lnTo>
                  <a:pt x="1556226" y="128269"/>
                </a:lnTo>
                <a:lnTo>
                  <a:pt x="1564421" y="132595"/>
                </a:lnTo>
                <a:lnTo>
                  <a:pt x="1572260" y="137160"/>
                </a:lnTo>
              </a:path>
              <a:path w="2056129" h="1905000">
                <a:moveTo>
                  <a:pt x="1605279" y="156210"/>
                </a:moveTo>
                <a:lnTo>
                  <a:pt x="1613634" y="160992"/>
                </a:lnTo>
                <a:lnTo>
                  <a:pt x="1621631" y="165893"/>
                </a:lnTo>
                <a:lnTo>
                  <a:pt x="1629390" y="171033"/>
                </a:lnTo>
                <a:lnTo>
                  <a:pt x="1637029" y="176529"/>
                </a:lnTo>
              </a:path>
              <a:path w="2056129" h="1905000">
                <a:moveTo>
                  <a:pt x="1668779" y="198120"/>
                </a:moveTo>
                <a:lnTo>
                  <a:pt x="1676400" y="203835"/>
                </a:lnTo>
                <a:lnTo>
                  <a:pt x="1684020" y="209550"/>
                </a:lnTo>
                <a:lnTo>
                  <a:pt x="1691640" y="215264"/>
                </a:lnTo>
                <a:lnTo>
                  <a:pt x="1699260" y="220979"/>
                </a:lnTo>
              </a:path>
              <a:path w="2056129" h="1905000">
                <a:moveTo>
                  <a:pt x="1728470" y="243839"/>
                </a:moveTo>
                <a:lnTo>
                  <a:pt x="1735335" y="250309"/>
                </a:lnTo>
                <a:lnTo>
                  <a:pt x="1742439" y="256539"/>
                </a:lnTo>
                <a:lnTo>
                  <a:pt x="1749544" y="262770"/>
                </a:lnTo>
                <a:lnTo>
                  <a:pt x="1756410" y="269239"/>
                </a:lnTo>
              </a:path>
              <a:path w="2056129" h="1905000">
                <a:moveTo>
                  <a:pt x="1783079" y="295910"/>
                </a:moveTo>
                <a:lnTo>
                  <a:pt x="1790461" y="302577"/>
                </a:lnTo>
                <a:lnTo>
                  <a:pt x="1797367" y="309244"/>
                </a:lnTo>
                <a:lnTo>
                  <a:pt x="1803796" y="315912"/>
                </a:lnTo>
                <a:lnTo>
                  <a:pt x="1809750" y="322579"/>
                </a:lnTo>
              </a:path>
              <a:path w="2056129" h="1905000">
                <a:moveTo>
                  <a:pt x="1835150" y="350520"/>
                </a:moveTo>
                <a:lnTo>
                  <a:pt x="1841599" y="357941"/>
                </a:lnTo>
                <a:lnTo>
                  <a:pt x="1847691" y="365125"/>
                </a:lnTo>
                <a:lnTo>
                  <a:pt x="1853545" y="372308"/>
                </a:lnTo>
                <a:lnTo>
                  <a:pt x="1859279" y="379729"/>
                </a:lnTo>
              </a:path>
              <a:path w="2056129" h="1905000">
                <a:moveTo>
                  <a:pt x="1882139" y="410210"/>
                </a:moveTo>
                <a:lnTo>
                  <a:pt x="1887656" y="417830"/>
                </a:lnTo>
                <a:lnTo>
                  <a:pt x="1892934" y="425450"/>
                </a:lnTo>
                <a:lnTo>
                  <a:pt x="1898213" y="433069"/>
                </a:lnTo>
                <a:lnTo>
                  <a:pt x="1903729" y="440689"/>
                </a:lnTo>
              </a:path>
              <a:path w="2056129" h="1905000">
                <a:moveTo>
                  <a:pt x="1924050" y="472439"/>
                </a:moveTo>
                <a:lnTo>
                  <a:pt x="1928812" y="480992"/>
                </a:lnTo>
                <a:lnTo>
                  <a:pt x="1933575" y="489426"/>
                </a:lnTo>
                <a:lnTo>
                  <a:pt x="1938337" y="497621"/>
                </a:lnTo>
                <a:lnTo>
                  <a:pt x="1943100" y="505460"/>
                </a:lnTo>
              </a:path>
              <a:path w="2056129" h="1905000">
                <a:moveTo>
                  <a:pt x="1960879" y="539750"/>
                </a:moveTo>
                <a:lnTo>
                  <a:pt x="1964689" y="547588"/>
                </a:lnTo>
                <a:lnTo>
                  <a:pt x="1968500" y="555783"/>
                </a:lnTo>
                <a:lnTo>
                  <a:pt x="1972310" y="564217"/>
                </a:lnTo>
                <a:lnTo>
                  <a:pt x="1976120" y="572769"/>
                </a:lnTo>
              </a:path>
              <a:path w="2056129" h="1905000">
                <a:moveTo>
                  <a:pt x="1991360" y="608330"/>
                </a:moveTo>
                <a:lnTo>
                  <a:pt x="1994971" y="616922"/>
                </a:lnTo>
                <a:lnTo>
                  <a:pt x="1998345" y="625633"/>
                </a:lnTo>
                <a:lnTo>
                  <a:pt x="2001718" y="634583"/>
                </a:lnTo>
                <a:lnTo>
                  <a:pt x="2005329" y="643889"/>
                </a:lnTo>
              </a:path>
              <a:path w="2056129" h="1905000">
                <a:moveTo>
                  <a:pt x="2016760" y="679450"/>
                </a:moveTo>
                <a:lnTo>
                  <a:pt x="2019419" y="688220"/>
                </a:lnTo>
                <a:lnTo>
                  <a:pt x="2021840" y="697230"/>
                </a:lnTo>
                <a:lnTo>
                  <a:pt x="2024260" y="706239"/>
                </a:lnTo>
                <a:lnTo>
                  <a:pt x="2026920" y="715010"/>
                </a:lnTo>
              </a:path>
              <a:path w="2056129" h="1905000">
                <a:moveTo>
                  <a:pt x="2035810" y="753110"/>
                </a:moveTo>
                <a:lnTo>
                  <a:pt x="2037714" y="761900"/>
                </a:lnTo>
                <a:lnTo>
                  <a:pt x="2039619" y="771048"/>
                </a:lnTo>
                <a:lnTo>
                  <a:pt x="2041524" y="780434"/>
                </a:lnTo>
                <a:lnTo>
                  <a:pt x="2043429" y="789939"/>
                </a:lnTo>
              </a:path>
              <a:path w="2056129" h="1905000">
                <a:moveTo>
                  <a:pt x="2048510" y="826769"/>
                </a:moveTo>
                <a:lnTo>
                  <a:pt x="2049462" y="836294"/>
                </a:lnTo>
                <a:lnTo>
                  <a:pt x="2050414" y="845819"/>
                </a:lnTo>
                <a:lnTo>
                  <a:pt x="2051367" y="855344"/>
                </a:lnTo>
                <a:lnTo>
                  <a:pt x="2052320" y="864869"/>
                </a:lnTo>
              </a:path>
              <a:path w="2056129" h="1905000">
                <a:moveTo>
                  <a:pt x="2054860" y="902969"/>
                </a:moveTo>
                <a:lnTo>
                  <a:pt x="2055594" y="911780"/>
                </a:lnTo>
                <a:lnTo>
                  <a:pt x="2055971" y="921067"/>
                </a:lnTo>
                <a:lnTo>
                  <a:pt x="2056110" y="930830"/>
                </a:lnTo>
                <a:lnTo>
                  <a:pt x="2056129" y="941069"/>
                </a:lnTo>
              </a:path>
              <a:path w="2056129" h="1905000">
                <a:moveTo>
                  <a:pt x="2056129" y="979169"/>
                </a:moveTo>
                <a:lnTo>
                  <a:pt x="2055931" y="988694"/>
                </a:lnTo>
                <a:lnTo>
                  <a:pt x="2055494" y="998219"/>
                </a:lnTo>
                <a:lnTo>
                  <a:pt x="2055058" y="1007744"/>
                </a:lnTo>
                <a:lnTo>
                  <a:pt x="2054860" y="1017269"/>
                </a:lnTo>
              </a:path>
              <a:path w="2056129" h="1905000">
                <a:moveTo>
                  <a:pt x="2051050" y="1054100"/>
                </a:moveTo>
                <a:lnTo>
                  <a:pt x="2050077" y="1063625"/>
                </a:lnTo>
                <a:lnTo>
                  <a:pt x="2048986" y="1073150"/>
                </a:lnTo>
                <a:lnTo>
                  <a:pt x="2047656" y="1082675"/>
                </a:lnTo>
                <a:lnTo>
                  <a:pt x="2045970" y="1092200"/>
                </a:lnTo>
              </a:path>
              <a:path w="2056129" h="1905000">
                <a:moveTo>
                  <a:pt x="2039620" y="1129030"/>
                </a:moveTo>
                <a:lnTo>
                  <a:pt x="2038429" y="1138535"/>
                </a:lnTo>
                <a:lnTo>
                  <a:pt x="2036762" y="1147921"/>
                </a:lnTo>
                <a:lnTo>
                  <a:pt x="2034619" y="1157069"/>
                </a:lnTo>
                <a:lnTo>
                  <a:pt x="2032000" y="1165860"/>
                </a:lnTo>
              </a:path>
              <a:path w="2056129" h="1905000">
                <a:moveTo>
                  <a:pt x="2023110" y="1202689"/>
                </a:moveTo>
                <a:lnTo>
                  <a:pt x="2020252" y="1212016"/>
                </a:lnTo>
                <a:lnTo>
                  <a:pt x="2017394" y="1221104"/>
                </a:lnTo>
                <a:lnTo>
                  <a:pt x="2014537" y="1230193"/>
                </a:lnTo>
                <a:lnTo>
                  <a:pt x="2011679" y="1239520"/>
                </a:lnTo>
              </a:path>
              <a:path w="2056129" h="1905000">
                <a:moveTo>
                  <a:pt x="2000250" y="1275080"/>
                </a:moveTo>
                <a:lnTo>
                  <a:pt x="1996638" y="1283672"/>
                </a:lnTo>
                <a:lnTo>
                  <a:pt x="1993264" y="1292383"/>
                </a:lnTo>
                <a:lnTo>
                  <a:pt x="1989891" y="1301333"/>
                </a:lnTo>
                <a:lnTo>
                  <a:pt x="1986279" y="1310639"/>
                </a:lnTo>
              </a:path>
              <a:path w="2056129" h="1905000">
                <a:moveTo>
                  <a:pt x="1971039" y="1344930"/>
                </a:moveTo>
                <a:lnTo>
                  <a:pt x="1967031" y="1353502"/>
                </a:lnTo>
                <a:lnTo>
                  <a:pt x="1962784" y="1362075"/>
                </a:lnTo>
                <a:lnTo>
                  <a:pt x="1958538" y="1370647"/>
                </a:lnTo>
                <a:lnTo>
                  <a:pt x="1954529" y="1379220"/>
                </a:lnTo>
              </a:path>
              <a:path w="2056129" h="1905000">
                <a:moveTo>
                  <a:pt x="1935479" y="1412239"/>
                </a:moveTo>
                <a:lnTo>
                  <a:pt x="1931253" y="1420058"/>
                </a:lnTo>
                <a:lnTo>
                  <a:pt x="1926431" y="1428114"/>
                </a:lnTo>
                <a:lnTo>
                  <a:pt x="1921371" y="1436171"/>
                </a:lnTo>
                <a:lnTo>
                  <a:pt x="1916429" y="1443989"/>
                </a:lnTo>
              </a:path>
              <a:path w="2056129" h="1905000">
                <a:moveTo>
                  <a:pt x="1896110" y="1475739"/>
                </a:moveTo>
                <a:lnTo>
                  <a:pt x="1890395" y="1483359"/>
                </a:lnTo>
                <a:lnTo>
                  <a:pt x="1884680" y="1490979"/>
                </a:lnTo>
                <a:lnTo>
                  <a:pt x="1878965" y="1498599"/>
                </a:lnTo>
                <a:lnTo>
                  <a:pt x="1873250" y="1506220"/>
                </a:lnTo>
              </a:path>
              <a:path w="2056129" h="1905000">
                <a:moveTo>
                  <a:pt x="1850389" y="1536700"/>
                </a:moveTo>
                <a:lnTo>
                  <a:pt x="1844476" y="1543565"/>
                </a:lnTo>
                <a:lnTo>
                  <a:pt x="1838325" y="1550670"/>
                </a:lnTo>
                <a:lnTo>
                  <a:pt x="1832173" y="1557774"/>
                </a:lnTo>
                <a:lnTo>
                  <a:pt x="1826260" y="1564639"/>
                </a:lnTo>
              </a:path>
              <a:path w="2056129" h="1905000">
                <a:moveTo>
                  <a:pt x="1800860" y="1592580"/>
                </a:moveTo>
                <a:lnTo>
                  <a:pt x="1794172" y="1599247"/>
                </a:lnTo>
                <a:lnTo>
                  <a:pt x="1787366" y="1605915"/>
                </a:lnTo>
                <a:lnTo>
                  <a:pt x="1780321" y="1612582"/>
                </a:lnTo>
                <a:lnTo>
                  <a:pt x="1772920" y="1619250"/>
                </a:lnTo>
              </a:path>
              <a:path w="2056129" h="1905000">
                <a:moveTo>
                  <a:pt x="1744979" y="1644650"/>
                </a:moveTo>
                <a:lnTo>
                  <a:pt x="1738292" y="1651119"/>
                </a:lnTo>
                <a:lnTo>
                  <a:pt x="1731486" y="1657350"/>
                </a:lnTo>
                <a:lnTo>
                  <a:pt x="1724441" y="1663580"/>
                </a:lnTo>
                <a:lnTo>
                  <a:pt x="1717039" y="1670050"/>
                </a:lnTo>
              </a:path>
              <a:path w="2056129" h="1905000">
                <a:moveTo>
                  <a:pt x="1687829" y="1692910"/>
                </a:moveTo>
                <a:lnTo>
                  <a:pt x="1680011" y="1698625"/>
                </a:lnTo>
                <a:lnTo>
                  <a:pt x="1671955" y="1704339"/>
                </a:lnTo>
                <a:lnTo>
                  <a:pt x="1663898" y="1710054"/>
                </a:lnTo>
                <a:lnTo>
                  <a:pt x="1656079" y="1715770"/>
                </a:lnTo>
              </a:path>
              <a:path w="2056129" h="1905000">
                <a:moveTo>
                  <a:pt x="1624329" y="1736089"/>
                </a:moveTo>
                <a:lnTo>
                  <a:pt x="1616690" y="1741050"/>
                </a:lnTo>
                <a:lnTo>
                  <a:pt x="1608931" y="1746250"/>
                </a:lnTo>
                <a:lnTo>
                  <a:pt x="1600934" y="1751449"/>
                </a:lnTo>
                <a:lnTo>
                  <a:pt x="1592579" y="1756410"/>
                </a:lnTo>
              </a:path>
              <a:path w="2056129" h="1905000">
                <a:moveTo>
                  <a:pt x="1559560" y="1774189"/>
                </a:moveTo>
                <a:lnTo>
                  <a:pt x="1551721" y="1778932"/>
                </a:lnTo>
                <a:lnTo>
                  <a:pt x="1543526" y="1783556"/>
                </a:lnTo>
                <a:lnTo>
                  <a:pt x="1535092" y="1787941"/>
                </a:lnTo>
                <a:lnTo>
                  <a:pt x="1526539" y="1791970"/>
                </a:lnTo>
              </a:path>
              <a:path w="2056129" h="1905000">
                <a:moveTo>
                  <a:pt x="1492250" y="1808480"/>
                </a:moveTo>
                <a:lnTo>
                  <a:pt x="1483677" y="1812290"/>
                </a:lnTo>
                <a:lnTo>
                  <a:pt x="1475104" y="1816100"/>
                </a:lnTo>
                <a:lnTo>
                  <a:pt x="1466532" y="1819909"/>
                </a:lnTo>
                <a:lnTo>
                  <a:pt x="1457960" y="1823720"/>
                </a:lnTo>
              </a:path>
              <a:path w="2056129" h="1905000">
                <a:moveTo>
                  <a:pt x="1422400" y="1836420"/>
                </a:moveTo>
                <a:lnTo>
                  <a:pt x="1413629" y="1840011"/>
                </a:lnTo>
                <a:lnTo>
                  <a:pt x="1404619" y="1843246"/>
                </a:lnTo>
                <a:lnTo>
                  <a:pt x="1395610" y="1846242"/>
                </a:lnTo>
                <a:lnTo>
                  <a:pt x="1386839" y="1849120"/>
                </a:lnTo>
              </a:path>
              <a:path w="2056129" h="1905000">
                <a:moveTo>
                  <a:pt x="1350010" y="1860550"/>
                </a:moveTo>
                <a:lnTo>
                  <a:pt x="1341239" y="1863209"/>
                </a:lnTo>
                <a:lnTo>
                  <a:pt x="1332229" y="1865630"/>
                </a:lnTo>
                <a:lnTo>
                  <a:pt x="1323220" y="1868050"/>
                </a:lnTo>
                <a:lnTo>
                  <a:pt x="1314450" y="1870710"/>
                </a:lnTo>
              </a:path>
              <a:path w="2056129" h="1905000">
                <a:moveTo>
                  <a:pt x="1277620" y="1878330"/>
                </a:moveTo>
                <a:lnTo>
                  <a:pt x="1268095" y="1880235"/>
                </a:lnTo>
                <a:lnTo>
                  <a:pt x="1258570" y="1882140"/>
                </a:lnTo>
                <a:lnTo>
                  <a:pt x="1249045" y="1884045"/>
                </a:lnTo>
                <a:lnTo>
                  <a:pt x="1239520" y="1885950"/>
                </a:lnTo>
              </a:path>
              <a:path w="2056129" h="1905000">
                <a:moveTo>
                  <a:pt x="1202689" y="1892300"/>
                </a:moveTo>
                <a:lnTo>
                  <a:pt x="1193164" y="1893450"/>
                </a:lnTo>
                <a:lnTo>
                  <a:pt x="1183639" y="1894839"/>
                </a:lnTo>
                <a:lnTo>
                  <a:pt x="1174114" y="1896229"/>
                </a:lnTo>
                <a:lnTo>
                  <a:pt x="1164589" y="1897380"/>
                </a:lnTo>
              </a:path>
              <a:path w="2056129" h="1905000">
                <a:moveTo>
                  <a:pt x="1127760" y="1901189"/>
                </a:moveTo>
                <a:lnTo>
                  <a:pt x="1118235" y="1901944"/>
                </a:lnTo>
                <a:lnTo>
                  <a:pt x="1108710" y="1902460"/>
                </a:lnTo>
                <a:lnTo>
                  <a:pt x="1099185" y="1902975"/>
                </a:lnTo>
                <a:lnTo>
                  <a:pt x="1089660" y="1903730"/>
                </a:lnTo>
              </a:path>
              <a:path w="2056129" h="1905000">
                <a:moveTo>
                  <a:pt x="1051560" y="1905000"/>
                </a:moveTo>
                <a:lnTo>
                  <a:pt x="1051560" y="1905000"/>
                </a:lnTo>
                <a:lnTo>
                  <a:pt x="1018539" y="1905000"/>
                </a:lnTo>
                <a:lnTo>
                  <a:pt x="1013460" y="1905000"/>
                </a:lnTo>
              </a:path>
              <a:path w="2056129" h="1905000">
                <a:moveTo>
                  <a:pt x="975360" y="1903730"/>
                </a:moveTo>
                <a:lnTo>
                  <a:pt x="965835" y="1903511"/>
                </a:lnTo>
                <a:lnTo>
                  <a:pt x="956310" y="1902936"/>
                </a:lnTo>
                <a:lnTo>
                  <a:pt x="946785" y="1902122"/>
                </a:lnTo>
                <a:lnTo>
                  <a:pt x="937260" y="1901189"/>
                </a:lnTo>
              </a:path>
              <a:path w="2056129" h="1905000">
                <a:moveTo>
                  <a:pt x="899160" y="1898650"/>
                </a:moveTo>
                <a:lnTo>
                  <a:pt x="890369" y="1896963"/>
                </a:lnTo>
                <a:lnTo>
                  <a:pt x="881221" y="1895633"/>
                </a:lnTo>
                <a:lnTo>
                  <a:pt x="871835" y="1894542"/>
                </a:lnTo>
                <a:lnTo>
                  <a:pt x="862329" y="1893570"/>
                </a:lnTo>
              </a:path>
              <a:path w="2056129" h="1905000">
                <a:moveTo>
                  <a:pt x="825500" y="1887220"/>
                </a:moveTo>
                <a:lnTo>
                  <a:pt x="815975" y="1886049"/>
                </a:lnTo>
                <a:lnTo>
                  <a:pt x="806450" y="1884521"/>
                </a:lnTo>
                <a:lnTo>
                  <a:pt x="796925" y="1882755"/>
                </a:lnTo>
                <a:lnTo>
                  <a:pt x="787400" y="1880870"/>
                </a:lnTo>
              </a:path>
              <a:path w="2056129" h="1905000">
                <a:moveTo>
                  <a:pt x="750570" y="1871980"/>
                </a:moveTo>
                <a:lnTo>
                  <a:pt x="741799" y="1869876"/>
                </a:lnTo>
                <a:lnTo>
                  <a:pt x="732789" y="1867535"/>
                </a:lnTo>
                <a:lnTo>
                  <a:pt x="723780" y="1865193"/>
                </a:lnTo>
                <a:lnTo>
                  <a:pt x="715010" y="1863089"/>
                </a:lnTo>
              </a:path>
              <a:path w="2056129" h="1905000">
                <a:moveTo>
                  <a:pt x="678179" y="1851660"/>
                </a:moveTo>
                <a:lnTo>
                  <a:pt x="668873" y="1848802"/>
                </a:lnTo>
                <a:lnTo>
                  <a:pt x="659923" y="1845945"/>
                </a:lnTo>
                <a:lnTo>
                  <a:pt x="651212" y="1843087"/>
                </a:lnTo>
                <a:lnTo>
                  <a:pt x="642620" y="1840230"/>
                </a:lnTo>
              </a:path>
              <a:path w="2056129" h="1905000">
                <a:moveTo>
                  <a:pt x="607060" y="1826260"/>
                </a:moveTo>
                <a:lnTo>
                  <a:pt x="597753" y="1823184"/>
                </a:lnTo>
                <a:lnTo>
                  <a:pt x="588803" y="1819751"/>
                </a:lnTo>
                <a:lnTo>
                  <a:pt x="580092" y="1816080"/>
                </a:lnTo>
                <a:lnTo>
                  <a:pt x="571500" y="1812289"/>
                </a:lnTo>
              </a:path>
              <a:path w="2056129" h="1905000">
                <a:moveTo>
                  <a:pt x="537210" y="1795780"/>
                </a:moveTo>
                <a:lnTo>
                  <a:pt x="528835" y="1791771"/>
                </a:lnTo>
                <a:lnTo>
                  <a:pt x="520700" y="1787525"/>
                </a:lnTo>
                <a:lnTo>
                  <a:pt x="512564" y="1783278"/>
                </a:lnTo>
                <a:lnTo>
                  <a:pt x="504189" y="1779270"/>
                </a:lnTo>
              </a:path>
              <a:path w="2056129" h="1905000">
                <a:moveTo>
                  <a:pt x="471169" y="1760220"/>
                </a:moveTo>
                <a:lnTo>
                  <a:pt x="462795" y="1755457"/>
                </a:lnTo>
                <a:lnTo>
                  <a:pt x="454659" y="1750695"/>
                </a:lnTo>
                <a:lnTo>
                  <a:pt x="446524" y="1745932"/>
                </a:lnTo>
                <a:lnTo>
                  <a:pt x="438150" y="1741170"/>
                </a:lnTo>
              </a:path>
              <a:path w="2056129" h="1905000">
                <a:moveTo>
                  <a:pt x="407669" y="1720850"/>
                </a:moveTo>
                <a:lnTo>
                  <a:pt x="399315" y="1715135"/>
                </a:lnTo>
                <a:lnTo>
                  <a:pt x="391318" y="1709420"/>
                </a:lnTo>
                <a:lnTo>
                  <a:pt x="383559" y="1703705"/>
                </a:lnTo>
                <a:lnTo>
                  <a:pt x="375919" y="1697989"/>
                </a:lnTo>
              </a:path>
              <a:path w="2056129" h="1905000">
                <a:moveTo>
                  <a:pt x="346710" y="1675130"/>
                </a:moveTo>
                <a:lnTo>
                  <a:pt x="339109" y="1669216"/>
                </a:lnTo>
                <a:lnTo>
                  <a:pt x="331628" y="1663065"/>
                </a:lnTo>
                <a:lnTo>
                  <a:pt x="324385" y="1656913"/>
                </a:lnTo>
                <a:lnTo>
                  <a:pt x="317500" y="1651000"/>
                </a:lnTo>
              </a:path>
              <a:path w="2056129" h="1905000">
                <a:moveTo>
                  <a:pt x="289560" y="1625600"/>
                </a:moveTo>
                <a:lnTo>
                  <a:pt x="282158" y="1618932"/>
                </a:lnTo>
                <a:lnTo>
                  <a:pt x="275113" y="1612264"/>
                </a:lnTo>
                <a:lnTo>
                  <a:pt x="268307" y="1605597"/>
                </a:lnTo>
                <a:lnTo>
                  <a:pt x="261619" y="1598930"/>
                </a:lnTo>
              </a:path>
              <a:path w="2056129" h="1905000">
                <a:moveTo>
                  <a:pt x="236219" y="1572260"/>
                </a:moveTo>
                <a:lnTo>
                  <a:pt x="229770" y="1564659"/>
                </a:lnTo>
                <a:lnTo>
                  <a:pt x="223678" y="1557178"/>
                </a:lnTo>
                <a:lnTo>
                  <a:pt x="217824" y="1549935"/>
                </a:lnTo>
                <a:lnTo>
                  <a:pt x="212089" y="1543050"/>
                </a:lnTo>
              </a:path>
              <a:path w="2056129" h="1905000">
                <a:moveTo>
                  <a:pt x="187960" y="1513839"/>
                </a:moveTo>
                <a:lnTo>
                  <a:pt x="182244" y="1506220"/>
                </a:lnTo>
                <a:lnTo>
                  <a:pt x="176529" y="1498600"/>
                </a:lnTo>
                <a:lnTo>
                  <a:pt x="170814" y="1490980"/>
                </a:lnTo>
                <a:lnTo>
                  <a:pt x="165100" y="1483360"/>
                </a:lnTo>
              </a:path>
              <a:path w="2056129" h="1905000">
                <a:moveTo>
                  <a:pt x="144780" y="1451610"/>
                </a:moveTo>
                <a:lnTo>
                  <a:pt x="139283" y="1443791"/>
                </a:lnTo>
                <a:lnTo>
                  <a:pt x="134143" y="1435735"/>
                </a:lnTo>
                <a:lnTo>
                  <a:pt x="129242" y="1427678"/>
                </a:lnTo>
                <a:lnTo>
                  <a:pt x="124460" y="1419860"/>
                </a:lnTo>
              </a:path>
              <a:path w="2056129" h="1905000">
                <a:moveTo>
                  <a:pt x="106680" y="1386839"/>
                </a:moveTo>
                <a:lnTo>
                  <a:pt x="101937" y="1378267"/>
                </a:lnTo>
                <a:lnTo>
                  <a:pt x="97313" y="1369695"/>
                </a:lnTo>
                <a:lnTo>
                  <a:pt x="92928" y="1361122"/>
                </a:lnTo>
                <a:lnTo>
                  <a:pt x="88900" y="1352550"/>
                </a:lnTo>
              </a:path>
              <a:path w="2056129" h="1905000">
                <a:moveTo>
                  <a:pt x="73660" y="1318260"/>
                </a:moveTo>
                <a:lnTo>
                  <a:pt x="69869" y="1309667"/>
                </a:lnTo>
                <a:lnTo>
                  <a:pt x="66198" y="1300956"/>
                </a:lnTo>
                <a:lnTo>
                  <a:pt x="62765" y="1292006"/>
                </a:lnTo>
                <a:lnTo>
                  <a:pt x="59689" y="1282700"/>
                </a:lnTo>
              </a:path>
              <a:path w="2056129" h="1905000">
                <a:moveTo>
                  <a:pt x="46989" y="1247139"/>
                </a:moveTo>
                <a:lnTo>
                  <a:pt x="44132" y="1238369"/>
                </a:lnTo>
                <a:lnTo>
                  <a:pt x="41275" y="1229360"/>
                </a:lnTo>
                <a:lnTo>
                  <a:pt x="38417" y="1220350"/>
                </a:lnTo>
                <a:lnTo>
                  <a:pt x="35560" y="1211580"/>
                </a:lnTo>
              </a:path>
              <a:path w="2056129" h="1905000">
                <a:moveTo>
                  <a:pt x="25400" y="1174750"/>
                </a:moveTo>
                <a:lnTo>
                  <a:pt x="23494" y="1165423"/>
                </a:lnTo>
                <a:lnTo>
                  <a:pt x="21589" y="1156335"/>
                </a:lnTo>
                <a:lnTo>
                  <a:pt x="19684" y="1147246"/>
                </a:lnTo>
                <a:lnTo>
                  <a:pt x="17780" y="1137920"/>
                </a:lnTo>
              </a:path>
              <a:path w="2056129" h="1905000">
                <a:moveTo>
                  <a:pt x="11430" y="1099820"/>
                </a:moveTo>
                <a:lnTo>
                  <a:pt x="9743" y="1091049"/>
                </a:lnTo>
                <a:lnTo>
                  <a:pt x="8413" y="1082039"/>
                </a:lnTo>
                <a:lnTo>
                  <a:pt x="7322" y="1073030"/>
                </a:lnTo>
                <a:lnTo>
                  <a:pt x="6350" y="1064260"/>
                </a:lnTo>
              </a:path>
              <a:path w="2056129" h="1905000">
                <a:moveTo>
                  <a:pt x="2539" y="1026160"/>
                </a:moveTo>
                <a:lnTo>
                  <a:pt x="1607" y="1016635"/>
                </a:lnTo>
                <a:lnTo>
                  <a:pt x="793" y="1007110"/>
                </a:lnTo>
                <a:lnTo>
                  <a:pt x="218" y="997585"/>
                </a:lnTo>
                <a:lnTo>
                  <a:pt x="0" y="988060"/>
                </a:lnTo>
              </a:path>
              <a:path w="2056129" h="1905000">
                <a:moveTo>
                  <a:pt x="0" y="949960"/>
                </a:moveTo>
                <a:lnTo>
                  <a:pt x="0" y="939879"/>
                </a:lnTo>
                <a:lnTo>
                  <a:pt x="0" y="930275"/>
                </a:lnTo>
                <a:lnTo>
                  <a:pt x="0" y="920670"/>
                </a:lnTo>
                <a:lnTo>
                  <a:pt x="0" y="910589"/>
                </a:lnTo>
              </a:path>
              <a:path w="2056129" h="1905000">
                <a:moveTo>
                  <a:pt x="2539" y="873760"/>
                </a:moveTo>
                <a:lnTo>
                  <a:pt x="3492" y="864235"/>
                </a:lnTo>
                <a:lnTo>
                  <a:pt x="4445" y="854710"/>
                </a:lnTo>
                <a:lnTo>
                  <a:pt x="5397" y="845185"/>
                </a:lnTo>
                <a:lnTo>
                  <a:pt x="6350" y="835660"/>
                </a:lnTo>
              </a:path>
              <a:path w="2056129" h="1905000">
                <a:moveTo>
                  <a:pt x="11430" y="798830"/>
                </a:moveTo>
                <a:lnTo>
                  <a:pt x="13335" y="789305"/>
                </a:lnTo>
                <a:lnTo>
                  <a:pt x="15240" y="779780"/>
                </a:lnTo>
                <a:lnTo>
                  <a:pt x="17145" y="770255"/>
                </a:lnTo>
                <a:lnTo>
                  <a:pt x="19050" y="760730"/>
                </a:lnTo>
              </a:path>
              <a:path w="2056129" h="1905000">
                <a:moveTo>
                  <a:pt x="26669" y="723900"/>
                </a:moveTo>
                <a:lnTo>
                  <a:pt x="29507" y="715129"/>
                </a:lnTo>
                <a:lnTo>
                  <a:pt x="32226" y="706119"/>
                </a:lnTo>
                <a:lnTo>
                  <a:pt x="34706" y="697110"/>
                </a:lnTo>
                <a:lnTo>
                  <a:pt x="36830" y="688339"/>
                </a:lnTo>
              </a:path>
              <a:path w="2056129" h="1905000">
                <a:moveTo>
                  <a:pt x="48260" y="652780"/>
                </a:moveTo>
                <a:lnTo>
                  <a:pt x="51315" y="643453"/>
                </a:lnTo>
                <a:lnTo>
                  <a:pt x="54610" y="634365"/>
                </a:lnTo>
                <a:lnTo>
                  <a:pt x="57904" y="625276"/>
                </a:lnTo>
                <a:lnTo>
                  <a:pt x="60960" y="615950"/>
                </a:lnTo>
              </a:path>
              <a:path w="2056129" h="1905000">
                <a:moveTo>
                  <a:pt x="76200" y="581660"/>
                </a:moveTo>
                <a:lnTo>
                  <a:pt x="80010" y="573087"/>
                </a:lnTo>
                <a:lnTo>
                  <a:pt x="83820" y="564514"/>
                </a:lnTo>
                <a:lnTo>
                  <a:pt x="87630" y="555942"/>
                </a:lnTo>
                <a:lnTo>
                  <a:pt x="91439" y="547369"/>
                </a:lnTo>
              </a:path>
              <a:path w="2056129" h="1905000">
                <a:moveTo>
                  <a:pt x="109219" y="513080"/>
                </a:moveTo>
                <a:lnTo>
                  <a:pt x="113248" y="505241"/>
                </a:lnTo>
                <a:lnTo>
                  <a:pt x="117633" y="497046"/>
                </a:lnTo>
                <a:lnTo>
                  <a:pt x="122257" y="488612"/>
                </a:lnTo>
                <a:lnTo>
                  <a:pt x="127000" y="480060"/>
                </a:lnTo>
              </a:path>
              <a:path w="2056129" h="1905000">
                <a:moveTo>
                  <a:pt x="147319" y="448310"/>
                </a:moveTo>
                <a:lnTo>
                  <a:pt x="152836" y="440670"/>
                </a:lnTo>
                <a:lnTo>
                  <a:pt x="158114" y="432911"/>
                </a:lnTo>
                <a:lnTo>
                  <a:pt x="163393" y="424914"/>
                </a:lnTo>
                <a:lnTo>
                  <a:pt x="168910" y="416560"/>
                </a:lnTo>
              </a:path>
              <a:path w="2056129" h="1905000">
                <a:moveTo>
                  <a:pt x="191769" y="387350"/>
                </a:moveTo>
                <a:lnTo>
                  <a:pt x="197484" y="379729"/>
                </a:lnTo>
                <a:lnTo>
                  <a:pt x="203200" y="372109"/>
                </a:lnTo>
                <a:lnTo>
                  <a:pt x="208915" y="364489"/>
                </a:lnTo>
                <a:lnTo>
                  <a:pt x="214630" y="356870"/>
                </a:lnTo>
              </a:path>
              <a:path w="2056129" h="1905000">
                <a:moveTo>
                  <a:pt x="240030" y="328929"/>
                </a:moveTo>
                <a:lnTo>
                  <a:pt x="246141" y="322242"/>
                </a:lnTo>
                <a:lnTo>
                  <a:pt x="252730" y="315436"/>
                </a:lnTo>
                <a:lnTo>
                  <a:pt x="259318" y="308391"/>
                </a:lnTo>
                <a:lnTo>
                  <a:pt x="265430" y="300989"/>
                </a:lnTo>
              </a:path>
              <a:path w="2056129" h="1905000">
                <a:moveTo>
                  <a:pt x="293369" y="275589"/>
                </a:moveTo>
                <a:lnTo>
                  <a:pt x="300235" y="268942"/>
                </a:lnTo>
                <a:lnTo>
                  <a:pt x="307339" y="262413"/>
                </a:lnTo>
                <a:lnTo>
                  <a:pt x="314444" y="256123"/>
                </a:lnTo>
                <a:lnTo>
                  <a:pt x="321310" y="250189"/>
                </a:lnTo>
              </a:path>
              <a:path w="2056129" h="1905000">
                <a:moveTo>
                  <a:pt x="350519" y="226060"/>
                </a:moveTo>
                <a:lnTo>
                  <a:pt x="358139" y="220345"/>
                </a:lnTo>
                <a:lnTo>
                  <a:pt x="365759" y="214630"/>
                </a:lnTo>
                <a:lnTo>
                  <a:pt x="373379" y="208915"/>
                </a:lnTo>
                <a:lnTo>
                  <a:pt x="381000" y="203200"/>
                </a:lnTo>
              </a:path>
              <a:path w="2056129" h="1905000">
                <a:moveTo>
                  <a:pt x="411480" y="181610"/>
                </a:moveTo>
                <a:lnTo>
                  <a:pt x="419298" y="176113"/>
                </a:lnTo>
                <a:lnTo>
                  <a:pt x="427355" y="170973"/>
                </a:lnTo>
                <a:lnTo>
                  <a:pt x="435411" y="166072"/>
                </a:lnTo>
                <a:lnTo>
                  <a:pt x="443230" y="161289"/>
                </a:lnTo>
              </a:path>
              <a:path w="2056129" h="1905000">
                <a:moveTo>
                  <a:pt x="474980" y="140970"/>
                </a:moveTo>
                <a:lnTo>
                  <a:pt x="483552" y="136405"/>
                </a:lnTo>
                <a:lnTo>
                  <a:pt x="492125" y="132080"/>
                </a:lnTo>
                <a:lnTo>
                  <a:pt x="500697" y="127754"/>
                </a:lnTo>
                <a:lnTo>
                  <a:pt x="509269" y="123189"/>
                </a:lnTo>
              </a:path>
              <a:path w="2056129" h="1905000">
                <a:moveTo>
                  <a:pt x="542289" y="106679"/>
                </a:moveTo>
                <a:lnTo>
                  <a:pt x="550862" y="102671"/>
                </a:lnTo>
                <a:lnTo>
                  <a:pt x="559435" y="98425"/>
                </a:lnTo>
                <a:lnTo>
                  <a:pt x="568007" y="94178"/>
                </a:lnTo>
                <a:lnTo>
                  <a:pt x="576580" y="90170"/>
                </a:lnTo>
              </a:path>
              <a:path w="2056129" h="1905000">
                <a:moveTo>
                  <a:pt x="612139" y="76200"/>
                </a:moveTo>
                <a:lnTo>
                  <a:pt x="620732" y="73144"/>
                </a:lnTo>
                <a:lnTo>
                  <a:pt x="629443" y="69850"/>
                </a:lnTo>
                <a:lnTo>
                  <a:pt x="638393" y="66555"/>
                </a:lnTo>
                <a:lnTo>
                  <a:pt x="647700" y="63500"/>
                </a:lnTo>
              </a:path>
              <a:path w="2056129" h="1905000">
                <a:moveTo>
                  <a:pt x="683260" y="50800"/>
                </a:moveTo>
                <a:lnTo>
                  <a:pt x="692586" y="47962"/>
                </a:lnTo>
                <a:lnTo>
                  <a:pt x="701675" y="45243"/>
                </a:lnTo>
                <a:lnTo>
                  <a:pt x="710763" y="42763"/>
                </a:lnTo>
                <a:lnTo>
                  <a:pt x="720089" y="40639"/>
                </a:lnTo>
              </a:path>
              <a:path w="2056129" h="1905000">
                <a:moveTo>
                  <a:pt x="755650" y="31750"/>
                </a:moveTo>
                <a:lnTo>
                  <a:pt x="765155" y="29110"/>
                </a:lnTo>
                <a:lnTo>
                  <a:pt x="774541" y="26828"/>
                </a:lnTo>
                <a:lnTo>
                  <a:pt x="783689" y="24784"/>
                </a:lnTo>
                <a:lnTo>
                  <a:pt x="792479" y="22860"/>
                </a:lnTo>
              </a:path>
              <a:path w="2056129" h="1905000">
                <a:moveTo>
                  <a:pt x="830579" y="16510"/>
                </a:moveTo>
                <a:lnTo>
                  <a:pt x="840104" y="14803"/>
                </a:lnTo>
                <a:lnTo>
                  <a:pt x="849629" y="13335"/>
                </a:lnTo>
                <a:lnTo>
                  <a:pt x="859154" y="11866"/>
                </a:lnTo>
                <a:lnTo>
                  <a:pt x="868679" y="10160"/>
                </a:lnTo>
              </a:path>
              <a:path w="2056129" h="1905000">
                <a:moveTo>
                  <a:pt x="905510" y="6350"/>
                </a:moveTo>
                <a:lnTo>
                  <a:pt x="914300" y="5397"/>
                </a:lnTo>
                <a:lnTo>
                  <a:pt x="923448" y="4445"/>
                </a:lnTo>
                <a:lnTo>
                  <a:pt x="932834" y="3492"/>
                </a:lnTo>
                <a:lnTo>
                  <a:pt x="942339" y="2539"/>
                </a:lnTo>
              </a:path>
              <a:path w="2056129" h="1905000">
                <a:moveTo>
                  <a:pt x="980439" y="1270"/>
                </a:moveTo>
                <a:lnTo>
                  <a:pt x="989964" y="535"/>
                </a:lnTo>
                <a:lnTo>
                  <a:pt x="999489" y="158"/>
                </a:lnTo>
                <a:lnTo>
                  <a:pt x="1009014" y="19"/>
                </a:lnTo>
                <a:lnTo>
                  <a:pt x="1018539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715000" y="2971800"/>
            <a:ext cx="533400" cy="1201420"/>
          </a:xfrm>
          <a:prstGeom prst="rect">
            <a:avLst/>
          </a:prstGeom>
          <a:solidFill>
            <a:srgbClr val="00FFFF"/>
          </a:solidFill>
          <a:ln w="38097">
            <a:solidFill>
              <a:srgbClr val="00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dirty="0" sz="1800" spc="-5">
                <a:latin typeface="Arial MT"/>
                <a:cs typeface="Arial MT"/>
              </a:rPr>
              <a:t>Al</a:t>
            </a:r>
            <a:endParaRPr sz="1800">
              <a:latin typeface="Arial MT"/>
              <a:cs typeface="Arial MT"/>
            </a:endParaRPr>
          </a:p>
          <a:p>
            <a:pPr marL="90170" marR="130810">
              <a:lnSpc>
                <a:spcPts val="3279"/>
              </a:lnSpc>
              <a:spcBef>
                <a:spcPts val="295"/>
              </a:spcBef>
            </a:pPr>
            <a:r>
              <a:rPr dirty="0" sz="1800" spc="-5">
                <a:latin typeface="Arial MT"/>
                <a:cs typeface="Arial MT"/>
              </a:rPr>
              <a:t>Ga  </a:t>
            </a:r>
            <a:r>
              <a:rPr dirty="0" sz="1800" spc="-5"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29400" y="2590800"/>
            <a:ext cx="457200" cy="1078230"/>
          </a:xfrm>
          <a:prstGeom prst="rect">
            <a:avLst/>
          </a:prstGeom>
          <a:solidFill>
            <a:srgbClr val="66FF33"/>
          </a:solidFill>
          <a:ln w="38097">
            <a:solidFill>
              <a:srgbClr val="00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dirty="0" sz="1600">
                <a:latin typeface="Arial MT"/>
                <a:cs typeface="Arial MT"/>
              </a:rPr>
              <a:t>N</a:t>
            </a:r>
            <a:endParaRPr sz="16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  <a:spcBef>
                <a:spcPts val="990"/>
              </a:spcBef>
            </a:pPr>
            <a:r>
              <a:rPr dirty="0" sz="1600">
                <a:latin typeface="Arial MT"/>
                <a:cs typeface="Arial MT"/>
              </a:rPr>
              <a:t>P</a:t>
            </a:r>
            <a:endParaRPr sz="16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  <a:spcBef>
                <a:spcPts val="990"/>
              </a:spcBef>
            </a:pPr>
            <a:r>
              <a:rPr dirty="0" sz="1600">
                <a:latin typeface="Arial MT"/>
                <a:cs typeface="Arial MT"/>
              </a:rPr>
              <a:t>As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4642" y="0"/>
            <a:ext cx="560768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39624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 MT"/>
                <a:cs typeface="Arial MT"/>
              </a:rPr>
              <a:t>Candidate Materials </a:t>
            </a:r>
            <a:r>
              <a:rPr dirty="0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Group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III-V</a:t>
            </a:r>
            <a:r>
              <a:rPr dirty="0" spc="-1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&amp;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Group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II-VI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528" y="2245913"/>
            <a:ext cx="7338885" cy="34789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87470" y="2853690"/>
            <a:ext cx="1663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4837" y="1443037"/>
            <a:ext cx="7934325" cy="1550035"/>
            <a:chOff x="604837" y="1443037"/>
            <a:chExt cx="7934325" cy="1550035"/>
          </a:xfrm>
        </p:grpSpPr>
        <p:sp>
          <p:nvSpPr>
            <p:cNvPr id="6" name="object 6"/>
            <p:cNvSpPr/>
            <p:nvPr/>
          </p:nvSpPr>
          <p:spPr>
            <a:xfrm>
              <a:off x="609600" y="1447800"/>
              <a:ext cx="3072130" cy="1540510"/>
            </a:xfrm>
            <a:custGeom>
              <a:avLst/>
              <a:gdLst/>
              <a:ahLst/>
              <a:cxnLst/>
              <a:rect l="l" t="t" r="r" b="b"/>
              <a:pathLst>
                <a:path w="3072129" h="1540510">
                  <a:moveTo>
                    <a:pt x="1842770" y="457200"/>
                  </a:moveTo>
                  <a:lnTo>
                    <a:pt x="1291589" y="457200"/>
                  </a:lnTo>
                  <a:lnTo>
                    <a:pt x="3072129" y="1540510"/>
                  </a:lnTo>
                  <a:lnTo>
                    <a:pt x="1842770" y="457200"/>
                  </a:lnTo>
                  <a:close/>
                </a:path>
                <a:path w="3072129" h="1540510">
                  <a:moveTo>
                    <a:pt x="2209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09800" y="45720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1447800"/>
              <a:ext cx="3072130" cy="1540510"/>
            </a:xfrm>
            <a:custGeom>
              <a:avLst/>
              <a:gdLst/>
              <a:ahLst/>
              <a:cxnLst/>
              <a:rect l="l" t="t" r="r" b="b"/>
              <a:pathLst>
                <a:path w="3072129" h="1540510">
                  <a:moveTo>
                    <a:pt x="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67030" y="457200"/>
                  </a:lnTo>
                  <a:lnTo>
                    <a:pt x="642619" y="457200"/>
                  </a:lnTo>
                  <a:lnTo>
                    <a:pt x="916940" y="457200"/>
                  </a:lnTo>
                  <a:lnTo>
                    <a:pt x="1291589" y="457200"/>
                  </a:lnTo>
                  <a:lnTo>
                    <a:pt x="3072129" y="1540510"/>
                  </a:lnTo>
                  <a:lnTo>
                    <a:pt x="1842770" y="457200"/>
                  </a:lnTo>
                  <a:lnTo>
                    <a:pt x="2209800" y="457200"/>
                  </a:lnTo>
                  <a:lnTo>
                    <a:pt x="2209800" y="381000"/>
                  </a:lnTo>
                  <a:lnTo>
                    <a:pt x="2209800" y="0"/>
                  </a:lnTo>
                  <a:lnTo>
                    <a:pt x="1842770" y="0"/>
                  </a:lnTo>
                  <a:lnTo>
                    <a:pt x="0" y="0"/>
                  </a:lnTo>
                  <a:close/>
                </a:path>
                <a:path w="3072129" h="1540510">
                  <a:moveTo>
                    <a:pt x="0" y="0"/>
                  </a:moveTo>
                  <a:lnTo>
                    <a:pt x="0" y="0"/>
                  </a:lnTo>
                </a:path>
                <a:path w="3072129" h="1540510">
                  <a:moveTo>
                    <a:pt x="2209800" y="457200"/>
                  </a:moveTo>
                  <a:lnTo>
                    <a:pt x="22098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971800" y="1447800"/>
              <a:ext cx="2843530" cy="1201420"/>
            </a:xfrm>
            <a:custGeom>
              <a:avLst/>
              <a:gdLst/>
              <a:ahLst/>
              <a:cxnLst/>
              <a:rect l="l" t="t" r="r" b="b"/>
              <a:pathLst>
                <a:path w="2843529" h="1201420">
                  <a:moveTo>
                    <a:pt x="1461770" y="533400"/>
                  </a:moveTo>
                  <a:lnTo>
                    <a:pt x="1024889" y="533400"/>
                  </a:lnTo>
                  <a:lnTo>
                    <a:pt x="2843529" y="1201420"/>
                  </a:lnTo>
                  <a:lnTo>
                    <a:pt x="1461770" y="533400"/>
                  </a:lnTo>
                  <a:close/>
                </a:path>
                <a:path w="2843529" h="1201420">
                  <a:moveTo>
                    <a:pt x="1752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752600" y="533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71800" y="1447800"/>
              <a:ext cx="2843530" cy="1201420"/>
            </a:xfrm>
            <a:custGeom>
              <a:avLst/>
              <a:gdLst/>
              <a:ahLst/>
              <a:cxnLst/>
              <a:rect l="l" t="t" r="r" b="b"/>
              <a:pathLst>
                <a:path w="2843529" h="1201420">
                  <a:moveTo>
                    <a:pt x="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90829" y="533400"/>
                  </a:lnTo>
                  <a:lnTo>
                    <a:pt x="509270" y="533400"/>
                  </a:lnTo>
                  <a:lnTo>
                    <a:pt x="727710" y="533400"/>
                  </a:lnTo>
                  <a:lnTo>
                    <a:pt x="1024889" y="533400"/>
                  </a:lnTo>
                  <a:lnTo>
                    <a:pt x="2843529" y="1201420"/>
                  </a:lnTo>
                  <a:lnTo>
                    <a:pt x="1461770" y="533400"/>
                  </a:lnTo>
                  <a:lnTo>
                    <a:pt x="1752600" y="533400"/>
                  </a:lnTo>
                  <a:lnTo>
                    <a:pt x="1752600" y="444500"/>
                  </a:lnTo>
                  <a:lnTo>
                    <a:pt x="1752600" y="0"/>
                  </a:lnTo>
                  <a:lnTo>
                    <a:pt x="1461770" y="0"/>
                  </a:lnTo>
                  <a:lnTo>
                    <a:pt x="0" y="0"/>
                  </a:lnTo>
                  <a:close/>
                </a:path>
                <a:path w="2843529" h="1201420">
                  <a:moveTo>
                    <a:pt x="0" y="0"/>
                  </a:moveTo>
                  <a:lnTo>
                    <a:pt x="0" y="0"/>
                  </a:lnTo>
                </a:path>
                <a:path w="2843529" h="1201420">
                  <a:moveTo>
                    <a:pt x="1752600" y="533400"/>
                  </a:moveTo>
                  <a:lnTo>
                    <a:pt x="1752600" y="533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76800" y="1447800"/>
              <a:ext cx="1752600" cy="897890"/>
            </a:xfrm>
            <a:custGeom>
              <a:avLst/>
              <a:gdLst/>
              <a:ahLst/>
              <a:cxnLst/>
              <a:rect l="l" t="t" r="r" b="b"/>
              <a:pathLst>
                <a:path w="1752600" h="897889">
                  <a:moveTo>
                    <a:pt x="1461770" y="533400"/>
                  </a:moveTo>
                  <a:lnTo>
                    <a:pt x="1024889" y="533400"/>
                  </a:lnTo>
                  <a:lnTo>
                    <a:pt x="1440179" y="897889"/>
                  </a:lnTo>
                  <a:lnTo>
                    <a:pt x="1461770" y="533400"/>
                  </a:lnTo>
                  <a:close/>
                </a:path>
                <a:path w="1752600" h="897889">
                  <a:moveTo>
                    <a:pt x="1752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752600" y="533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76800" y="1447800"/>
              <a:ext cx="1752600" cy="897890"/>
            </a:xfrm>
            <a:custGeom>
              <a:avLst/>
              <a:gdLst/>
              <a:ahLst/>
              <a:cxnLst/>
              <a:rect l="l" t="t" r="r" b="b"/>
              <a:pathLst>
                <a:path w="1752600" h="897889">
                  <a:moveTo>
                    <a:pt x="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90829" y="533400"/>
                  </a:lnTo>
                  <a:lnTo>
                    <a:pt x="509270" y="533400"/>
                  </a:lnTo>
                  <a:lnTo>
                    <a:pt x="727710" y="533400"/>
                  </a:lnTo>
                  <a:lnTo>
                    <a:pt x="1024889" y="533400"/>
                  </a:lnTo>
                  <a:lnTo>
                    <a:pt x="1440179" y="897889"/>
                  </a:lnTo>
                  <a:lnTo>
                    <a:pt x="1461770" y="533400"/>
                  </a:lnTo>
                  <a:lnTo>
                    <a:pt x="1752600" y="533400"/>
                  </a:lnTo>
                  <a:lnTo>
                    <a:pt x="1752600" y="444500"/>
                  </a:lnTo>
                  <a:lnTo>
                    <a:pt x="1752600" y="0"/>
                  </a:lnTo>
                  <a:lnTo>
                    <a:pt x="1461770" y="0"/>
                  </a:lnTo>
                  <a:lnTo>
                    <a:pt x="0" y="0"/>
                  </a:lnTo>
                  <a:close/>
                </a:path>
                <a:path w="1752600" h="897889">
                  <a:moveTo>
                    <a:pt x="0" y="0"/>
                  </a:moveTo>
                  <a:lnTo>
                    <a:pt x="0" y="0"/>
                  </a:lnTo>
                </a:path>
                <a:path w="1752600" h="897889">
                  <a:moveTo>
                    <a:pt x="1752600" y="533400"/>
                  </a:moveTo>
                  <a:lnTo>
                    <a:pt x="1752600" y="533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81800" y="1447800"/>
              <a:ext cx="1752600" cy="984250"/>
            </a:xfrm>
            <a:custGeom>
              <a:avLst/>
              <a:gdLst/>
              <a:ahLst/>
              <a:cxnLst/>
              <a:rect l="l" t="t" r="r" b="b"/>
              <a:pathLst>
                <a:path w="1752600" h="984250">
                  <a:moveTo>
                    <a:pt x="727709" y="533400"/>
                  </a:moveTo>
                  <a:lnTo>
                    <a:pt x="290829" y="533400"/>
                  </a:lnTo>
                  <a:lnTo>
                    <a:pt x="99059" y="984250"/>
                  </a:lnTo>
                  <a:lnTo>
                    <a:pt x="727709" y="533400"/>
                  </a:lnTo>
                  <a:close/>
                </a:path>
                <a:path w="1752600" h="984250">
                  <a:moveTo>
                    <a:pt x="1752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752600" y="533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781800" y="1447800"/>
              <a:ext cx="1752600" cy="984250"/>
            </a:xfrm>
            <a:custGeom>
              <a:avLst/>
              <a:gdLst/>
              <a:ahLst/>
              <a:cxnLst/>
              <a:rect l="l" t="t" r="r" b="b"/>
              <a:pathLst>
                <a:path w="1752600" h="984250">
                  <a:moveTo>
                    <a:pt x="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90829" y="533400"/>
                  </a:lnTo>
                  <a:lnTo>
                    <a:pt x="99059" y="984250"/>
                  </a:lnTo>
                  <a:lnTo>
                    <a:pt x="727709" y="533400"/>
                  </a:lnTo>
                  <a:lnTo>
                    <a:pt x="1024890" y="533400"/>
                  </a:lnTo>
                  <a:lnTo>
                    <a:pt x="1243329" y="533400"/>
                  </a:lnTo>
                  <a:lnTo>
                    <a:pt x="1460500" y="533400"/>
                  </a:lnTo>
                  <a:lnTo>
                    <a:pt x="1752600" y="533400"/>
                  </a:lnTo>
                  <a:lnTo>
                    <a:pt x="1752600" y="444500"/>
                  </a:lnTo>
                  <a:lnTo>
                    <a:pt x="1752600" y="0"/>
                  </a:lnTo>
                  <a:lnTo>
                    <a:pt x="1460500" y="0"/>
                  </a:lnTo>
                  <a:lnTo>
                    <a:pt x="0" y="0"/>
                  </a:lnTo>
                  <a:close/>
                </a:path>
                <a:path w="1752600" h="984250">
                  <a:moveTo>
                    <a:pt x="0" y="0"/>
                  </a:moveTo>
                  <a:lnTo>
                    <a:pt x="0" y="0"/>
                  </a:lnTo>
                </a:path>
                <a:path w="1752600" h="984250">
                  <a:moveTo>
                    <a:pt x="1752600" y="533400"/>
                  </a:moveTo>
                  <a:lnTo>
                    <a:pt x="1752600" y="533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89050" y="1482090"/>
            <a:ext cx="680656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3915" algn="l"/>
                <a:tab pos="4006215" algn="l"/>
                <a:tab pos="5942965" algn="l"/>
              </a:tabLst>
            </a:pPr>
            <a:r>
              <a:rPr dirty="0" sz="1800" spc="-10">
                <a:latin typeface="Arial MT"/>
                <a:cs typeface="Arial MT"/>
              </a:rPr>
              <a:t>Group</a:t>
            </a:r>
            <a:r>
              <a:rPr dirty="0" sz="1800">
                <a:latin typeface="Arial MT"/>
                <a:cs typeface="Arial MT"/>
              </a:rPr>
              <a:t> II	</a:t>
            </a:r>
            <a:r>
              <a:rPr dirty="0" sz="1800" spc="-5">
                <a:latin typeface="Arial MT"/>
                <a:cs typeface="Arial MT"/>
              </a:rPr>
              <a:t>Group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III	Group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IV	Group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 MT"/>
              <a:cs typeface="Arial MT"/>
            </a:endParaRPr>
          </a:p>
          <a:p>
            <a:pPr algn="r" marR="1240790">
              <a:lnSpc>
                <a:spcPct val="100000"/>
              </a:lnSpc>
              <a:tabLst>
                <a:tab pos="380365" algn="l"/>
                <a:tab pos="837565" algn="l"/>
              </a:tabLst>
            </a:pPr>
            <a:r>
              <a:rPr dirty="0" sz="2000" spc="-10">
                <a:latin typeface="Times New Roman"/>
                <a:cs typeface="Times New Roman"/>
              </a:rPr>
              <a:t>iii	</a:t>
            </a:r>
            <a:r>
              <a:rPr dirty="0" sz="2000" spc="-5">
                <a:latin typeface="Times New Roman"/>
                <a:cs typeface="Times New Roman"/>
              </a:rPr>
              <a:t>iv	</a:t>
            </a:r>
            <a:r>
              <a:rPr dirty="0" sz="200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7000" y="3124200"/>
            <a:ext cx="2056130" cy="1905000"/>
          </a:xfrm>
          <a:custGeom>
            <a:avLst/>
            <a:gdLst/>
            <a:ahLst/>
            <a:cxnLst/>
            <a:rect l="l" t="t" r="r" b="b"/>
            <a:pathLst>
              <a:path w="2056129" h="1905000">
                <a:moveTo>
                  <a:pt x="1027429" y="0"/>
                </a:moveTo>
                <a:lnTo>
                  <a:pt x="1037689" y="0"/>
                </a:lnTo>
                <a:lnTo>
                  <a:pt x="1047591" y="0"/>
                </a:lnTo>
                <a:lnTo>
                  <a:pt x="1057255" y="0"/>
                </a:lnTo>
                <a:lnTo>
                  <a:pt x="1066800" y="0"/>
                </a:lnTo>
              </a:path>
              <a:path w="2056129" h="1905000">
                <a:moveTo>
                  <a:pt x="1104900" y="2539"/>
                </a:moveTo>
                <a:lnTo>
                  <a:pt x="1114226" y="2758"/>
                </a:lnTo>
                <a:lnTo>
                  <a:pt x="1123314" y="3333"/>
                </a:lnTo>
                <a:lnTo>
                  <a:pt x="1132403" y="4147"/>
                </a:lnTo>
                <a:lnTo>
                  <a:pt x="1141729" y="5079"/>
                </a:lnTo>
              </a:path>
              <a:path w="2056129" h="1905000">
                <a:moveTo>
                  <a:pt x="1179829" y="8889"/>
                </a:moveTo>
                <a:lnTo>
                  <a:pt x="1188620" y="10596"/>
                </a:lnTo>
                <a:lnTo>
                  <a:pt x="1197768" y="12064"/>
                </a:lnTo>
                <a:lnTo>
                  <a:pt x="1207154" y="13533"/>
                </a:lnTo>
                <a:lnTo>
                  <a:pt x="1216660" y="15239"/>
                </a:lnTo>
              </a:path>
              <a:path w="2056129" h="1905000">
                <a:moveTo>
                  <a:pt x="1254760" y="21589"/>
                </a:moveTo>
                <a:lnTo>
                  <a:pt x="1263550" y="23494"/>
                </a:lnTo>
                <a:lnTo>
                  <a:pt x="1272698" y="25400"/>
                </a:lnTo>
                <a:lnTo>
                  <a:pt x="1282084" y="27305"/>
                </a:lnTo>
                <a:lnTo>
                  <a:pt x="1291589" y="29210"/>
                </a:lnTo>
              </a:path>
              <a:path w="2056129" h="1905000">
                <a:moveTo>
                  <a:pt x="1328420" y="38100"/>
                </a:moveTo>
                <a:lnTo>
                  <a:pt x="1337190" y="40759"/>
                </a:lnTo>
                <a:lnTo>
                  <a:pt x="1346200" y="43180"/>
                </a:lnTo>
                <a:lnTo>
                  <a:pt x="1355209" y="45600"/>
                </a:lnTo>
                <a:lnTo>
                  <a:pt x="1363979" y="48260"/>
                </a:lnTo>
              </a:path>
              <a:path w="2056129" h="1905000">
                <a:moveTo>
                  <a:pt x="1400810" y="60960"/>
                </a:moveTo>
                <a:lnTo>
                  <a:pt x="1409402" y="63837"/>
                </a:lnTo>
                <a:lnTo>
                  <a:pt x="1418113" y="66833"/>
                </a:lnTo>
                <a:lnTo>
                  <a:pt x="1427063" y="70068"/>
                </a:lnTo>
                <a:lnTo>
                  <a:pt x="1436370" y="73660"/>
                </a:lnTo>
              </a:path>
              <a:path w="2056129" h="1905000">
                <a:moveTo>
                  <a:pt x="1470660" y="87629"/>
                </a:moveTo>
                <a:lnTo>
                  <a:pt x="1479232" y="90725"/>
                </a:lnTo>
                <a:lnTo>
                  <a:pt x="1487805" y="94297"/>
                </a:lnTo>
                <a:lnTo>
                  <a:pt x="1496377" y="98345"/>
                </a:lnTo>
                <a:lnTo>
                  <a:pt x="1504950" y="102870"/>
                </a:lnTo>
              </a:path>
              <a:path w="2056129" h="1905000">
                <a:moveTo>
                  <a:pt x="1539239" y="119379"/>
                </a:moveTo>
                <a:lnTo>
                  <a:pt x="1547792" y="123944"/>
                </a:lnTo>
                <a:lnTo>
                  <a:pt x="1556226" y="128269"/>
                </a:lnTo>
                <a:lnTo>
                  <a:pt x="1564421" y="132595"/>
                </a:lnTo>
                <a:lnTo>
                  <a:pt x="1572260" y="137160"/>
                </a:lnTo>
              </a:path>
              <a:path w="2056129" h="1905000">
                <a:moveTo>
                  <a:pt x="1605279" y="156210"/>
                </a:moveTo>
                <a:lnTo>
                  <a:pt x="1613634" y="160992"/>
                </a:lnTo>
                <a:lnTo>
                  <a:pt x="1621631" y="165893"/>
                </a:lnTo>
                <a:lnTo>
                  <a:pt x="1629390" y="171033"/>
                </a:lnTo>
                <a:lnTo>
                  <a:pt x="1637029" y="176529"/>
                </a:lnTo>
              </a:path>
              <a:path w="2056129" h="1905000">
                <a:moveTo>
                  <a:pt x="1668779" y="198120"/>
                </a:moveTo>
                <a:lnTo>
                  <a:pt x="1676400" y="203835"/>
                </a:lnTo>
                <a:lnTo>
                  <a:pt x="1684020" y="209550"/>
                </a:lnTo>
                <a:lnTo>
                  <a:pt x="1691640" y="215264"/>
                </a:lnTo>
                <a:lnTo>
                  <a:pt x="1699260" y="220979"/>
                </a:lnTo>
              </a:path>
              <a:path w="2056129" h="1905000">
                <a:moveTo>
                  <a:pt x="1728470" y="243839"/>
                </a:moveTo>
                <a:lnTo>
                  <a:pt x="1735335" y="250309"/>
                </a:lnTo>
                <a:lnTo>
                  <a:pt x="1742439" y="256539"/>
                </a:lnTo>
                <a:lnTo>
                  <a:pt x="1749544" y="262770"/>
                </a:lnTo>
                <a:lnTo>
                  <a:pt x="1756410" y="269239"/>
                </a:lnTo>
              </a:path>
              <a:path w="2056129" h="1905000">
                <a:moveTo>
                  <a:pt x="1783079" y="295910"/>
                </a:moveTo>
                <a:lnTo>
                  <a:pt x="1790461" y="302577"/>
                </a:lnTo>
                <a:lnTo>
                  <a:pt x="1797367" y="309244"/>
                </a:lnTo>
                <a:lnTo>
                  <a:pt x="1803796" y="315912"/>
                </a:lnTo>
                <a:lnTo>
                  <a:pt x="1809750" y="322579"/>
                </a:lnTo>
              </a:path>
              <a:path w="2056129" h="1905000">
                <a:moveTo>
                  <a:pt x="1835150" y="350520"/>
                </a:moveTo>
                <a:lnTo>
                  <a:pt x="1841599" y="357941"/>
                </a:lnTo>
                <a:lnTo>
                  <a:pt x="1847691" y="365125"/>
                </a:lnTo>
                <a:lnTo>
                  <a:pt x="1853545" y="372308"/>
                </a:lnTo>
                <a:lnTo>
                  <a:pt x="1859279" y="379729"/>
                </a:lnTo>
              </a:path>
              <a:path w="2056129" h="1905000">
                <a:moveTo>
                  <a:pt x="1882139" y="410210"/>
                </a:moveTo>
                <a:lnTo>
                  <a:pt x="1887656" y="417830"/>
                </a:lnTo>
                <a:lnTo>
                  <a:pt x="1892934" y="425450"/>
                </a:lnTo>
                <a:lnTo>
                  <a:pt x="1898213" y="433069"/>
                </a:lnTo>
                <a:lnTo>
                  <a:pt x="1903729" y="440689"/>
                </a:lnTo>
              </a:path>
              <a:path w="2056129" h="1905000">
                <a:moveTo>
                  <a:pt x="1924050" y="472439"/>
                </a:moveTo>
                <a:lnTo>
                  <a:pt x="1928812" y="480992"/>
                </a:lnTo>
                <a:lnTo>
                  <a:pt x="1933575" y="489426"/>
                </a:lnTo>
                <a:lnTo>
                  <a:pt x="1938337" y="497621"/>
                </a:lnTo>
                <a:lnTo>
                  <a:pt x="1943100" y="505460"/>
                </a:lnTo>
              </a:path>
              <a:path w="2056129" h="1905000">
                <a:moveTo>
                  <a:pt x="1960879" y="539750"/>
                </a:moveTo>
                <a:lnTo>
                  <a:pt x="1964689" y="547588"/>
                </a:lnTo>
                <a:lnTo>
                  <a:pt x="1968500" y="555783"/>
                </a:lnTo>
                <a:lnTo>
                  <a:pt x="1972310" y="564217"/>
                </a:lnTo>
                <a:lnTo>
                  <a:pt x="1976120" y="572769"/>
                </a:lnTo>
              </a:path>
              <a:path w="2056129" h="1905000">
                <a:moveTo>
                  <a:pt x="1991360" y="608330"/>
                </a:moveTo>
                <a:lnTo>
                  <a:pt x="1994971" y="616922"/>
                </a:lnTo>
                <a:lnTo>
                  <a:pt x="1998345" y="625633"/>
                </a:lnTo>
                <a:lnTo>
                  <a:pt x="2001718" y="634583"/>
                </a:lnTo>
                <a:lnTo>
                  <a:pt x="2005329" y="643889"/>
                </a:lnTo>
              </a:path>
              <a:path w="2056129" h="1905000">
                <a:moveTo>
                  <a:pt x="2016760" y="679450"/>
                </a:moveTo>
                <a:lnTo>
                  <a:pt x="2019419" y="688220"/>
                </a:lnTo>
                <a:lnTo>
                  <a:pt x="2021840" y="697230"/>
                </a:lnTo>
                <a:lnTo>
                  <a:pt x="2024260" y="706239"/>
                </a:lnTo>
                <a:lnTo>
                  <a:pt x="2026920" y="715010"/>
                </a:lnTo>
              </a:path>
              <a:path w="2056129" h="1905000">
                <a:moveTo>
                  <a:pt x="2035810" y="753110"/>
                </a:moveTo>
                <a:lnTo>
                  <a:pt x="2037714" y="761900"/>
                </a:lnTo>
                <a:lnTo>
                  <a:pt x="2039619" y="771048"/>
                </a:lnTo>
                <a:lnTo>
                  <a:pt x="2041524" y="780434"/>
                </a:lnTo>
                <a:lnTo>
                  <a:pt x="2043429" y="789939"/>
                </a:lnTo>
              </a:path>
              <a:path w="2056129" h="1905000">
                <a:moveTo>
                  <a:pt x="2048510" y="826769"/>
                </a:moveTo>
                <a:lnTo>
                  <a:pt x="2049462" y="836294"/>
                </a:lnTo>
                <a:lnTo>
                  <a:pt x="2050414" y="845819"/>
                </a:lnTo>
                <a:lnTo>
                  <a:pt x="2051367" y="855344"/>
                </a:lnTo>
                <a:lnTo>
                  <a:pt x="2052320" y="864869"/>
                </a:lnTo>
              </a:path>
              <a:path w="2056129" h="1905000">
                <a:moveTo>
                  <a:pt x="2054860" y="902969"/>
                </a:moveTo>
                <a:lnTo>
                  <a:pt x="2055594" y="911780"/>
                </a:lnTo>
                <a:lnTo>
                  <a:pt x="2055971" y="921067"/>
                </a:lnTo>
                <a:lnTo>
                  <a:pt x="2056110" y="930830"/>
                </a:lnTo>
                <a:lnTo>
                  <a:pt x="2056129" y="941069"/>
                </a:lnTo>
              </a:path>
              <a:path w="2056129" h="1905000">
                <a:moveTo>
                  <a:pt x="2056129" y="979169"/>
                </a:moveTo>
                <a:lnTo>
                  <a:pt x="2055931" y="988694"/>
                </a:lnTo>
                <a:lnTo>
                  <a:pt x="2055494" y="998219"/>
                </a:lnTo>
                <a:lnTo>
                  <a:pt x="2055058" y="1007744"/>
                </a:lnTo>
                <a:lnTo>
                  <a:pt x="2054860" y="1017269"/>
                </a:lnTo>
              </a:path>
              <a:path w="2056129" h="1905000">
                <a:moveTo>
                  <a:pt x="2051050" y="1054100"/>
                </a:moveTo>
                <a:lnTo>
                  <a:pt x="2050077" y="1063625"/>
                </a:lnTo>
                <a:lnTo>
                  <a:pt x="2048986" y="1073150"/>
                </a:lnTo>
                <a:lnTo>
                  <a:pt x="2047656" y="1082675"/>
                </a:lnTo>
                <a:lnTo>
                  <a:pt x="2045970" y="1092200"/>
                </a:lnTo>
              </a:path>
              <a:path w="2056129" h="1905000">
                <a:moveTo>
                  <a:pt x="2039620" y="1129030"/>
                </a:moveTo>
                <a:lnTo>
                  <a:pt x="2038429" y="1138535"/>
                </a:lnTo>
                <a:lnTo>
                  <a:pt x="2036762" y="1147921"/>
                </a:lnTo>
                <a:lnTo>
                  <a:pt x="2034619" y="1157069"/>
                </a:lnTo>
                <a:lnTo>
                  <a:pt x="2032000" y="1165860"/>
                </a:lnTo>
              </a:path>
              <a:path w="2056129" h="1905000">
                <a:moveTo>
                  <a:pt x="2023110" y="1202689"/>
                </a:moveTo>
                <a:lnTo>
                  <a:pt x="2020252" y="1212016"/>
                </a:lnTo>
                <a:lnTo>
                  <a:pt x="2017394" y="1221104"/>
                </a:lnTo>
                <a:lnTo>
                  <a:pt x="2014537" y="1230193"/>
                </a:lnTo>
                <a:lnTo>
                  <a:pt x="2011679" y="1239520"/>
                </a:lnTo>
              </a:path>
              <a:path w="2056129" h="1905000">
                <a:moveTo>
                  <a:pt x="2000250" y="1275080"/>
                </a:moveTo>
                <a:lnTo>
                  <a:pt x="1996638" y="1283672"/>
                </a:lnTo>
                <a:lnTo>
                  <a:pt x="1993264" y="1292383"/>
                </a:lnTo>
                <a:lnTo>
                  <a:pt x="1989891" y="1301333"/>
                </a:lnTo>
                <a:lnTo>
                  <a:pt x="1986279" y="1310639"/>
                </a:lnTo>
              </a:path>
              <a:path w="2056129" h="1905000">
                <a:moveTo>
                  <a:pt x="1971039" y="1344930"/>
                </a:moveTo>
                <a:lnTo>
                  <a:pt x="1967031" y="1353502"/>
                </a:lnTo>
                <a:lnTo>
                  <a:pt x="1962784" y="1362075"/>
                </a:lnTo>
                <a:lnTo>
                  <a:pt x="1958538" y="1370647"/>
                </a:lnTo>
                <a:lnTo>
                  <a:pt x="1954529" y="1379220"/>
                </a:lnTo>
              </a:path>
              <a:path w="2056129" h="1905000">
                <a:moveTo>
                  <a:pt x="1935479" y="1412239"/>
                </a:moveTo>
                <a:lnTo>
                  <a:pt x="1931253" y="1420058"/>
                </a:lnTo>
                <a:lnTo>
                  <a:pt x="1926431" y="1428114"/>
                </a:lnTo>
                <a:lnTo>
                  <a:pt x="1921371" y="1436171"/>
                </a:lnTo>
                <a:lnTo>
                  <a:pt x="1916429" y="1443989"/>
                </a:lnTo>
              </a:path>
              <a:path w="2056129" h="1905000">
                <a:moveTo>
                  <a:pt x="1896110" y="1475739"/>
                </a:moveTo>
                <a:lnTo>
                  <a:pt x="1890395" y="1483359"/>
                </a:lnTo>
                <a:lnTo>
                  <a:pt x="1884680" y="1490979"/>
                </a:lnTo>
                <a:lnTo>
                  <a:pt x="1878965" y="1498599"/>
                </a:lnTo>
                <a:lnTo>
                  <a:pt x="1873250" y="1506220"/>
                </a:lnTo>
              </a:path>
              <a:path w="2056129" h="1905000">
                <a:moveTo>
                  <a:pt x="1850389" y="1536700"/>
                </a:moveTo>
                <a:lnTo>
                  <a:pt x="1844476" y="1543565"/>
                </a:lnTo>
                <a:lnTo>
                  <a:pt x="1838325" y="1550670"/>
                </a:lnTo>
                <a:lnTo>
                  <a:pt x="1832173" y="1557774"/>
                </a:lnTo>
                <a:lnTo>
                  <a:pt x="1826260" y="1564639"/>
                </a:lnTo>
              </a:path>
              <a:path w="2056129" h="1905000">
                <a:moveTo>
                  <a:pt x="1800860" y="1592580"/>
                </a:moveTo>
                <a:lnTo>
                  <a:pt x="1794172" y="1599247"/>
                </a:lnTo>
                <a:lnTo>
                  <a:pt x="1787366" y="1605915"/>
                </a:lnTo>
                <a:lnTo>
                  <a:pt x="1780321" y="1612582"/>
                </a:lnTo>
                <a:lnTo>
                  <a:pt x="1772920" y="1619250"/>
                </a:lnTo>
              </a:path>
              <a:path w="2056129" h="1905000">
                <a:moveTo>
                  <a:pt x="1744979" y="1644650"/>
                </a:moveTo>
                <a:lnTo>
                  <a:pt x="1738292" y="1651119"/>
                </a:lnTo>
                <a:lnTo>
                  <a:pt x="1731486" y="1657350"/>
                </a:lnTo>
                <a:lnTo>
                  <a:pt x="1724441" y="1663580"/>
                </a:lnTo>
                <a:lnTo>
                  <a:pt x="1717039" y="1670050"/>
                </a:lnTo>
              </a:path>
              <a:path w="2056129" h="1905000">
                <a:moveTo>
                  <a:pt x="1687829" y="1692910"/>
                </a:moveTo>
                <a:lnTo>
                  <a:pt x="1680011" y="1698625"/>
                </a:lnTo>
                <a:lnTo>
                  <a:pt x="1671955" y="1704339"/>
                </a:lnTo>
                <a:lnTo>
                  <a:pt x="1663898" y="1710054"/>
                </a:lnTo>
                <a:lnTo>
                  <a:pt x="1656079" y="1715770"/>
                </a:lnTo>
              </a:path>
              <a:path w="2056129" h="1905000">
                <a:moveTo>
                  <a:pt x="1624329" y="1736089"/>
                </a:moveTo>
                <a:lnTo>
                  <a:pt x="1616690" y="1741050"/>
                </a:lnTo>
                <a:lnTo>
                  <a:pt x="1608931" y="1746250"/>
                </a:lnTo>
                <a:lnTo>
                  <a:pt x="1600934" y="1751449"/>
                </a:lnTo>
                <a:lnTo>
                  <a:pt x="1592579" y="1756410"/>
                </a:lnTo>
              </a:path>
              <a:path w="2056129" h="1905000">
                <a:moveTo>
                  <a:pt x="1559560" y="1774189"/>
                </a:moveTo>
                <a:lnTo>
                  <a:pt x="1551721" y="1778932"/>
                </a:lnTo>
                <a:lnTo>
                  <a:pt x="1543526" y="1783556"/>
                </a:lnTo>
                <a:lnTo>
                  <a:pt x="1535092" y="1787941"/>
                </a:lnTo>
                <a:lnTo>
                  <a:pt x="1526539" y="1791970"/>
                </a:lnTo>
              </a:path>
              <a:path w="2056129" h="1905000">
                <a:moveTo>
                  <a:pt x="1492250" y="1808480"/>
                </a:moveTo>
                <a:lnTo>
                  <a:pt x="1483677" y="1812290"/>
                </a:lnTo>
                <a:lnTo>
                  <a:pt x="1475104" y="1816100"/>
                </a:lnTo>
                <a:lnTo>
                  <a:pt x="1466532" y="1819909"/>
                </a:lnTo>
                <a:lnTo>
                  <a:pt x="1457960" y="1823720"/>
                </a:lnTo>
              </a:path>
              <a:path w="2056129" h="1905000">
                <a:moveTo>
                  <a:pt x="1422400" y="1836420"/>
                </a:moveTo>
                <a:lnTo>
                  <a:pt x="1413629" y="1840011"/>
                </a:lnTo>
                <a:lnTo>
                  <a:pt x="1404619" y="1843246"/>
                </a:lnTo>
                <a:lnTo>
                  <a:pt x="1395610" y="1846242"/>
                </a:lnTo>
                <a:lnTo>
                  <a:pt x="1386839" y="1849120"/>
                </a:lnTo>
              </a:path>
              <a:path w="2056129" h="1905000">
                <a:moveTo>
                  <a:pt x="1350010" y="1860550"/>
                </a:moveTo>
                <a:lnTo>
                  <a:pt x="1341239" y="1863209"/>
                </a:lnTo>
                <a:lnTo>
                  <a:pt x="1332229" y="1865630"/>
                </a:lnTo>
                <a:lnTo>
                  <a:pt x="1323220" y="1868050"/>
                </a:lnTo>
                <a:lnTo>
                  <a:pt x="1314450" y="1870710"/>
                </a:lnTo>
              </a:path>
              <a:path w="2056129" h="1905000">
                <a:moveTo>
                  <a:pt x="1277620" y="1878330"/>
                </a:moveTo>
                <a:lnTo>
                  <a:pt x="1268095" y="1880235"/>
                </a:lnTo>
                <a:lnTo>
                  <a:pt x="1258570" y="1882140"/>
                </a:lnTo>
                <a:lnTo>
                  <a:pt x="1249045" y="1884045"/>
                </a:lnTo>
                <a:lnTo>
                  <a:pt x="1239520" y="1885950"/>
                </a:lnTo>
              </a:path>
              <a:path w="2056129" h="1905000">
                <a:moveTo>
                  <a:pt x="1202689" y="1892300"/>
                </a:moveTo>
                <a:lnTo>
                  <a:pt x="1193164" y="1893450"/>
                </a:lnTo>
                <a:lnTo>
                  <a:pt x="1183639" y="1894839"/>
                </a:lnTo>
                <a:lnTo>
                  <a:pt x="1174114" y="1896229"/>
                </a:lnTo>
                <a:lnTo>
                  <a:pt x="1164589" y="1897380"/>
                </a:lnTo>
              </a:path>
              <a:path w="2056129" h="1905000">
                <a:moveTo>
                  <a:pt x="1127760" y="1901189"/>
                </a:moveTo>
                <a:lnTo>
                  <a:pt x="1118235" y="1901944"/>
                </a:lnTo>
                <a:lnTo>
                  <a:pt x="1108710" y="1902460"/>
                </a:lnTo>
                <a:lnTo>
                  <a:pt x="1099185" y="1902975"/>
                </a:lnTo>
                <a:lnTo>
                  <a:pt x="1089660" y="1903730"/>
                </a:lnTo>
              </a:path>
              <a:path w="2056129" h="1905000">
                <a:moveTo>
                  <a:pt x="1051560" y="1905000"/>
                </a:moveTo>
                <a:lnTo>
                  <a:pt x="1051560" y="1905000"/>
                </a:lnTo>
                <a:lnTo>
                  <a:pt x="1018539" y="1905000"/>
                </a:lnTo>
                <a:lnTo>
                  <a:pt x="1013460" y="1905000"/>
                </a:lnTo>
              </a:path>
              <a:path w="2056129" h="1905000">
                <a:moveTo>
                  <a:pt x="975360" y="1903730"/>
                </a:moveTo>
                <a:lnTo>
                  <a:pt x="965835" y="1903511"/>
                </a:lnTo>
                <a:lnTo>
                  <a:pt x="956310" y="1902936"/>
                </a:lnTo>
                <a:lnTo>
                  <a:pt x="946785" y="1902122"/>
                </a:lnTo>
                <a:lnTo>
                  <a:pt x="937260" y="1901189"/>
                </a:lnTo>
              </a:path>
              <a:path w="2056129" h="1905000">
                <a:moveTo>
                  <a:pt x="899160" y="1898650"/>
                </a:moveTo>
                <a:lnTo>
                  <a:pt x="890369" y="1896963"/>
                </a:lnTo>
                <a:lnTo>
                  <a:pt x="881221" y="1895633"/>
                </a:lnTo>
                <a:lnTo>
                  <a:pt x="871835" y="1894542"/>
                </a:lnTo>
                <a:lnTo>
                  <a:pt x="862329" y="1893570"/>
                </a:lnTo>
              </a:path>
              <a:path w="2056129" h="1905000">
                <a:moveTo>
                  <a:pt x="825500" y="1887220"/>
                </a:moveTo>
                <a:lnTo>
                  <a:pt x="815975" y="1886049"/>
                </a:lnTo>
                <a:lnTo>
                  <a:pt x="806450" y="1884521"/>
                </a:lnTo>
                <a:lnTo>
                  <a:pt x="796925" y="1882755"/>
                </a:lnTo>
                <a:lnTo>
                  <a:pt x="787400" y="1880870"/>
                </a:lnTo>
              </a:path>
              <a:path w="2056129" h="1905000">
                <a:moveTo>
                  <a:pt x="750570" y="1871980"/>
                </a:moveTo>
                <a:lnTo>
                  <a:pt x="741799" y="1869876"/>
                </a:lnTo>
                <a:lnTo>
                  <a:pt x="732789" y="1867535"/>
                </a:lnTo>
                <a:lnTo>
                  <a:pt x="723780" y="1865193"/>
                </a:lnTo>
                <a:lnTo>
                  <a:pt x="715010" y="1863089"/>
                </a:lnTo>
              </a:path>
              <a:path w="2056129" h="1905000">
                <a:moveTo>
                  <a:pt x="678179" y="1851660"/>
                </a:moveTo>
                <a:lnTo>
                  <a:pt x="668873" y="1848802"/>
                </a:lnTo>
                <a:lnTo>
                  <a:pt x="659923" y="1845945"/>
                </a:lnTo>
                <a:lnTo>
                  <a:pt x="651212" y="1843087"/>
                </a:lnTo>
                <a:lnTo>
                  <a:pt x="642620" y="1840230"/>
                </a:lnTo>
              </a:path>
              <a:path w="2056129" h="1905000">
                <a:moveTo>
                  <a:pt x="607060" y="1826260"/>
                </a:moveTo>
                <a:lnTo>
                  <a:pt x="597753" y="1823184"/>
                </a:lnTo>
                <a:lnTo>
                  <a:pt x="588803" y="1819751"/>
                </a:lnTo>
                <a:lnTo>
                  <a:pt x="580092" y="1816080"/>
                </a:lnTo>
                <a:lnTo>
                  <a:pt x="571500" y="1812289"/>
                </a:lnTo>
              </a:path>
              <a:path w="2056129" h="1905000">
                <a:moveTo>
                  <a:pt x="537210" y="1795780"/>
                </a:moveTo>
                <a:lnTo>
                  <a:pt x="528835" y="1791771"/>
                </a:lnTo>
                <a:lnTo>
                  <a:pt x="520700" y="1787525"/>
                </a:lnTo>
                <a:lnTo>
                  <a:pt x="512564" y="1783278"/>
                </a:lnTo>
                <a:lnTo>
                  <a:pt x="504189" y="1779270"/>
                </a:lnTo>
              </a:path>
              <a:path w="2056129" h="1905000">
                <a:moveTo>
                  <a:pt x="471169" y="1760220"/>
                </a:moveTo>
                <a:lnTo>
                  <a:pt x="462795" y="1755457"/>
                </a:lnTo>
                <a:lnTo>
                  <a:pt x="454659" y="1750695"/>
                </a:lnTo>
                <a:lnTo>
                  <a:pt x="446524" y="1745932"/>
                </a:lnTo>
                <a:lnTo>
                  <a:pt x="438150" y="1741170"/>
                </a:lnTo>
              </a:path>
              <a:path w="2056129" h="1905000">
                <a:moveTo>
                  <a:pt x="407669" y="1720850"/>
                </a:moveTo>
                <a:lnTo>
                  <a:pt x="399315" y="1715135"/>
                </a:lnTo>
                <a:lnTo>
                  <a:pt x="391318" y="1709420"/>
                </a:lnTo>
                <a:lnTo>
                  <a:pt x="383559" y="1703705"/>
                </a:lnTo>
                <a:lnTo>
                  <a:pt x="375919" y="1697989"/>
                </a:lnTo>
              </a:path>
              <a:path w="2056129" h="1905000">
                <a:moveTo>
                  <a:pt x="346710" y="1675130"/>
                </a:moveTo>
                <a:lnTo>
                  <a:pt x="339109" y="1669216"/>
                </a:lnTo>
                <a:lnTo>
                  <a:pt x="331628" y="1663065"/>
                </a:lnTo>
                <a:lnTo>
                  <a:pt x="324385" y="1656913"/>
                </a:lnTo>
                <a:lnTo>
                  <a:pt x="317500" y="1651000"/>
                </a:lnTo>
              </a:path>
              <a:path w="2056129" h="1905000">
                <a:moveTo>
                  <a:pt x="289560" y="1625600"/>
                </a:moveTo>
                <a:lnTo>
                  <a:pt x="282158" y="1618932"/>
                </a:lnTo>
                <a:lnTo>
                  <a:pt x="275113" y="1612264"/>
                </a:lnTo>
                <a:lnTo>
                  <a:pt x="268307" y="1605597"/>
                </a:lnTo>
                <a:lnTo>
                  <a:pt x="261619" y="1598930"/>
                </a:lnTo>
              </a:path>
              <a:path w="2056129" h="1905000">
                <a:moveTo>
                  <a:pt x="236219" y="1572260"/>
                </a:moveTo>
                <a:lnTo>
                  <a:pt x="229770" y="1564659"/>
                </a:lnTo>
                <a:lnTo>
                  <a:pt x="223678" y="1557178"/>
                </a:lnTo>
                <a:lnTo>
                  <a:pt x="217824" y="1549935"/>
                </a:lnTo>
                <a:lnTo>
                  <a:pt x="212089" y="1543050"/>
                </a:lnTo>
              </a:path>
              <a:path w="2056129" h="1905000">
                <a:moveTo>
                  <a:pt x="187960" y="1513839"/>
                </a:moveTo>
                <a:lnTo>
                  <a:pt x="182244" y="1506220"/>
                </a:lnTo>
                <a:lnTo>
                  <a:pt x="176529" y="1498600"/>
                </a:lnTo>
                <a:lnTo>
                  <a:pt x="170814" y="1490980"/>
                </a:lnTo>
                <a:lnTo>
                  <a:pt x="165100" y="1483360"/>
                </a:lnTo>
              </a:path>
              <a:path w="2056129" h="1905000">
                <a:moveTo>
                  <a:pt x="144780" y="1451610"/>
                </a:moveTo>
                <a:lnTo>
                  <a:pt x="139283" y="1443791"/>
                </a:lnTo>
                <a:lnTo>
                  <a:pt x="134143" y="1435735"/>
                </a:lnTo>
                <a:lnTo>
                  <a:pt x="129242" y="1427678"/>
                </a:lnTo>
                <a:lnTo>
                  <a:pt x="124460" y="1419860"/>
                </a:lnTo>
              </a:path>
              <a:path w="2056129" h="1905000">
                <a:moveTo>
                  <a:pt x="106680" y="1386839"/>
                </a:moveTo>
                <a:lnTo>
                  <a:pt x="101937" y="1378267"/>
                </a:lnTo>
                <a:lnTo>
                  <a:pt x="97313" y="1369695"/>
                </a:lnTo>
                <a:lnTo>
                  <a:pt x="92928" y="1361122"/>
                </a:lnTo>
                <a:lnTo>
                  <a:pt x="88900" y="1352550"/>
                </a:lnTo>
              </a:path>
              <a:path w="2056129" h="1905000">
                <a:moveTo>
                  <a:pt x="73660" y="1318260"/>
                </a:moveTo>
                <a:lnTo>
                  <a:pt x="69869" y="1309667"/>
                </a:lnTo>
                <a:lnTo>
                  <a:pt x="66198" y="1300956"/>
                </a:lnTo>
                <a:lnTo>
                  <a:pt x="62765" y="1292006"/>
                </a:lnTo>
                <a:lnTo>
                  <a:pt x="59689" y="1282700"/>
                </a:lnTo>
              </a:path>
              <a:path w="2056129" h="1905000">
                <a:moveTo>
                  <a:pt x="46989" y="1247139"/>
                </a:moveTo>
                <a:lnTo>
                  <a:pt x="44132" y="1238369"/>
                </a:lnTo>
                <a:lnTo>
                  <a:pt x="41275" y="1229360"/>
                </a:lnTo>
                <a:lnTo>
                  <a:pt x="38417" y="1220350"/>
                </a:lnTo>
                <a:lnTo>
                  <a:pt x="35560" y="1211580"/>
                </a:lnTo>
              </a:path>
              <a:path w="2056129" h="1905000">
                <a:moveTo>
                  <a:pt x="25400" y="1174750"/>
                </a:moveTo>
                <a:lnTo>
                  <a:pt x="23494" y="1165423"/>
                </a:lnTo>
                <a:lnTo>
                  <a:pt x="21589" y="1156335"/>
                </a:lnTo>
                <a:lnTo>
                  <a:pt x="19684" y="1147246"/>
                </a:lnTo>
                <a:lnTo>
                  <a:pt x="17780" y="1137920"/>
                </a:lnTo>
              </a:path>
              <a:path w="2056129" h="1905000">
                <a:moveTo>
                  <a:pt x="11430" y="1099820"/>
                </a:moveTo>
                <a:lnTo>
                  <a:pt x="9743" y="1091049"/>
                </a:lnTo>
                <a:lnTo>
                  <a:pt x="8413" y="1082039"/>
                </a:lnTo>
                <a:lnTo>
                  <a:pt x="7322" y="1073030"/>
                </a:lnTo>
                <a:lnTo>
                  <a:pt x="6350" y="1064260"/>
                </a:lnTo>
              </a:path>
              <a:path w="2056129" h="1905000">
                <a:moveTo>
                  <a:pt x="2539" y="1026160"/>
                </a:moveTo>
                <a:lnTo>
                  <a:pt x="1607" y="1016635"/>
                </a:lnTo>
                <a:lnTo>
                  <a:pt x="793" y="1007110"/>
                </a:lnTo>
                <a:lnTo>
                  <a:pt x="218" y="997585"/>
                </a:lnTo>
                <a:lnTo>
                  <a:pt x="0" y="988060"/>
                </a:lnTo>
              </a:path>
              <a:path w="2056129" h="1905000">
                <a:moveTo>
                  <a:pt x="0" y="949960"/>
                </a:moveTo>
                <a:lnTo>
                  <a:pt x="0" y="939879"/>
                </a:lnTo>
                <a:lnTo>
                  <a:pt x="0" y="930275"/>
                </a:lnTo>
                <a:lnTo>
                  <a:pt x="0" y="920670"/>
                </a:lnTo>
                <a:lnTo>
                  <a:pt x="0" y="910589"/>
                </a:lnTo>
              </a:path>
              <a:path w="2056129" h="1905000">
                <a:moveTo>
                  <a:pt x="2539" y="873760"/>
                </a:moveTo>
                <a:lnTo>
                  <a:pt x="3492" y="864235"/>
                </a:lnTo>
                <a:lnTo>
                  <a:pt x="4445" y="854710"/>
                </a:lnTo>
                <a:lnTo>
                  <a:pt x="5397" y="845185"/>
                </a:lnTo>
                <a:lnTo>
                  <a:pt x="6350" y="835660"/>
                </a:lnTo>
              </a:path>
              <a:path w="2056129" h="1905000">
                <a:moveTo>
                  <a:pt x="11430" y="798830"/>
                </a:moveTo>
                <a:lnTo>
                  <a:pt x="13335" y="789305"/>
                </a:lnTo>
                <a:lnTo>
                  <a:pt x="15240" y="779780"/>
                </a:lnTo>
                <a:lnTo>
                  <a:pt x="17145" y="770255"/>
                </a:lnTo>
                <a:lnTo>
                  <a:pt x="19050" y="760730"/>
                </a:lnTo>
              </a:path>
              <a:path w="2056129" h="1905000">
                <a:moveTo>
                  <a:pt x="26669" y="723900"/>
                </a:moveTo>
                <a:lnTo>
                  <a:pt x="29507" y="715129"/>
                </a:lnTo>
                <a:lnTo>
                  <a:pt x="32226" y="706119"/>
                </a:lnTo>
                <a:lnTo>
                  <a:pt x="34706" y="697110"/>
                </a:lnTo>
                <a:lnTo>
                  <a:pt x="36830" y="688339"/>
                </a:lnTo>
              </a:path>
              <a:path w="2056129" h="1905000">
                <a:moveTo>
                  <a:pt x="48260" y="652780"/>
                </a:moveTo>
                <a:lnTo>
                  <a:pt x="51315" y="643453"/>
                </a:lnTo>
                <a:lnTo>
                  <a:pt x="54610" y="634365"/>
                </a:lnTo>
                <a:lnTo>
                  <a:pt x="57904" y="625276"/>
                </a:lnTo>
                <a:lnTo>
                  <a:pt x="60960" y="615950"/>
                </a:lnTo>
              </a:path>
              <a:path w="2056129" h="1905000">
                <a:moveTo>
                  <a:pt x="76200" y="581660"/>
                </a:moveTo>
                <a:lnTo>
                  <a:pt x="80010" y="573087"/>
                </a:lnTo>
                <a:lnTo>
                  <a:pt x="83820" y="564514"/>
                </a:lnTo>
                <a:lnTo>
                  <a:pt x="87630" y="555942"/>
                </a:lnTo>
                <a:lnTo>
                  <a:pt x="91439" y="547369"/>
                </a:lnTo>
              </a:path>
              <a:path w="2056129" h="1905000">
                <a:moveTo>
                  <a:pt x="109219" y="513080"/>
                </a:moveTo>
                <a:lnTo>
                  <a:pt x="113248" y="505241"/>
                </a:lnTo>
                <a:lnTo>
                  <a:pt x="117633" y="497046"/>
                </a:lnTo>
                <a:lnTo>
                  <a:pt x="122257" y="488612"/>
                </a:lnTo>
                <a:lnTo>
                  <a:pt x="127000" y="480060"/>
                </a:lnTo>
              </a:path>
              <a:path w="2056129" h="1905000">
                <a:moveTo>
                  <a:pt x="147319" y="448310"/>
                </a:moveTo>
                <a:lnTo>
                  <a:pt x="152836" y="440670"/>
                </a:lnTo>
                <a:lnTo>
                  <a:pt x="158114" y="432911"/>
                </a:lnTo>
                <a:lnTo>
                  <a:pt x="163393" y="424914"/>
                </a:lnTo>
                <a:lnTo>
                  <a:pt x="168910" y="416560"/>
                </a:lnTo>
              </a:path>
              <a:path w="2056129" h="1905000">
                <a:moveTo>
                  <a:pt x="191769" y="387350"/>
                </a:moveTo>
                <a:lnTo>
                  <a:pt x="197484" y="379729"/>
                </a:lnTo>
                <a:lnTo>
                  <a:pt x="203200" y="372109"/>
                </a:lnTo>
                <a:lnTo>
                  <a:pt x="208915" y="364489"/>
                </a:lnTo>
                <a:lnTo>
                  <a:pt x="214630" y="356870"/>
                </a:lnTo>
              </a:path>
              <a:path w="2056129" h="1905000">
                <a:moveTo>
                  <a:pt x="240030" y="328929"/>
                </a:moveTo>
                <a:lnTo>
                  <a:pt x="246141" y="322242"/>
                </a:lnTo>
                <a:lnTo>
                  <a:pt x="252730" y="315436"/>
                </a:lnTo>
                <a:lnTo>
                  <a:pt x="259318" y="308391"/>
                </a:lnTo>
                <a:lnTo>
                  <a:pt x="265430" y="300989"/>
                </a:lnTo>
              </a:path>
              <a:path w="2056129" h="1905000">
                <a:moveTo>
                  <a:pt x="293369" y="275589"/>
                </a:moveTo>
                <a:lnTo>
                  <a:pt x="300235" y="268942"/>
                </a:lnTo>
                <a:lnTo>
                  <a:pt x="307339" y="262413"/>
                </a:lnTo>
                <a:lnTo>
                  <a:pt x="314444" y="256123"/>
                </a:lnTo>
                <a:lnTo>
                  <a:pt x="321310" y="250189"/>
                </a:lnTo>
              </a:path>
              <a:path w="2056129" h="1905000">
                <a:moveTo>
                  <a:pt x="350519" y="226060"/>
                </a:moveTo>
                <a:lnTo>
                  <a:pt x="358139" y="220345"/>
                </a:lnTo>
                <a:lnTo>
                  <a:pt x="365759" y="214630"/>
                </a:lnTo>
                <a:lnTo>
                  <a:pt x="373379" y="208915"/>
                </a:lnTo>
                <a:lnTo>
                  <a:pt x="381000" y="203200"/>
                </a:lnTo>
              </a:path>
              <a:path w="2056129" h="1905000">
                <a:moveTo>
                  <a:pt x="411480" y="181610"/>
                </a:moveTo>
                <a:lnTo>
                  <a:pt x="419298" y="176113"/>
                </a:lnTo>
                <a:lnTo>
                  <a:pt x="427355" y="170973"/>
                </a:lnTo>
                <a:lnTo>
                  <a:pt x="435411" y="166072"/>
                </a:lnTo>
                <a:lnTo>
                  <a:pt x="443230" y="161289"/>
                </a:lnTo>
              </a:path>
              <a:path w="2056129" h="1905000">
                <a:moveTo>
                  <a:pt x="474980" y="140970"/>
                </a:moveTo>
                <a:lnTo>
                  <a:pt x="483552" y="136405"/>
                </a:lnTo>
                <a:lnTo>
                  <a:pt x="492125" y="132080"/>
                </a:lnTo>
                <a:lnTo>
                  <a:pt x="500697" y="127754"/>
                </a:lnTo>
                <a:lnTo>
                  <a:pt x="509269" y="123189"/>
                </a:lnTo>
              </a:path>
              <a:path w="2056129" h="1905000">
                <a:moveTo>
                  <a:pt x="542289" y="106679"/>
                </a:moveTo>
                <a:lnTo>
                  <a:pt x="550862" y="102671"/>
                </a:lnTo>
                <a:lnTo>
                  <a:pt x="559435" y="98425"/>
                </a:lnTo>
                <a:lnTo>
                  <a:pt x="568007" y="94178"/>
                </a:lnTo>
                <a:lnTo>
                  <a:pt x="576580" y="90170"/>
                </a:lnTo>
              </a:path>
              <a:path w="2056129" h="1905000">
                <a:moveTo>
                  <a:pt x="612139" y="76200"/>
                </a:moveTo>
                <a:lnTo>
                  <a:pt x="620732" y="73144"/>
                </a:lnTo>
                <a:lnTo>
                  <a:pt x="629443" y="69850"/>
                </a:lnTo>
                <a:lnTo>
                  <a:pt x="638393" y="66555"/>
                </a:lnTo>
                <a:lnTo>
                  <a:pt x="647700" y="63500"/>
                </a:lnTo>
              </a:path>
              <a:path w="2056129" h="1905000">
                <a:moveTo>
                  <a:pt x="683260" y="50800"/>
                </a:moveTo>
                <a:lnTo>
                  <a:pt x="692586" y="47962"/>
                </a:lnTo>
                <a:lnTo>
                  <a:pt x="701675" y="45243"/>
                </a:lnTo>
                <a:lnTo>
                  <a:pt x="710763" y="42763"/>
                </a:lnTo>
                <a:lnTo>
                  <a:pt x="720089" y="40639"/>
                </a:lnTo>
              </a:path>
              <a:path w="2056129" h="1905000">
                <a:moveTo>
                  <a:pt x="755650" y="31750"/>
                </a:moveTo>
                <a:lnTo>
                  <a:pt x="765155" y="29110"/>
                </a:lnTo>
                <a:lnTo>
                  <a:pt x="774541" y="26828"/>
                </a:lnTo>
                <a:lnTo>
                  <a:pt x="783689" y="24784"/>
                </a:lnTo>
                <a:lnTo>
                  <a:pt x="792479" y="22860"/>
                </a:lnTo>
              </a:path>
              <a:path w="2056129" h="1905000">
                <a:moveTo>
                  <a:pt x="830579" y="16510"/>
                </a:moveTo>
                <a:lnTo>
                  <a:pt x="840104" y="14803"/>
                </a:lnTo>
                <a:lnTo>
                  <a:pt x="849629" y="13335"/>
                </a:lnTo>
                <a:lnTo>
                  <a:pt x="859154" y="11866"/>
                </a:lnTo>
                <a:lnTo>
                  <a:pt x="868679" y="10160"/>
                </a:lnTo>
              </a:path>
              <a:path w="2056129" h="1905000">
                <a:moveTo>
                  <a:pt x="905510" y="6350"/>
                </a:moveTo>
                <a:lnTo>
                  <a:pt x="914300" y="5397"/>
                </a:lnTo>
                <a:lnTo>
                  <a:pt x="923448" y="4445"/>
                </a:lnTo>
                <a:lnTo>
                  <a:pt x="932834" y="3492"/>
                </a:lnTo>
                <a:lnTo>
                  <a:pt x="942339" y="2539"/>
                </a:lnTo>
              </a:path>
              <a:path w="2056129" h="1905000">
                <a:moveTo>
                  <a:pt x="980439" y="1270"/>
                </a:moveTo>
                <a:lnTo>
                  <a:pt x="989964" y="535"/>
                </a:lnTo>
                <a:lnTo>
                  <a:pt x="999489" y="158"/>
                </a:lnTo>
                <a:lnTo>
                  <a:pt x="1009014" y="19"/>
                </a:lnTo>
                <a:lnTo>
                  <a:pt x="1018539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15000" y="2971800"/>
            <a:ext cx="533400" cy="1201420"/>
          </a:xfrm>
          <a:prstGeom prst="rect">
            <a:avLst/>
          </a:prstGeom>
          <a:solidFill>
            <a:srgbClr val="00FFFF"/>
          </a:solidFill>
          <a:ln w="38097">
            <a:solidFill>
              <a:srgbClr val="00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dirty="0" sz="1800" spc="-5">
                <a:latin typeface="Arial MT"/>
                <a:cs typeface="Arial MT"/>
              </a:rPr>
              <a:t>Al</a:t>
            </a:r>
            <a:endParaRPr sz="1800">
              <a:latin typeface="Arial MT"/>
              <a:cs typeface="Arial MT"/>
            </a:endParaRPr>
          </a:p>
          <a:p>
            <a:pPr marL="90170" marR="130810">
              <a:lnSpc>
                <a:spcPts val="3279"/>
              </a:lnSpc>
              <a:spcBef>
                <a:spcPts val="295"/>
              </a:spcBef>
            </a:pPr>
            <a:r>
              <a:rPr dirty="0" sz="1800" spc="-5">
                <a:latin typeface="Arial MT"/>
                <a:cs typeface="Arial MT"/>
              </a:rPr>
              <a:t>Ga  </a:t>
            </a:r>
            <a:r>
              <a:rPr dirty="0" sz="1800" spc="-5"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29400" y="2590800"/>
            <a:ext cx="457200" cy="1078230"/>
          </a:xfrm>
          <a:prstGeom prst="rect">
            <a:avLst/>
          </a:prstGeom>
          <a:solidFill>
            <a:srgbClr val="66FF33"/>
          </a:solidFill>
          <a:ln w="38097">
            <a:solidFill>
              <a:srgbClr val="00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dirty="0" sz="1600">
                <a:latin typeface="Arial MT"/>
                <a:cs typeface="Arial MT"/>
              </a:rPr>
              <a:t>N</a:t>
            </a:r>
            <a:endParaRPr sz="16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  <a:spcBef>
                <a:spcPts val="990"/>
              </a:spcBef>
            </a:pPr>
            <a:r>
              <a:rPr dirty="0" sz="1600">
                <a:latin typeface="Arial MT"/>
                <a:cs typeface="Arial MT"/>
              </a:rPr>
              <a:t>P</a:t>
            </a:r>
            <a:endParaRPr sz="16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  <a:spcBef>
                <a:spcPts val="990"/>
              </a:spcBef>
            </a:pPr>
            <a:r>
              <a:rPr dirty="0" sz="1600">
                <a:latin typeface="Arial MT"/>
                <a:cs typeface="Arial MT"/>
              </a:rPr>
              <a:t>As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359" y="403859"/>
            <a:ext cx="2736850" cy="643890"/>
            <a:chOff x="467359" y="403859"/>
            <a:chExt cx="2736850" cy="643890"/>
          </a:xfrm>
        </p:grpSpPr>
        <p:sp>
          <p:nvSpPr>
            <p:cNvPr id="3" name="object 3"/>
            <p:cNvSpPr/>
            <p:nvPr/>
          </p:nvSpPr>
          <p:spPr>
            <a:xfrm>
              <a:off x="467360" y="403859"/>
              <a:ext cx="2736850" cy="71120"/>
            </a:xfrm>
            <a:custGeom>
              <a:avLst/>
              <a:gdLst/>
              <a:ahLst/>
              <a:cxnLst/>
              <a:rect l="l" t="t" r="r" b="b"/>
              <a:pathLst>
                <a:path w="2736850" h="71120">
                  <a:moveTo>
                    <a:pt x="27368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36830"/>
                  </a:lnTo>
                  <a:lnTo>
                    <a:pt x="0" y="71120"/>
                  </a:lnTo>
                  <a:lnTo>
                    <a:pt x="2736850" y="71120"/>
                  </a:lnTo>
                  <a:lnTo>
                    <a:pt x="2736850" y="36830"/>
                  </a:lnTo>
                  <a:lnTo>
                    <a:pt x="2736850" y="3429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67359" y="471169"/>
              <a:ext cx="2736850" cy="38100"/>
            </a:xfrm>
            <a:custGeom>
              <a:avLst/>
              <a:gdLst/>
              <a:ahLst/>
              <a:cxnLst/>
              <a:rect l="l" t="t" r="r" b="b"/>
              <a:pathLst>
                <a:path w="2736850" h="38100">
                  <a:moveTo>
                    <a:pt x="27368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736850" y="3810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7359" y="505459"/>
              <a:ext cx="2736850" cy="36830"/>
            </a:xfrm>
            <a:custGeom>
              <a:avLst/>
              <a:gdLst/>
              <a:ahLst/>
              <a:cxnLst/>
              <a:rect l="l" t="t" r="r" b="b"/>
              <a:pathLst>
                <a:path w="2736850" h="36829">
                  <a:moveTo>
                    <a:pt x="273685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2736850" y="36829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2E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7359" y="539749"/>
              <a:ext cx="2736850" cy="36830"/>
            </a:xfrm>
            <a:custGeom>
              <a:avLst/>
              <a:gdLst/>
              <a:ahLst/>
              <a:cxnLst/>
              <a:rect l="l" t="t" r="r" b="b"/>
              <a:pathLst>
                <a:path w="2736850" h="36829">
                  <a:moveTo>
                    <a:pt x="273685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2736850" y="36829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2E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7359" y="574039"/>
              <a:ext cx="2736850" cy="36830"/>
            </a:xfrm>
            <a:custGeom>
              <a:avLst/>
              <a:gdLst/>
              <a:ahLst/>
              <a:cxnLst/>
              <a:rect l="l" t="t" r="r" b="b"/>
              <a:pathLst>
                <a:path w="2736850" h="36829">
                  <a:moveTo>
                    <a:pt x="273685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2736850" y="3683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7359" y="607059"/>
              <a:ext cx="2736850" cy="36830"/>
            </a:xfrm>
            <a:custGeom>
              <a:avLst/>
              <a:gdLst/>
              <a:ahLst/>
              <a:cxnLst/>
              <a:rect l="l" t="t" r="r" b="b"/>
              <a:pathLst>
                <a:path w="2736850" h="36829">
                  <a:moveTo>
                    <a:pt x="273685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2736850" y="36829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2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7360" y="641349"/>
              <a:ext cx="2736850" cy="71120"/>
            </a:xfrm>
            <a:custGeom>
              <a:avLst/>
              <a:gdLst/>
              <a:ahLst/>
              <a:cxnLst/>
              <a:rect l="l" t="t" r="r" b="b"/>
              <a:pathLst>
                <a:path w="2736850" h="71120">
                  <a:moveTo>
                    <a:pt x="273685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0" y="36830"/>
                  </a:lnTo>
                  <a:lnTo>
                    <a:pt x="0" y="71120"/>
                  </a:lnTo>
                  <a:lnTo>
                    <a:pt x="2736850" y="71120"/>
                  </a:lnTo>
                  <a:lnTo>
                    <a:pt x="2736850" y="36830"/>
                  </a:lnTo>
                  <a:lnTo>
                    <a:pt x="2736850" y="3302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7359" y="708659"/>
              <a:ext cx="2736850" cy="38100"/>
            </a:xfrm>
            <a:custGeom>
              <a:avLst/>
              <a:gdLst/>
              <a:ahLst/>
              <a:cxnLst/>
              <a:rect l="l" t="t" r="r" b="b"/>
              <a:pathLst>
                <a:path w="2736850" h="38100">
                  <a:moveTo>
                    <a:pt x="27368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736850" y="3810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31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7359" y="742950"/>
              <a:ext cx="2736850" cy="36830"/>
            </a:xfrm>
            <a:custGeom>
              <a:avLst/>
              <a:gdLst/>
              <a:ahLst/>
              <a:cxnLst/>
              <a:rect l="l" t="t" r="r" b="b"/>
              <a:pathLst>
                <a:path w="2736850" h="36829">
                  <a:moveTo>
                    <a:pt x="273685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2736850" y="36829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7359" y="777239"/>
              <a:ext cx="2736850" cy="36830"/>
            </a:xfrm>
            <a:custGeom>
              <a:avLst/>
              <a:gdLst/>
              <a:ahLst/>
              <a:cxnLst/>
              <a:rect l="l" t="t" r="r" b="b"/>
              <a:pathLst>
                <a:path w="2736850" h="36830">
                  <a:moveTo>
                    <a:pt x="273685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2736850" y="3683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33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7359" y="810259"/>
              <a:ext cx="2736850" cy="38100"/>
            </a:xfrm>
            <a:custGeom>
              <a:avLst/>
              <a:gdLst/>
              <a:ahLst/>
              <a:cxnLst/>
              <a:rect l="l" t="t" r="r" b="b"/>
              <a:pathLst>
                <a:path w="2736850" h="38100">
                  <a:moveTo>
                    <a:pt x="27368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736850" y="3810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31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7359" y="844550"/>
              <a:ext cx="2736850" cy="36830"/>
            </a:xfrm>
            <a:custGeom>
              <a:avLst/>
              <a:gdLst/>
              <a:ahLst/>
              <a:cxnLst/>
              <a:rect l="l" t="t" r="r" b="b"/>
              <a:pathLst>
                <a:path w="2736850" h="36830">
                  <a:moveTo>
                    <a:pt x="273685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2736850" y="36829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31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7359" y="878840"/>
              <a:ext cx="2736850" cy="36830"/>
            </a:xfrm>
            <a:custGeom>
              <a:avLst/>
              <a:gdLst/>
              <a:ahLst/>
              <a:cxnLst/>
              <a:rect l="l" t="t" r="r" b="b"/>
              <a:pathLst>
                <a:path w="2736850" h="36830">
                  <a:moveTo>
                    <a:pt x="273685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2736850" y="3683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30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7359" y="913129"/>
              <a:ext cx="2736850" cy="36830"/>
            </a:xfrm>
            <a:custGeom>
              <a:avLst/>
              <a:gdLst/>
              <a:ahLst/>
              <a:cxnLst/>
              <a:rect l="l" t="t" r="r" b="b"/>
              <a:pathLst>
                <a:path w="2736850" h="36830">
                  <a:moveTo>
                    <a:pt x="273685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2736850" y="3683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3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7360" y="946149"/>
              <a:ext cx="2736850" cy="71120"/>
            </a:xfrm>
            <a:custGeom>
              <a:avLst/>
              <a:gdLst/>
              <a:ahLst/>
              <a:cxnLst/>
              <a:rect l="l" t="t" r="r" b="b"/>
              <a:pathLst>
                <a:path w="2736850" h="71119">
                  <a:moveTo>
                    <a:pt x="27368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36830"/>
                  </a:lnTo>
                  <a:lnTo>
                    <a:pt x="0" y="71120"/>
                  </a:lnTo>
                  <a:lnTo>
                    <a:pt x="2736850" y="71120"/>
                  </a:lnTo>
                  <a:lnTo>
                    <a:pt x="2736850" y="36830"/>
                  </a:lnTo>
                  <a:lnTo>
                    <a:pt x="2736850" y="3429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2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67359" y="1014729"/>
              <a:ext cx="2734310" cy="33020"/>
            </a:xfrm>
            <a:custGeom>
              <a:avLst/>
              <a:gdLst/>
              <a:ahLst/>
              <a:cxnLst/>
              <a:rect l="l" t="t" r="r" b="b"/>
              <a:pathLst>
                <a:path w="2734310" h="33019">
                  <a:moveTo>
                    <a:pt x="0" y="0"/>
                  </a:moveTo>
                  <a:lnTo>
                    <a:pt x="2734310" y="0"/>
                  </a:lnTo>
                  <a:lnTo>
                    <a:pt x="2734310" y="33020"/>
                  </a:lnTo>
                  <a:lnTo>
                    <a:pt x="0" y="33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E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67359" y="1047750"/>
              <a:ext cx="2736850" cy="0"/>
            </a:xfrm>
            <a:custGeom>
              <a:avLst/>
              <a:gdLst/>
              <a:ahLst/>
              <a:cxnLst/>
              <a:rect l="l" t="t" r="r" b="b"/>
              <a:pathLst>
                <a:path w="2736850" h="0">
                  <a:moveTo>
                    <a:pt x="2736850" y="0"/>
                  </a:moveTo>
                  <a:lnTo>
                    <a:pt x="0" y="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2D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182369" y="563879"/>
            <a:ext cx="1308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Color</a:t>
            </a:r>
            <a:r>
              <a:rPr dirty="0" sz="18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02939" y="403859"/>
            <a:ext cx="2738120" cy="643890"/>
            <a:chOff x="3202939" y="403859"/>
            <a:chExt cx="2738120" cy="643890"/>
          </a:xfrm>
        </p:grpSpPr>
        <p:sp>
          <p:nvSpPr>
            <p:cNvPr id="22" name="object 22"/>
            <p:cNvSpPr/>
            <p:nvPr/>
          </p:nvSpPr>
          <p:spPr>
            <a:xfrm>
              <a:off x="3202940" y="403859"/>
              <a:ext cx="2738120" cy="71120"/>
            </a:xfrm>
            <a:custGeom>
              <a:avLst/>
              <a:gdLst/>
              <a:ahLst/>
              <a:cxnLst/>
              <a:rect l="l" t="t" r="r" b="b"/>
              <a:pathLst>
                <a:path w="2738120" h="71120">
                  <a:moveTo>
                    <a:pt x="273812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36830"/>
                  </a:lnTo>
                  <a:lnTo>
                    <a:pt x="0" y="71120"/>
                  </a:lnTo>
                  <a:lnTo>
                    <a:pt x="2738120" y="71120"/>
                  </a:lnTo>
                  <a:lnTo>
                    <a:pt x="2738120" y="36830"/>
                  </a:lnTo>
                  <a:lnTo>
                    <a:pt x="2738120" y="34290"/>
                  </a:lnTo>
                  <a:lnTo>
                    <a:pt x="2738120" y="0"/>
                  </a:lnTo>
                  <a:close/>
                </a:path>
              </a:pathLst>
            </a:custGeom>
            <a:solidFill>
              <a:srgbClr val="00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202939" y="471169"/>
              <a:ext cx="2738120" cy="38100"/>
            </a:xfrm>
            <a:custGeom>
              <a:avLst/>
              <a:gdLst/>
              <a:ahLst/>
              <a:cxnLst/>
              <a:rect l="l" t="t" r="r" b="b"/>
              <a:pathLst>
                <a:path w="2738120" h="38100">
                  <a:moveTo>
                    <a:pt x="273812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738120" y="38100"/>
                  </a:lnTo>
                  <a:lnTo>
                    <a:pt x="2738120" y="0"/>
                  </a:lnTo>
                  <a:close/>
                </a:path>
              </a:pathLst>
            </a:custGeom>
            <a:solidFill>
              <a:srgbClr val="00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202939" y="505459"/>
              <a:ext cx="2738120" cy="36830"/>
            </a:xfrm>
            <a:custGeom>
              <a:avLst/>
              <a:gdLst/>
              <a:ahLst/>
              <a:cxnLst/>
              <a:rect l="l" t="t" r="r" b="b"/>
              <a:pathLst>
                <a:path w="2738120" h="36829">
                  <a:moveTo>
                    <a:pt x="273812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2738120" y="36829"/>
                  </a:lnTo>
                  <a:lnTo>
                    <a:pt x="2738120" y="0"/>
                  </a:lnTo>
                  <a:close/>
                </a:path>
              </a:pathLst>
            </a:custGeom>
            <a:solidFill>
              <a:srgbClr val="002E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202939" y="539749"/>
              <a:ext cx="2738120" cy="36830"/>
            </a:xfrm>
            <a:custGeom>
              <a:avLst/>
              <a:gdLst/>
              <a:ahLst/>
              <a:cxnLst/>
              <a:rect l="l" t="t" r="r" b="b"/>
              <a:pathLst>
                <a:path w="2738120" h="36829">
                  <a:moveTo>
                    <a:pt x="273812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2738120" y="36829"/>
                  </a:lnTo>
                  <a:lnTo>
                    <a:pt x="2738120" y="0"/>
                  </a:lnTo>
                  <a:close/>
                </a:path>
              </a:pathLst>
            </a:custGeom>
            <a:solidFill>
              <a:srgbClr val="002E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202939" y="574039"/>
              <a:ext cx="2738120" cy="36830"/>
            </a:xfrm>
            <a:custGeom>
              <a:avLst/>
              <a:gdLst/>
              <a:ahLst/>
              <a:cxnLst/>
              <a:rect l="l" t="t" r="r" b="b"/>
              <a:pathLst>
                <a:path w="2738120" h="36829">
                  <a:moveTo>
                    <a:pt x="273812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2738120" y="36830"/>
                  </a:lnTo>
                  <a:lnTo>
                    <a:pt x="2738120" y="0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202939" y="607059"/>
              <a:ext cx="2738120" cy="36830"/>
            </a:xfrm>
            <a:custGeom>
              <a:avLst/>
              <a:gdLst/>
              <a:ahLst/>
              <a:cxnLst/>
              <a:rect l="l" t="t" r="r" b="b"/>
              <a:pathLst>
                <a:path w="2738120" h="36829">
                  <a:moveTo>
                    <a:pt x="273812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2738120" y="36829"/>
                  </a:lnTo>
                  <a:lnTo>
                    <a:pt x="2738120" y="0"/>
                  </a:lnTo>
                  <a:close/>
                </a:path>
              </a:pathLst>
            </a:custGeom>
            <a:solidFill>
              <a:srgbClr val="002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202940" y="641349"/>
              <a:ext cx="2738120" cy="71120"/>
            </a:xfrm>
            <a:custGeom>
              <a:avLst/>
              <a:gdLst/>
              <a:ahLst/>
              <a:cxnLst/>
              <a:rect l="l" t="t" r="r" b="b"/>
              <a:pathLst>
                <a:path w="2738120" h="71120">
                  <a:moveTo>
                    <a:pt x="273812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0" y="36830"/>
                  </a:lnTo>
                  <a:lnTo>
                    <a:pt x="0" y="71120"/>
                  </a:lnTo>
                  <a:lnTo>
                    <a:pt x="2738120" y="71120"/>
                  </a:lnTo>
                  <a:lnTo>
                    <a:pt x="2738120" y="36830"/>
                  </a:lnTo>
                  <a:lnTo>
                    <a:pt x="2738120" y="33020"/>
                  </a:lnTo>
                  <a:lnTo>
                    <a:pt x="2738120" y="0"/>
                  </a:lnTo>
                  <a:close/>
                </a:path>
              </a:pathLst>
            </a:custGeom>
            <a:solidFill>
              <a:srgbClr val="0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202939" y="708659"/>
              <a:ext cx="2738120" cy="38100"/>
            </a:xfrm>
            <a:custGeom>
              <a:avLst/>
              <a:gdLst/>
              <a:ahLst/>
              <a:cxnLst/>
              <a:rect l="l" t="t" r="r" b="b"/>
              <a:pathLst>
                <a:path w="2738120" h="38100">
                  <a:moveTo>
                    <a:pt x="273812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738120" y="38100"/>
                  </a:lnTo>
                  <a:lnTo>
                    <a:pt x="2738120" y="0"/>
                  </a:lnTo>
                  <a:close/>
                </a:path>
              </a:pathLst>
            </a:custGeom>
            <a:solidFill>
              <a:srgbClr val="0031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02939" y="742950"/>
              <a:ext cx="2738120" cy="36830"/>
            </a:xfrm>
            <a:custGeom>
              <a:avLst/>
              <a:gdLst/>
              <a:ahLst/>
              <a:cxnLst/>
              <a:rect l="l" t="t" r="r" b="b"/>
              <a:pathLst>
                <a:path w="2738120" h="36829">
                  <a:moveTo>
                    <a:pt x="273812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2738120" y="36829"/>
                  </a:lnTo>
                  <a:lnTo>
                    <a:pt x="273812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202939" y="777239"/>
              <a:ext cx="2738120" cy="36830"/>
            </a:xfrm>
            <a:custGeom>
              <a:avLst/>
              <a:gdLst/>
              <a:ahLst/>
              <a:cxnLst/>
              <a:rect l="l" t="t" r="r" b="b"/>
              <a:pathLst>
                <a:path w="2738120" h="36830">
                  <a:moveTo>
                    <a:pt x="273812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2738120" y="36830"/>
                  </a:lnTo>
                  <a:lnTo>
                    <a:pt x="2738120" y="0"/>
                  </a:lnTo>
                  <a:close/>
                </a:path>
              </a:pathLst>
            </a:custGeom>
            <a:solidFill>
              <a:srgbClr val="0033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202939" y="810259"/>
              <a:ext cx="2738120" cy="38100"/>
            </a:xfrm>
            <a:custGeom>
              <a:avLst/>
              <a:gdLst/>
              <a:ahLst/>
              <a:cxnLst/>
              <a:rect l="l" t="t" r="r" b="b"/>
              <a:pathLst>
                <a:path w="2738120" h="38100">
                  <a:moveTo>
                    <a:pt x="273812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738120" y="38100"/>
                  </a:lnTo>
                  <a:lnTo>
                    <a:pt x="2738120" y="0"/>
                  </a:lnTo>
                  <a:close/>
                </a:path>
              </a:pathLst>
            </a:custGeom>
            <a:solidFill>
              <a:srgbClr val="0031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202939" y="844550"/>
              <a:ext cx="2738120" cy="36830"/>
            </a:xfrm>
            <a:custGeom>
              <a:avLst/>
              <a:gdLst/>
              <a:ahLst/>
              <a:cxnLst/>
              <a:rect l="l" t="t" r="r" b="b"/>
              <a:pathLst>
                <a:path w="2738120" h="36830">
                  <a:moveTo>
                    <a:pt x="273812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2738120" y="36829"/>
                  </a:lnTo>
                  <a:lnTo>
                    <a:pt x="2738120" y="0"/>
                  </a:lnTo>
                  <a:close/>
                </a:path>
              </a:pathLst>
            </a:custGeom>
            <a:solidFill>
              <a:srgbClr val="0031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202939" y="878840"/>
              <a:ext cx="2738120" cy="36830"/>
            </a:xfrm>
            <a:custGeom>
              <a:avLst/>
              <a:gdLst/>
              <a:ahLst/>
              <a:cxnLst/>
              <a:rect l="l" t="t" r="r" b="b"/>
              <a:pathLst>
                <a:path w="2738120" h="36830">
                  <a:moveTo>
                    <a:pt x="273812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2738120" y="36830"/>
                  </a:lnTo>
                  <a:lnTo>
                    <a:pt x="2738120" y="0"/>
                  </a:lnTo>
                  <a:close/>
                </a:path>
              </a:pathLst>
            </a:custGeom>
            <a:solidFill>
              <a:srgbClr val="0030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202939" y="913129"/>
              <a:ext cx="2738120" cy="36830"/>
            </a:xfrm>
            <a:custGeom>
              <a:avLst/>
              <a:gdLst/>
              <a:ahLst/>
              <a:cxnLst/>
              <a:rect l="l" t="t" r="r" b="b"/>
              <a:pathLst>
                <a:path w="2738120" h="36830">
                  <a:moveTo>
                    <a:pt x="273812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2738120" y="36830"/>
                  </a:lnTo>
                  <a:lnTo>
                    <a:pt x="2738120" y="0"/>
                  </a:lnTo>
                  <a:close/>
                </a:path>
              </a:pathLst>
            </a:custGeom>
            <a:solidFill>
              <a:srgbClr val="003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202940" y="946149"/>
              <a:ext cx="2738120" cy="71120"/>
            </a:xfrm>
            <a:custGeom>
              <a:avLst/>
              <a:gdLst/>
              <a:ahLst/>
              <a:cxnLst/>
              <a:rect l="l" t="t" r="r" b="b"/>
              <a:pathLst>
                <a:path w="2738120" h="71119">
                  <a:moveTo>
                    <a:pt x="273812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36830"/>
                  </a:lnTo>
                  <a:lnTo>
                    <a:pt x="0" y="71120"/>
                  </a:lnTo>
                  <a:lnTo>
                    <a:pt x="2738120" y="71120"/>
                  </a:lnTo>
                  <a:lnTo>
                    <a:pt x="2738120" y="36830"/>
                  </a:lnTo>
                  <a:lnTo>
                    <a:pt x="2738120" y="34290"/>
                  </a:lnTo>
                  <a:lnTo>
                    <a:pt x="2738120" y="0"/>
                  </a:lnTo>
                  <a:close/>
                </a:path>
              </a:pathLst>
            </a:custGeom>
            <a:solidFill>
              <a:srgbClr val="002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202939" y="1014729"/>
              <a:ext cx="2735580" cy="33020"/>
            </a:xfrm>
            <a:custGeom>
              <a:avLst/>
              <a:gdLst/>
              <a:ahLst/>
              <a:cxnLst/>
              <a:rect l="l" t="t" r="r" b="b"/>
              <a:pathLst>
                <a:path w="2735579" h="33019">
                  <a:moveTo>
                    <a:pt x="0" y="0"/>
                  </a:moveTo>
                  <a:lnTo>
                    <a:pt x="2735580" y="0"/>
                  </a:lnTo>
                  <a:lnTo>
                    <a:pt x="2735580" y="33020"/>
                  </a:lnTo>
                  <a:lnTo>
                    <a:pt x="0" y="33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E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202939" y="1047750"/>
              <a:ext cx="2738120" cy="0"/>
            </a:xfrm>
            <a:custGeom>
              <a:avLst/>
              <a:gdLst/>
              <a:ahLst/>
              <a:cxnLst/>
              <a:rect l="l" t="t" r="r" b="b"/>
              <a:pathLst>
                <a:path w="2738120" h="0">
                  <a:moveTo>
                    <a:pt x="2738120" y="0"/>
                  </a:moveTo>
                  <a:lnTo>
                    <a:pt x="0" y="0"/>
                  </a:lnTo>
                  <a:lnTo>
                    <a:pt x="2738120" y="0"/>
                  </a:lnTo>
                  <a:close/>
                </a:path>
              </a:pathLst>
            </a:custGeom>
            <a:solidFill>
              <a:srgbClr val="002D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3917950" y="435609"/>
            <a:ext cx="1572895" cy="5562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90170" marR="5080" indent="-77470">
              <a:lnSpc>
                <a:spcPts val="2020"/>
              </a:lnSpc>
              <a:spcBef>
                <a:spcPts val="280"/>
              </a:spcBef>
            </a:pP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Wavelength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(N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939790" y="403859"/>
            <a:ext cx="2736850" cy="643890"/>
            <a:chOff x="5939790" y="403859"/>
            <a:chExt cx="2736850" cy="643890"/>
          </a:xfrm>
        </p:grpSpPr>
        <p:sp>
          <p:nvSpPr>
            <p:cNvPr id="41" name="object 41"/>
            <p:cNvSpPr/>
            <p:nvPr/>
          </p:nvSpPr>
          <p:spPr>
            <a:xfrm>
              <a:off x="5939790" y="403859"/>
              <a:ext cx="2736850" cy="71120"/>
            </a:xfrm>
            <a:custGeom>
              <a:avLst/>
              <a:gdLst/>
              <a:ahLst/>
              <a:cxnLst/>
              <a:rect l="l" t="t" r="r" b="b"/>
              <a:pathLst>
                <a:path w="2736850" h="71120">
                  <a:moveTo>
                    <a:pt x="27368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36830"/>
                  </a:lnTo>
                  <a:lnTo>
                    <a:pt x="0" y="71120"/>
                  </a:lnTo>
                  <a:lnTo>
                    <a:pt x="2736850" y="71120"/>
                  </a:lnTo>
                  <a:lnTo>
                    <a:pt x="2736850" y="36830"/>
                  </a:lnTo>
                  <a:lnTo>
                    <a:pt x="2736850" y="3429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939790" y="471169"/>
              <a:ext cx="2736850" cy="38100"/>
            </a:xfrm>
            <a:custGeom>
              <a:avLst/>
              <a:gdLst/>
              <a:ahLst/>
              <a:cxnLst/>
              <a:rect l="l" t="t" r="r" b="b"/>
              <a:pathLst>
                <a:path w="2736850" h="38100">
                  <a:moveTo>
                    <a:pt x="27368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736850" y="3810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939790" y="505459"/>
              <a:ext cx="2736850" cy="36830"/>
            </a:xfrm>
            <a:custGeom>
              <a:avLst/>
              <a:gdLst/>
              <a:ahLst/>
              <a:cxnLst/>
              <a:rect l="l" t="t" r="r" b="b"/>
              <a:pathLst>
                <a:path w="2736850" h="36829">
                  <a:moveTo>
                    <a:pt x="273685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2736850" y="36829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2E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939790" y="539749"/>
              <a:ext cx="2736850" cy="36830"/>
            </a:xfrm>
            <a:custGeom>
              <a:avLst/>
              <a:gdLst/>
              <a:ahLst/>
              <a:cxnLst/>
              <a:rect l="l" t="t" r="r" b="b"/>
              <a:pathLst>
                <a:path w="2736850" h="36829">
                  <a:moveTo>
                    <a:pt x="273685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2736850" y="36829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2E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939790" y="574039"/>
              <a:ext cx="2736850" cy="36830"/>
            </a:xfrm>
            <a:custGeom>
              <a:avLst/>
              <a:gdLst/>
              <a:ahLst/>
              <a:cxnLst/>
              <a:rect l="l" t="t" r="r" b="b"/>
              <a:pathLst>
                <a:path w="2736850" h="36829">
                  <a:moveTo>
                    <a:pt x="273685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2736850" y="3683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939790" y="607059"/>
              <a:ext cx="2736850" cy="36830"/>
            </a:xfrm>
            <a:custGeom>
              <a:avLst/>
              <a:gdLst/>
              <a:ahLst/>
              <a:cxnLst/>
              <a:rect l="l" t="t" r="r" b="b"/>
              <a:pathLst>
                <a:path w="2736850" h="36829">
                  <a:moveTo>
                    <a:pt x="273685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2736850" y="36829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2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939790" y="641349"/>
              <a:ext cx="2736850" cy="71120"/>
            </a:xfrm>
            <a:custGeom>
              <a:avLst/>
              <a:gdLst/>
              <a:ahLst/>
              <a:cxnLst/>
              <a:rect l="l" t="t" r="r" b="b"/>
              <a:pathLst>
                <a:path w="2736850" h="71120">
                  <a:moveTo>
                    <a:pt x="273685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0" y="36830"/>
                  </a:lnTo>
                  <a:lnTo>
                    <a:pt x="0" y="71120"/>
                  </a:lnTo>
                  <a:lnTo>
                    <a:pt x="2736850" y="71120"/>
                  </a:lnTo>
                  <a:lnTo>
                    <a:pt x="2736850" y="36830"/>
                  </a:lnTo>
                  <a:lnTo>
                    <a:pt x="2736850" y="3302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939790" y="708659"/>
              <a:ext cx="2736850" cy="38100"/>
            </a:xfrm>
            <a:custGeom>
              <a:avLst/>
              <a:gdLst/>
              <a:ahLst/>
              <a:cxnLst/>
              <a:rect l="l" t="t" r="r" b="b"/>
              <a:pathLst>
                <a:path w="2736850" h="38100">
                  <a:moveTo>
                    <a:pt x="27368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736850" y="3810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31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939790" y="742950"/>
              <a:ext cx="2736850" cy="36830"/>
            </a:xfrm>
            <a:custGeom>
              <a:avLst/>
              <a:gdLst/>
              <a:ahLst/>
              <a:cxnLst/>
              <a:rect l="l" t="t" r="r" b="b"/>
              <a:pathLst>
                <a:path w="2736850" h="36829">
                  <a:moveTo>
                    <a:pt x="273685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2736850" y="36829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939790" y="777239"/>
              <a:ext cx="2736850" cy="36830"/>
            </a:xfrm>
            <a:custGeom>
              <a:avLst/>
              <a:gdLst/>
              <a:ahLst/>
              <a:cxnLst/>
              <a:rect l="l" t="t" r="r" b="b"/>
              <a:pathLst>
                <a:path w="2736850" h="36830">
                  <a:moveTo>
                    <a:pt x="273685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2736850" y="3683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33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939790" y="810259"/>
              <a:ext cx="2736850" cy="38100"/>
            </a:xfrm>
            <a:custGeom>
              <a:avLst/>
              <a:gdLst/>
              <a:ahLst/>
              <a:cxnLst/>
              <a:rect l="l" t="t" r="r" b="b"/>
              <a:pathLst>
                <a:path w="2736850" h="38100">
                  <a:moveTo>
                    <a:pt x="27368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736850" y="3810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31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939790" y="844550"/>
              <a:ext cx="2736850" cy="36830"/>
            </a:xfrm>
            <a:custGeom>
              <a:avLst/>
              <a:gdLst/>
              <a:ahLst/>
              <a:cxnLst/>
              <a:rect l="l" t="t" r="r" b="b"/>
              <a:pathLst>
                <a:path w="2736850" h="36830">
                  <a:moveTo>
                    <a:pt x="273685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2736850" y="36829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31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939790" y="878840"/>
              <a:ext cx="2736850" cy="36830"/>
            </a:xfrm>
            <a:custGeom>
              <a:avLst/>
              <a:gdLst/>
              <a:ahLst/>
              <a:cxnLst/>
              <a:rect l="l" t="t" r="r" b="b"/>
              <a:pathLst>
                <a:path w="2736850" h="36830">
                  <a:moveTo>
                    <a:pt x="273685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2736850" y="3683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30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939790" y="913129"/>
              <a:ext cx="2736850" cy="36830"/>
            </a:xfrm>
            <a:custGeom>
              <a:avLst/>
              <a:gdLst/>
              <a:ahLst/>
              <a:cxnLst/>
              <a:rect l="l" t="t" r="r" b="b"/>
              <a:pathLst>
                <a:path w="2736850" h="36830">
                  <a:moveTo>
                    <a:pt x="273685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2736850" y="3683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3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939790" y="946149"/>
              <a:ext cx="2736850" cy="71120"/>
            </a:xfrm>
            <a:custGeom>
              <a:avLst/>
              <a:gdLst/>
              <a:ahLst/>
              <a:cxnLst/>
              <a:rect l="l" t="t" r="r" b="b"/>
              <a:pathLst>
                <a:path w="2736850" h="71119">
                  <a:moveTo>
                    <a:pt x="27368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36830"/>
                  </a:lnTo>
                  <a:lnTo>
                    <a:pt x="0" y="71120"/>
                  </a:lnTo>
                  <a:lnTo>
                    <a:pt x="2736850" y="71120"/>
                  </a:lnTo>
                  <a:lnTo>
                    <a:pt x="2736850" y="36830"/>
                  </a:lnTo>
                  <a:lnTo>
                    <a:pt x="2736850" y="3429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2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939790" y="1014729"/>
              <a:ext cx="2734310" cy="33020"/>
            </a:xfrm>
            <a:custGeom>
              <a:avLst/>
              <a:gdLst/>
              <a:ahLst/>
              <a:cxnLst/>
              <a:rect l="l" t="t" r="r" b="b"/>
              <a:pathLst>
                <a:path w="2734309" h="33019">
                  <a:moveTo>
                    <a:pt x="0" y="0"/>
                  </a:moveTo>
                  <a:lnTo>
                    <a:pt x="2734310" y="0"/>
                  </a:lnTo>
                  <a:lnTo>
                    <a:pt x="2734310" y="33020"/>
                  </a:lnTo>
                  <a:lnTo>
                    <a:pt x="0" y="33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E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939790" y="1047750"/>
              <a:ext cx="2736850" cy="0"/>
            </a:xfrm>
            <a:custGeom>
              <a:avLst/>
              <a:gdLst/>
              <a:ahLst/>
              <a:cxnLst/>
              <a:rect l="l" t="t" r="r" b="b"/>
              <a:pathLst>
                <a:path w="2736850" h="0">
                  <a:moveTo>
                    <a:pt x="2736850" y="0"/>
                  </a:moveTo>
                  <a:lnTo>
                    <a:pt x="0" y="0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002D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6463029" y="435609"/>
            <a:ext cx="1727835" cy="556260"/>
          </a:xfrm>
          <a:prstGeom prst="rect"/>
        </p:spPr>
        <p:txBody>
          <a:bodyPr wrap="square" lIns="0" tIns="35560" rIns="0" bIns="0" rtlCol="0" vert="horz">
            <a:spAutoFit/>
          </a:bodyPr>
          <a:lstStyle/>
          <a:p>
            <a:pPr marL="315595" marR="5080" indent="-303530">
              <a:lnSpc>
                <a:spcPts val="2020"/>
              </a:lnSpc>
              <a:spcBef>
                <a:spcPts val="28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Semiconductor </a:t>
            </a:r>
            <a:r>
              <a:rPr dirty="0" sz="1800" spc="-4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1049019" y="1108774"/>
          <a:ext cx="7134859" cy="5332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3295"/>
                <a:gridCol w="2533014"/>
                <a:gridCol w="2367279"/>
              </a:tblGrid>
              <a:tr h="313749">
                <a:tc>
                  <a:txBody>
                    <a:bodyPr/>
                    <a:lstStyle/>
                    <a:p>
                      <a:pPr algn="ctr" marR="652780">
                        <a:lnSpc>
                          <a:spcPts val="1989"/>
                        </a:lnSpc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Infrared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ts val="1989"/>
                        </a:lnSpc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880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15950">
                        <a:lnSpc>
                          <a:spcPts val="1989"/>
                        </a:lnSpc>
                      </a:pPr>
                      <a:r>
                        <a:rPr dirty="0" sz="1800" spc="-20" b="1">
                          <a:latin typeface="Arial"/>
                          <a:cs typeface="Arial"/>
                        </a:rPr>
                        <a:t>GaAlAs/GaAs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204">
                <a:tc>
                  <a:txBody>
                    <a:bodyPr/>
                    <a:lstStyle/>
                    <a:p>
                      <a:pPr algn="ctr" marR="6527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Ultra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Red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660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ctr" marL="6165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20" b="1">
                          <a:latin typeface="Arial"/>
                          <a:cs typeface="Arial"/>
                        </a:rPr>
                        <a:t>GaAlAs/GaAlAs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</a:tr>
              <a:tr h="368300">
                <a:tc>
                  <a:txBody>
                    <a:bodyPr/>
                    <a:lstStyle/>
                    <a:p>
                      <a:pPr algn="ctr" marR="6515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Super</a:t>
                      </a:r>
                      <a:r>
                        <a:rPr dirty="0" sz="18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Red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633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ctr" marL="6172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AlGaInP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/>
                </a:tc>
              </a:tr>
              <a:tr h="368300">
                <a:tc>
                  <a:txBody>
                    <a:bodyPr/>
                    <a:lstStyle/>
                    <a:p>
                      <a:pPr algn="ctr" marR="6540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Super</a:t>
                      </a:r>
                      <a:r>
                        <a:rPr dirty="0" sz="18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Orange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612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ctr" marL="6172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AlGaInP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/>
                </a:tc>
              </a:tr>
              <a:tr h="381000">
                <a:tc>
                  <a:txBody>
                    <a:bodyPr/>
                    <a:lstStyle/>
                    <a:p>
                      <a:pPr algn="ctr" marR="6515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Orange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605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ctr" marL="6153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15" b="1">
                          <a:latin typeface="Arial"/>
                          <a:cs typeface="Arial"/>
                        </a:rPr>
                        <a:t>GaAsP/GaP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/>
                </a:tc>
              </a:tr>
              <a:tr h="993834">
                <a:tc>
                  <a:txBody>
                    <a:bodyPr/>
                    <a:lstStyle/>
                    <a:p>
                      <a:pPr algn="ctr" marR="6578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Yellow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R="652145">
                        <a:lnSpc>
                          <a:spcPts val="2090"/>
                        </a:lnSpc>
                        <a:spcBef>
                          <a:spcPts val="1010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Incandescent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R="308610">
                        <a:lnSpc>
                          <a:spcPts val="2090"/>
                        </a:lnSpc>
                      </a:pPr>
                      <a:r>
                        <a:rPr dirty="0" sz="1800" spc="5" b="1">
                          <a:latin typeface="Arial"/>
                          <a:cs typeface="Arial"/>
                        </a:rPr>
                        <a:t>White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585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 marL="45085">
                        <a:lnSpc>
                          <a:spcPct val="100000"/>
                        </a:lnSpc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4500K</a:t>
                      </a:r>
                      <a:r>
                        <a:rPr dirty="0" sz="18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(CT)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marL="8604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5" b="1">
                          <a:latin typeface="Arial"/>
                          <a:cs typeface="Arial"/>
                        </a:rPr>
                        <a:t>GaAsP/GaP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932815">
                        <a:lnSpc>
                          <a:spcPct val="100000"/>
                        </a:lnSpc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InGaN/SiC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/>
                </a:tc>
              </a:tr>
              <a:tr h="447615">
                <a:tc>
                  <a:txBody>
                    <a:bodyPr/>
                    <a:lstStyle/>
                    <a:p>
                      <a:pPr algn="ctr" marR="6534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Pale</a:t>
                      </a:r>
                      <a:r>
                        <a:rPr dirty="0" sz="18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White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0805"/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6500K</a:t>
                      </a:r>
                      <a:r>
                        <a:rPr dirty="0" sz="18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(CT)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0805"/>
                </a:tc>
                <a:tc>
                  <a:txBody>
                    <a:bodyPr/>
                    <a:lstStyle/>
                    <a:p>
                      <a:pPr algn="ctr" marL="6153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InGaN/SiC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0805"/>
                </a:tc>
              </a:tr>
              <a:tr h="414655">
                <a:tc>
                  <a:txBody>
                    <a:bodyPr/>
                    <a:lstStyle/>
                    <a:p>
                      <a:pPr algn="ctr" marR="6540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Cool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White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8000K</a:t>
                      </a:r>
                      <a:r>
                        <a:rPr dirty="0" sz="18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(CT)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algn="ctr" marL="6153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InGaN/SiC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785"/>
                </a:tc>
              </a:tr>
              <a:tr h="415289">
                <a:tc>
                  <a:txBody>
                    <a:bodyPr/>
                    <a:lstStyle/>
                    <a:p>
                      <a:pPr algn="ctr" marR="6546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Pure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Green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555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algn="ctr" marL="61468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GaP/GaP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/>
                </a:tc>
              </a:tr>
              <a:tr h="438784">
                <a:tc>
                  <a:txBody>
                    <a:bodyPr/>
                    <a:lstStyle/>
                    <a:p>
                      <a:pPr algn="ctr" marR="6521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Super</a:t>
                      </a:r>
                      <a:r>
                        <a:rPr dirty="0" sz="18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Blue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470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algn="ctr" marL="6165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GaN/SiC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/>
                </a:tc>
              </a:tr>
              <a:tr h="461645">
                <a:tc>
                  <a:txBody>
                    <a:bodyPr/>
                    <a:lstStyle/>
                    <a:p>
                      <a:pPr algn="ctr" marR="65405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Blue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Violet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1915"/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430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1915"/>
                </a:tc>
                <a:tc>
                  <a:txBody>
                    <a:bodyPr/>
                    <a:lstStyle/>
                    <a:p>
                      <a:pPr algn="ctr" marL="61658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GaN/SiC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1915"/>
                </a:tc>
              </a:tr>
              <a:tr h="358199">
                <a:tc>
                  <a:txBody>
                    <a:bodyPr/>
                    <a:lstStyle/>
                    <a:p>
                      <a:pPr algn="ctr" marR="652145">
                        <a:lnSpc>
                          <a:spcPts val="2080"/>
                        </a:lnSpc>
                        <a:spcBef>
                          <a:spcPts val="640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Ultraviolet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1280"/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ts val="2080"/>
                        </a:lnSpc>
                        <a:spcBef>
                          <a:spcPts val="640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395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1280"/>
                </a:tc>
                <a:tc>
                  <a:txBody>
                    <a:bodyPr/>
                    <a:lstStyle/>
                    <a:p>
                      <a:pPr algn="ctr" marL="615315">
                        <a:lnSpc>
                          <a:spcPts val="2080"/>
                        </a:lnSpc>
                        <a:spcBef>
                          <a:spcPts val="64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InGaN/SiC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1280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170" y="416559"/>
            <a:ext cx="51473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Arial MT"/>
                <a:cs typeface="Arial MT"/>
              </a:rPr>
              <a:t>Getting</a:t>
            </a:r>
            <a:r>
              <a:rPr dirty="0" sz="4400" spc="-2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to</a:t>
            </a:r>
            <a:r>
              <a:rPr dirty="0" sz="4400" spc="-3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know</a:t>
            </a:r>
            <a:r>
              <a:rPr dirty="0" sz="4400" spc="-2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LED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667000"/>
            <a:ext cx="3215640" cy="3886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82670" y="1864359"/>
            <a:ext cx="5280025" cy="468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60" b="1">
                <a:latin typeface="Arial"/>
                <a:cs typeface="Arial"/>
              </a:rPr>
              <a:t>Advantages</a:t>
            </a:r>
            <a:r>
              <a:rPr dirty="0" sz="1800" spc="315" b="1">
                <a:latin typeface="Arial"/>
                <a:cs typeface="Arial"/>
              </a:rPr>
              <a:t> </a:t>
            </a:r>
            <a:r>
              <a:rPr dirty="0" sz="1800" spc="-30" b="1">
                <a:latin typeface="Arial"/>
                <a:cs typeface="Arial"/>
              </a:rPr>
              <a:t>of</a:t>
            </a:r>
            <a:r>
              <a:rPr dirty="0" sz="1800" spc="320" b="1">
                <a:latin typeface="Arial"/>
                <a:cs typeface="Arial"/>
              </a:rPr>
              <a:t> </a:t>
            </a:r>
            <a:r>
              <a:rPr dirty="0" sz="1800" spc="15" b="1">
                <a:latin typeface="Arial"/>
                <a:cs typeface="Arial"/>
              </a:rPr>
              <a:t>Light</a:t>
            </a:r>
            <a:r>
              <a:rPr dirty="0" sz="1800" spc="315" b="1">
                <a:latin typeface="Arial"/>
                <a:cs typeface="Arial"/>
              </a:rPr>
              <a:t> </a:t>
            </a:r>
            <a:r>
              <a:rPr dirty="0" sz="1800" spc="40" b="1">
                <a:latin typeface="Arial"/>
                <a:cs typeface="Arial"/>
              </a:rPr>
              <a:t>Emitting</a:t>
            </a:r>
            <a:r>
              <a:rPr dirty="0" sz="1800" spc="315" b="1">
                <a:latin typeface="Arial"/>
                <a:cs typeface="Arial"/>
              </a:rPr>
              <a:t> </a:t>
            </a:r>
            <a:r>
              <a:rPr dirty="0" sz="1800" spc="55" b="1">
                <a:latin typeface="Arial"/>
                <a:cs typeface="Arial"/>
              </a:rPr>
              <a:t>Diodes</a:t>
            </a:r>
            <a:r>
              <a:rPr dirty="0" sz="1800" spc="3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(</a:t>
            </a:r>
            <a:r>
              <a:rPr dirty="0" sz="1800" spc="-345" b="1">
                <a:latin typeface="Arial"/>
                <a:cs typeface="Arial"/>
              </a:rPr>
              <a:t> </a:t>
            </a:r>
            <a:r>
              <a:rPr dirty="0" sz="1800" spc="75" b="1">
                <a:latin typeface="Arial"/>
                <a:cs typeface="Arial"/>
              </a:rPr>
              <a:t>LEDs) </a:t>
            </a:r>
            <a:r>
              <a:rPr dirty="0" sz="1800" spc="-484" b="1">
                <a:latin typeface="Arial"/>
                <a:cs typeface="Arial"/>
              </a:rPr>
              <a:t> </a:t>
            </a:r>
            <a:r>
              <a:rPr dirty="0" sz="1800" spc="40" b="1">
                <a:latin typeface="Arial"/>
                <a:cs typeface="Arial"/>
              </a:rPr>
              <a:t>Longevity:</a:t>
            </a:r>
            <a:endParaRPr sz="1800">
              <a:latin typeface="Arial"/>
              <a:cs typeface="Arial"/>
            </a:endParaRPr>
          </a:p>
          <a:p>
            <a:pPr marL="12700" marR="26034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light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emitting</a:t>
            </a:r>
            <a:r>
              <a:rPr dirty="0" sz="1800" spc="-10">
                <a:latin typeface="Arial MT"/>
                <a:cs typeface="Arial MT"/>
              </a:rPr>
              <a:t> element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>
                <a:latin typeface="Arial MT"/>
                <a:cs typeface="Arial MT"/>
              </a:rPr>
              <a:t> 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diode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small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conductor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chip rather than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filament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which greatly </a:t>
            </a:r>
            <a:r>
              <a:rPr dirty="0" sz="1800" spc="-5">
                <a:latin typeface="Arial MT"/>
                <a:cs typeface="Arial MT"/>
              </a:rPr>
              <a:t> extends the </a:t>
            </a:r>
            <a:r>
              <a:rPr dirty="0" sz="1800" spc="-10">
                <a:latin typeface="Arial MT"/>
                <a:cs typeface="Arial MT"/>
              </a:rPr>
              <a:t>diode’s </a:t>
            </a:r>
            <a:r>
              <a:rPr dirty="0" sz="1800" spc="-5">
                <a:latin typeface="Arial MT"/>
                <a:cs typeface="Arial MT"/>
              </a:rPr>
              <a:t>life in comparison </a:t>
            </a:r>
            <a:r>
              <a:rPr dirty="0" sz="1800">
                <a:latin typeface="Arial MT"/>
                <a:cs typeface="Arial MT"/>
              </a:rPr>
              <a:t>to </a:t>
            </a:r>
            <a:r>
              <a:rPr dirty="0" sz="1800" spc="-5">
                <a:latin typeface="Arial MT"/>
                <a:cs typeface="Arial MT"/>
              </a:rPr>
              <a:t>an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incandescent </a:t>
            </a:r>
            <a:r>
              <a:rPr dirty="0" sz="1800" spc="-10">
                <a:latin typeface="Arial MT"/>
                <a:cs typeface="Arial MT"/>
              </a:rPr>
              <a:t>bulb </a:t>
            </a:r>
            <a:r>
              <a:rPr dirty="0" sz="1800">
                <a:latin typeface="Arial MT"/>
                <a:cs typeface="Arial MT"/>
              </a:rPr>
              <a:t>(10 </a:t>
            </a:r>
            <a:r>
              <a:rPr dirty="0" sz="1800" spc="-10">
                <a:latin typeface="Arial MT"/>
                <a:cs typeface="Arial MT"/>
              </a:rPr>
              <a:t>000 hours </a:t>
            </a:r>
            <a:r>
              <a:rPr dirty="0" sz="1800" spc="-5">
                <a:latin typeface="Arial MT"/>
                <a:cs typeface="Arial MT"/>
              </a:rPr>
              <a:t>life time compared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 ~1000 </a:t>
            </a:r>
            <a:r>
              <a:rPr dirty="0" sz="1800" spc="-10">
                <a:latin typeface="Arial MT"/>
                <a:cs typeface="Arial MT"/>
              </a:rPr>
              <a:t>hours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 </a:t>
            </a:r>
            <a:r>
              <a:rPr dirty="0" sz="1800" spc="-10">
                <a:latin typeface="Arial MT"/>
                <a:cs typeface="Arial MT"/>
              </a:rPr>
              <a:t>incandescence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light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bulb)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50" b="1">
                <a:latin typeface="Arial"/>
                <a:cs typeface="Arial"/>
              </a:rPr>
              <a:t>Efficiency:</a:t>
            </a:r>
            <a:endParaRPr sz="1800">
              <a:latin typeface="Arial"/>
              <a:cs typeface="Arial"/>
            </a:endParaRPr>
          </a:p>
          <a:p>
            <a:pPr marL="12700" marR="504825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Diodes </a:t>
            </a:r>
            <a:r>
              <a:rPr dirty="0" sz="1800" spc="-5">
                <a:latin typeface="Arial MT"/>
                <a:cs typeface="Arial MT"/>
              </a:rPr>
              <a:t>emit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almost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heat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run</a:t>
            </a:r>
            <a:r>
              <a:rPr dirty="0" sz="1800" spc="-10">
                <a:latin typeface="Arial MT"/>
                <a:cs typeface="Arial MT"/>
              </a:rPr>
              <a:t> at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very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low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amperes.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85" b="1">
                <a:latin typeface="Arial"/>
                <a:cs typeface="Arial"/>
              </a:rPr>
              <a:t>Greater</a:t>
            </a:r>
            <a:r>
              <a:rPr dirty="0" sz="1800" spc="285" b="1">
                <a:latin typeface="Arial"/>
                <a:cs typeface="Arial"/>
              </a:rPr>
              <a:t> </a:t>
            </a:r>
            <a:r>
              <a:rPr dirty="0" sz="1800" spc="15" b="1">
                <a:latin typeface="Arial"/>
                <a:cs typeface="Arial"/>
              </a:rPr>
              <a:t>Light</a:t>
            </a:r>
            <a:r>
              <a:rPr dirty="0" sz="1800" spc="285" b="1">
                <a:latin typeface="Arial"/>
                <a:cs typeface="Arial"/>
              </a:rPr>
              <a:t> </a:t>
            </a:r>
            <a:r>
              <a:rPr dirty="0" sz="1800" spc="55" b="1">
                <a:latin typeface="Arial"/>
                <a:cs typeface="Arial"/>
              </a:rPr>
              <a:t>Intensity:</a:t>
            </a:r>
            <a:endParaRPr sz="1800">
              <a:latin typeface="Arial"/>
              <a:cs typeface="Arial"/>
            </a:endParaRPr>
          </a:p>
          <a:p>
            <a:pPr marL="12700" marR="1649095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Since each diode</a:t>
            </a:r>
            <a:r>
              <a:rPr dirty="0" sz="1800" spc="-5">
                <a:latin typeface="Arial MT"/>
                <a:cs typeface="Arial MT"/>
              </a:rPr>
              <a:t> emits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its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own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light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Cost:</a:t>
            </a:r>
            <a:endParaRPr sz="1800">
              <a:latin typeface="Arial MT"/>
              <a:cs typeface="Arial MT"/>
            </a:endParaRPr>
          </a:p>
          <a:p>
            <a:pPr marL="12700" marR="399161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Not too </a:t>
            </a:r>
            <a:r>
              <a:rPr dirty="0" sz="1800" spc="-10">
                <a:latin typeface="Arial MT"/>
                <a:cs typeface="Arial MT"/>
              </a:rPr>
              <a:t>bad 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</a:t>
            </a:r>
            <a:r>
              <a:rPr dirty="0" sz="1800" spc="-5">
                <a:latin typeface="Arial MT"/>
                <a:cs typeface="Arial MT"/>
              </a:rPr>
              <a:t>o</a:t>
            </a:r>
            <a:r>
              <a:rPr dirty="0" sz="1800" spc="-15">
                <a:latin typeface="Arial MT"/>
                <a:cs typeface="Arial MT"/>
              </a:rPr>
              <a:t>b</a:t>
            </a:r>
            <a:r>
              <a:rPr dirty="0" sz="1800" spc="-5">
                <a:latin typeface="Arial MT"/>
                <a:cs typeface="Arial MT"/>
              </a:rPr>
              <a:t>us</a:t>
            </a:r>
            <a:r>
              <a:rPr dirty="0" sz="1800" spc="5">
                <a:latin typeface="Arial MT"/>
                <a:cs typeface="Arial MT"/>
              </a:rPr>
              <a:t>t</a:t>
            </a:r>
            <a:r>
              <a:rPr dirty="0" sz="1800" spc="-15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ess:</a:t>
            </a:r>
            <a:endParaRPr sz="1800">
              <a:latin typeface="Arial MT"/>
              <a:cs typeface="Arial MT"/>
            </a:endParaRPr>
          </a:p>
          <a:p>
            <a:pPr marL="12700" marR="1266825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Solid </a:t>
            </a:r>
            <a:r>
              <a:rPr dirty="0" sz="1800" spc="-5">
                <a:latin typeface="Arial MT"/>
                <a:cs typeface="Arial MT"/>
              </a:rPr>
              <a:t>state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component,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not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fragile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incandescence light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bulb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1219200"/>
            <a:ext cx="1310639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1997658"/>
            <a:ext cx="8229600" cy="3051175"/>
            <a:chOff x="381000" y="1997658"/>
            <a:chExt cx="8229600" cy="305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997658"/>
              <a:ext cx="8229600" cy="28473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81200" y="2743199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304800" y="0"/>
                  </a:moveTo>
                  <a:lnTo>
                    <a:pt x="312221" y="19"/>
                  </a:lnTo>
                  <a:lnTo>
                    <a:pt x="319405" y="158"/>
                  </a:lnTo>
                  <a:lnTo>
                    <a:pt x="326588" y="535"/>
                  </a:lnTo>
                  <a:lnTo>
                    <a:pt x="334010" y="1270"/>
                  </a:lnTo>
                </a:path>
                <a:path w="609600" h="457200">
                  <a:moveTo>
                    <a:pt x="361950" y="3810"/>
                  </a:moveTo>
                  <a:lnTo>
                    <a:pt x="368815" y="4782"/>
                  </a:lnTo>
                  <a:lnTo>
                    <a:pt x="375919" y="5873"/>
                  </a:lnTo>
                  <a:lnTo>
                    <a:pt x="383024" y="7203"/>
                  </a:lnTo>
                  <a:lnTo>
                    <a:pt x="389889" y="8889"/>
                  </a:lnTo>
                </a:path>
                <a:path w="609600" h="457200">
                  <a:moveTo>
                    <a:pt x="417830" y="15239"/>
                  </a:moveTo>
                  <a:lnTo>
                    <a:pt x="424497" y="17164"/>
                  </a:lnTo>
                  <a:lnTo>
                    <a:pt x="431165" y="19208"/>
                  </a:lnTo>
                  <a:lnTo>
                    <a:pt x="437832" y="21490"/>
                  </a:lnTo>
                  <a:lnTo>
                    <a:pt x="444500" y="24129"/>
                  </a:lnTo>
                </a:path>
                <a:path w="609600" h="457200">
                  <a:moveTo>
                    <a:pt x="471169" y="34289"/>
                  </a:moveTo>
                  <a:lnTo>
                    <a:pt x="477103" y="37901"/>
                  </a:lnTo>
                  <a:lnTo>
                    <a:pt x="483393" y="41275"/>
                  </a:lnTo>
                  <a:lnTo>
                    <a:pt x="489922" y="44648"/>
                  </a:lnTo>
                  <a:lnTo>
                    <a:pt x="496569" y="48260"/>
                  </a:lnTo>
                </a:path>
                <a:path w="609600" h="457200">
                  <a:moveTo>
                    <a:pt x="519430" y="63500"/>
                  </a:moveTo>
                  <a:lnTo>
                    <a:pt x="525144" y="68262"/>
                  </a:lnTo>
                  <a:lnTo>
                    <a:pt x="530859" y="73025"/>
                  </a:lnTo>
                  <a:lnTo>
                    <a:pt x="536574" y="77787"/>
                  </a:lnTo>
                  <a:lnTo>
                    <a:pt x="542289" y="82550"/>
                  </a:lnTo>
                </a:path>
                <a:path w="609600" h="457200">
                  <a:moveTo>
                    <a:pt x="561339" y="102870"/>
                  </a:moveTo>
                  <a:lnTo>
                    <a:pt x="565884" y="107850"/>
                  </a:lnTo>
                  <a:lnTo>
                    <a:pt x="570071" y="113188"/>
                  </a:lnTo>
                  <a:lnTo>
                    <a:pt x="574020" y="118764"/>
                  </a:lnTo>
                  <a:lnTo>
                    <a:pt x="577850" y="124460"/>
                  </a:lnTo>
                </a:path>
                <a:path w="609600" h="457200">
                  <a:moveTo>
                    <a:pt x="591819" y="149860"/>
                  </a:moveTo>
                  <a:lnTo>
                    <a:pt x="595193" y="156527"/>
                  </a:lnTo>
                  <a:lnTo>
                    <a:pt x="597852" y="163194"/>
                  </a:lnTo>
                  <a:lnTo>
                    <a:pt x="600035" y="169862"/>
                  </a:lnTo>
                  <a:lnTo>
                    <a:pt x="601980" y="176529"/>
                  </a:lnTo>
                </a:path>
                <a:path w="609600" h="457200">
                  <a:moveTo>
                    <a:pt x="608330" y="204470"/>
                  </a:moveTo>
                  <a:lnTo>
                    <a:pt x="609600" y="212089"/>
                  </a:lnTo>
                  <a:lnTo>
                    <a:pt x="609600" y="219710"/>
                  </a:lnTo>
                  <a:lnTo>
                    <a:pt x="609600" y="228600"/>
                  </a:lnTo>
                  <a:lnTo>
                    <a:pt x="609600" y="229870"/>
                  </a:lnTo>
                  <a:lnTo>
                    <a:pt x="609600" y="231139"/>
                  </a:lnTo>
                  <a:lnTo>
                    <a:pt x="609600" y="232410"/>
                  </a:lnTo>
                </a:path>
                <a:path w="609600" h="457200">
                  <a:moveTo>
                    <a:pt x="607060" y="261620"/>
                  </a:moveTo>
                  <a:lnTo>
                    <a:pt x="605333" y="268287"/>
                  </a:lnTo>
                  <a:lnTo>
                    <a:pt x="603726" y="274954"/>
                  </a:lnTo>
                  <a:lnTo>
                    <a:pt x="601880" y="281622"/>
                  </a:lnTo>
                  <a:lnTo>
                    <a:pt x="599439" y="288289"/>
                  </a:lnTo>
                </a:path>
                <a:path w="609600" h="457200">
                  <a:moveTo>
                    <a:pt x="588010" y="314960"/>
                  </a:moveTo>
                  <a:lnTo>
                    <a:pt x="584934" y="321409"/>
                  </a:lnTo>
                  <a:lnTo>
                    <a:pt x="581501" y="327501"/>
                  </a:lnTo>
                  <a:lnTo>
                    <a:pt x="577830" y="333355"/>
                  </a:lnTo>
                  <a:lnTo>
                    <a:pt x="574039" y="339089"/>
                  </a:lnTo>
                </a:path>
                <a:path w="609600" h="457200">
                  <a:moveTo>
                    <a:pt x="556260" y="360679"/>
                  </a:moveTo>
                  <a:lnTo>
                    <a:pt x="551299" y="366176"/>
                  </a:lnTo>
                  <a:lnTo>
                    <a:pt x="546100" y="371316"/>
                  </a:lnTo>
                  <a:lnTo>
                    <a:pt x="540900" y="376217"/>
                  </a:lnTo>
                  <a:lnTo>
                    <a:pt x="535939" y="381000"/>
                  </a:lnTo>
                </a:path>
                <a:path w="609600" h="457200">
                  <a:moveTo>
                    <a:pt x="513080" y="398779"/>
                  </a:moveTo>
                  <a:lnTo>
                    <a:pt x="507166" y="402570"/>
                  </a:lnTo>
                  <a:lnTo>
                    <a:pt x="501015" y="406241"/>
                  </a:lnTo>
                  <a:lnTo>
                    <a:pt x="494863" y="409674"/>
                  </a:lnTo>
                  <a:lnTo>
                    <a:pt x="488950" y="412750"/>
                  </a:lnTo>
                </a:path>
                <a:path w="609600" h="457200">
                  <a:moveTo>
                    <a:pt x="463550" y="425450"/>
                  </a:moveTo>
                  <a:lnTo>
                    <a:pt x="456882" y="428287"/>
                  </a:lnTo>
                  <a:lnTo>
                    <a:pt x="450214" y="431006"/>
                  </a:lnTo>
                  <a:lnTo>
                    <a:pt x="443547" y="433486"/>
                  </a:lnTo>
                  <a:lnTo>
                    <a:pt x="436880" y="435610"/>
                  </a:lnTo>
                </a:path>
                <a:path w="609600" h="457200">
                  <a:moveTo>
                    <a:pt x="408939" y="444500"/>
                  </a:moveTo>
                  <a:lnTo>
                    <a:pt x="402272" y="446206"/>
                  </a:lnTo>
                  <a:lnTo>
                    <a:pt x="395604" y="447675"/>
                  </a:lnTo>
                  <a:lnTo>
                    <a:pt x="388937" y="449143"/>
                  </a:lnTo>
                  <a:lnTo>
                    <a:pt x="382269" y="450850"/>
                  </a:lnTo>
                </a:path>
                <a:path w="609600" h="457200">
                  <a:moveTo>
                    <a:pt x="353060" y="454660"/>
                  </a:moveTo>
                  <a:lnTo>
                    <a:pt x="346372" y="455414"/>
                  </a:lnTo>
                  <a:lnTo>
                    <a:pt x="339566" y="455929"/>
                  </a:lnTo>
                  <a:lnTo>
                    <a:pt x="332521" y="456445"/>
                  </a:lnTo>
                  <a:lnTo>
                    <a:pt x="325119" y="457200"/>
                  </a:lnTo>
                </a:path>
                <a:path w="609600" h="457200">
                  <a:moveTo>
                    <a:pt x="295910" y="457200"/>
                  </a:moveTo>
                  <a:lnTo>
                    <a:pt x="289044" y="457001"/>
                  </a:lnTo>
                  <a:lnTo>
                    <a:pt x="281940" y="456564"/>
                  </a:lnTo>
                  <a:lnTo>
                    <a:pt x="274835" y="456128"/>
                  </a:lnTo>
                  <a:lnTo>
                    <a:pt x="267969" y="455929"/>
                  </a:lnTo>
                </a:path>
                <a:path w="609600" h="457200">
                  <a:moveTo>
                    <a:pt x="240030" y="452120"/>
                  </a:moveTo>
                  <a:lnTo>
                    <a:pt x="232628" y="451147"/>
                  </a:lnTo>
                  <a:lnTo>
                    <a:pt x="225583" y="450056"/>
                  </a:lnTo>
                  <a:lnTo>
                    <a:pt x="218777" y="448726"/>
                  </a:lnTo>
                  <a:lnTo>
                    <a:pt x="212089" y="447039"/>
                  </a:lnTo>
                </a:path>
                <a:path w="609600" h="457200">
                  <a:moveTo>
                    <a:pt x="184150" y="439420"/>
                  </a:moveTo>
                  <a:lnTo>
                    <a:pt x="177482" y="437495"/>
                  </a:lnTo>
                  <a:lnTo>
                    <a:pt x="170814" y="435451"/>
                  </a:lnTo>
                  <a:lnTo>
                    <a:pt x="164147" y="433169"/>
                  </a:lnTo>
                  <a:lnTo>
                    <a:pt x="157480" y="430529"/>
                  </a:lnTo>
                </a:path>
                <a:path w="609600" h="457200">
                  <a:moveTo>
                    <a:pt x="130810" y="419100"/>
                  </a:moveTo>
                  <a:lnTo>
                    <a:pt x="124896" y="415488"/>
                  </a:lnTo>
                  <a:lnTo>
                    <a:pt x="118744" y="412114"/>
                  </a:lnTo>
                  <a:lnTo>
                    <a:pt x="112593" y="408741"/>
                  </a:lnTo>
                  <a:lnTo>
                    <a:pt x="106680" y="405129"/>
                  </a:lnTo>
                </a:path>
                <a:path w="609600" h="457200">
                  <a:moveTo>
                    <a:pt x="83819" y="388620"/>
                  </a:moveTo>
                  <a:lnTo>
                    <a:pt x="78124" y="383857"/>
                  </a:lnTo>
                  <a:lnTo>
                    <a:pt x="72548" y="379095"/>
                  </a:lnTo>
                  <a:lnTo>
                    <a:pt x="67210" y="374332"/>
                  </a:lnTo>
                  <a:lnTo>
                    <a:pt x="62230" y="369570"/>
                  </a:lnTo>
                </a:path>
                <a:path w="609600" h="457200">
                  <a:moveTo>
                    <a:pt x="43180" y="347979"/>
                  </a:moveTo>
                  <a:lnTo>
                    <a:pt x="38635" y="342264"/>
                  </a:lnTo>
                  <a:lnTo>
                    <a:pt x="34448" y="336550"/>
                  </a:lnTo>
                  <a:lnTo>
                    <a:pt x="30499" y="330835"/>
                  </a:lnTo>
                  <a:lnTo>
                    <a:pt x="26669" y="325120"/>
                  </a:lnTo>
                </a:path>
                <a:path w="609600" h="457200">
                  <a:moveTo>
                    <a:pt x="13969" y="299720"/>
                  </a:moveTo>
                  <a:lnTo>
                    <a:pt x="11330" y="293052"/>
                  </a:lnTo>
                  <a:lnTo>
                    <a:pt x="9048" y="286384"/>
                  </a:lnTo>
                  <a:lnTo>
                    <a:pt x="7004" y="279717"/>
                  </a:lnTo>
                  <a:lnTo>
                    <a:pt x="5080" y="273050"/>
                  </a:lnTo>
                </a:path>
                <a:path w="609600" h="457200">
                  <a:moveTo>
                    <a:pt x="0" y="245110"/>
                  </a:moveTo>
                  <a:lnTo>
                    <a:pt x="0" y="245110"/>
                  </a:lnTo>
                  <a:lnTo>
                    <a:pt x="0" y="219710"/>
                  </a:lnTo>
                  <a:lnTo>
                    <a:pt x="0" y="215900"/>
                  </a:lnTo>
                </a:path>
                <a:path w="609600" h="457200">
                  <a:moveTo>
                    <a:pt x="3810" y="187960"/>
                  </a:moveTo>
                  <a:lnTo>
                    <a:pt x="5734" y="181272"/>
                  </a:lnTo>
                  <a:lnTo>
                    <a:pt x="7778" y="174466"/>
                  </a:lnTo>
                  <a:lnTo>
                    <a:pt x="10060" y="167421"/>
                  </a:lnTo>
                  <a:lnTo>
                    <a:pt x="12700" y="160020"/>
                  </a:lnTo>
                </a:path>
                <a:path w="609600" h="457200">
                  <a:moveTo>
                    <a:pt x="25400" y="134620"/>
                  </a:moveTo>
                  <a:lnTo>
                    <a:pt x="28495" y="128905"/>
                  </a:lnTo>
                  <a:lnTo>
                    <a:pt x="32067" y="123190"/>
                  </a:lnTo>
                  <a:lnTo>
                    <a:pt x="36115" y="117475"/>
                  </a:lnTo>
                  <a:lnTo>
                    <a:pt x="40639" y="111760"/>
                  </a:lnTo>
                </a:path>
                <a:path w="609600" h="457200">
                  <a:moveTo>
                    <a:pt x="59689" y="90170"/>
                  </a:moveTo>
                  <a:lnTo>
                    <a:pt x="64472" y="85407"/>
                  </a:lnTo>
                  <a:lnTo>
                    <a:pt x="69373" y="80645"/>
                  </a:lnTo>
                  <a:lnTo>
                    <a:pt x="74513" y="75882"/>
                  </a:lnTo>
                  <a:lnTo>
                    <a:pt x="80010" y="71120"/>
                  </a:lnTo>
                </a:path>
                <a:path w="609600" h="457200">
                  <a:moveTo>
                    <a:pt x="104139" y="54610"/>
                  </a:moveTo>
                  <a:lnTo>
                    <a:pt x="109874" y="50819"/>
                  </a:lnTo>
                  <a:lnTo>
                    <a:pt x="115728" y="47148"/>
                  </a:lnTo>
                  <a:lnTo>
                    <a:pt x="121820" y="43715"/>
                  </a:lnTo>
                  <a:lnTo>
                    <a:pt x="128269" y="40639"/>
                  </a:lnTo>
                </a:path>
                <a:path w="609600" h="457200">
                  <a:moveTo>
                    <a:pt x="153669" y="27939"/>
                  </a:moveTo>
                  <a:lnTo>
                    <a:pt x="160337" y="25836"/>
                  </a:lnTo>
                  <a:lnTo>
                    <a:pt x="167005" y="23495"/>
                  </a:lnTo>
                  <a:lnTo>
                    <a:pt x="173672" y="21153"/>
                  </a:lnTo>
                  <a:lnTo>
                    <a:pt x="180339" y="19050"/>
                  </a:lnTo>
                </a:path>
                <a:path w="609600" h="457200">
                  <a:moveTo>
                    <a:pt x="208280" y="11429"/>
                  </a:moveTo>
                  <a:lnTo>
                    <a:pt x="214967" y="9544"/>
                  </a:lnTo>
                  <a:lnTo>
                    <a:pt x="221773" y="7778"/>
                  </a:lnTo>
                  <a:lnTo>
                    <a:pt x="228818" y="6250"/>
                  </a:lnTo>
                  <a:lnTo>
                    <a:pt x="236219" y="5079"/>
                  </a:lnTo>
                </a:path>
                <a:path w="609600" h="457200">
                  <a:moveTo>
                    <a:pt x="264160" y="1270"/>
                  </a:moveTo>
                  <a:lnTo>
                    <a:pt x="271581" y="1071"/>
                  </a:lnTo>
                  <a:lnTo>
                    <a:pt x="278765" y="635"/>
                  </a:lnTo>
                  <a:lnTo>
                    <a:pt x="285948" y="198"/>
                  </a:lnTo>
                  <a:lnTo>
                    <a:pt x="293369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24000" y="3200400"/>
              <a:ext cx="762000" cy="1828800"/>
            </a:xfrm>
            <a:custGeom>
              <a:avLst/>
              <a:gdLst/>
              <a:ahLst/>
              <a:cxnLst/>
              <a:rect l="l" t="t" r="r" b="b"/>
              <a:pathLst>
                <a:path w="762000" h="1828800">
                  <a:moveTo>
                    <a:pt x="762000" y="0"/>
                  </a:moveTo>
                  <a:lnTo>
                    <a:pt x="0" y="1828800"/>
                  </a:lnTo>
                </a:path>
              </a:pathLst>
            </a:custGeom>
            <a:ln w="38097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63269" y="5063490"/>
            <a:ext cx="201485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LED </a:t>
            </a:r>
            <a:r>
              <a:rPr dirty="0" sz="1800" spc="-10">
                <a:latin typeface="Arial MT"/>
                <a:cs typeface="Arial MT"/>
              </a:rPr>
              <a:t>chip </a:t>
            </a:r>
            <a:r>
              <a:rPr dirty="0" sz="1800" spc="-5">
                <a:latin typeface="Arial MT"/>
                <a:cs typeface="Arial MT"/>
              </a:rPr>
              <a:t>is the </a:t>
            </a:r>
            <a:r>
              <a:rPr dirty="0" sz="1800" spc="-10">
                <a:latin typeface="Arial MT"/>
                <a:cs typeface="Arial MT"/>
              </a:rPr>
              <a:t>part </a:t>
            </a:r>
            <a:r>
              <a:rPr dirty="0" sz="1800" spc="-49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 </a:t>
            </a:r>
            <a:r>
              <a:rPr dirty="0" sz="1800" spc="-20">
                <a:latin typeface="Arial MT"/>
                <a:cs typeface="Arial MT"/>
              </a:rPr>
              <a:t>we </a:t>
            </a:r>
            <a:r>
              <a:rPr dirty="0" sz="1800" spc="-5">
                <a:latin typeface="Arial MT"/>
                <a:cs typeface="Arial MT"/>
              </a:rPr>
              <a:t>shall </a:t>
            </a:r>
            <a:r>
              <a:rPr dirty="0" sz="1800" spc="-10">
                <a:latin typeface="Arial MT"/>
                <a:cs typeface="Arial MT"/>
              </a:rPr>
              <a:t>deal 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with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this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course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400" y="1447800"/>
            <a:ext cx="40386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2924809"/>
            <a:ext cx="889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omic Sans MS"/>
                <a:cs typeface="Comic Sans MS"/>
              </a:rPr>
              <a:t>B</a:t>
            </a:r>
            <a:r>
              <a:rPr dirty="0" sz="1600" spc="-10">
                <a:latin typeface="Comic Sans MS"/>
                <a:cs typeface="Comic Sans MS"/>
              </a:rPr>
              <a:t>a</a:t>
            </a:r>
            <a:r>
              <a:rPr dirty="0" sz="1600" spc="-5">
                <a:latin typeface="Comic Sans MS"/>
                <a:cs typeface="Comic Sans MS"/>
              </a:rPr>
              <a:t>rgr</a:t>
            </a:r>
            <a:r>
              <a:rPr dirty="0" sz="1600">
                <a:latin typeface="Comic Sans MS"/>
                <a:cs typeface="Comic Sans MS"/>
              </a:rPr>
              <a:t>a</a:t>
            </a:r>
            <a:r>
              <a:rPr dirty="0" sz="1600" spc="-10">
                <a:latin typeface="Comic Sans MS"/>
                <a:cs typeface="Comic Sans MS"/>
              </a:rPr>
              <a:t>p</a:t>
            </a:r>
            <a:r>
              <a:rPr dirty="0" sz="1600">
                <a:latin typeface="Comic Sans MS"/>
                <a:cs typeface="Comic Sans MS"/>
              </a:rPr>
              <a:t>h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6920" y="2924809"/>
            <a:ext cx="10210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Comic Sans MS"/>
                <a:cs typeface="Comic Sans MS"/>
              </a:rPr>
              <a:t>7-</a:t>
            </a:r>
            <a:r>
              <a:rPr dirty="0" sz="1600">
                <a:latin typeface="Comic Sans MS"/>
                <a:cs typeface="Comic Sans MS"/>
              </a:rPr>
              <a:t>s</a:t>
            </a:r>
            <a:r>
              <a:rPr dirty="0" sz="1600" spc="-10">
                <a:latin typeface="Comic Sans MS"/>
                <a:cs typeface="Comic Sans MS"/>
              </a:rPr>
              <a:t>e</a:t>
            </a:r>
            <a:r>
              <a:rPr dirty="0" sz="1600" spc="10">
                <a:latin typeface="Comic Sans MS"/>
                <a:cs typeface="Comic Sans MS"/>
              </a:rPr>
              <a:t>g</a:t>
            </a:r>
            <a:r>
              <a:rPr dirty="0" sz="1600" spc="-15">
                <a:latin typeface="Comic Sans MS"/>
                <a:cs typeface="Comic Sans MS"/>
              </a:rPr>
              <a:t>m</a:t>
            </a:r>
            <a:r>
              <a:rPr dirty="0" sz="1600">
                <a:latin typeface="Comic Sans MS"/>
                <a:cs typeface="Comic Sans MS"/>
              </a:rPr>
              <a:t>ent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0479" y="2924809"/>
            <a:ext cx="9804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5">
                <a:latin typeface="Comic Sans MS"/>
                <a:cs typeface="Comic Sans MS"/>
              </a:rPr>
              <a:t>S</a:t>
            </a:r>
            <a:r>
              <a:rPr dirty="0" sz="1600">
                <a:latin typeface="Comic Sans MS"/>
                <a:cs typeface="Comic Sans MS"/>
              </a:rPr>
              <a:t>t</a:t>
            </a:r>
            <a:r>
              <a:rPr dirty="0" sz="1600" spc="-10">
                <a:latin typeface="Comic Sans MS"/>
                <a:cs typeface="Comic Sans MS"/>
              </a:rPr>
              <a:t>a</a:t>
            </a:r>
            <a:r>
              <a:rPr dirty="0" sz="1600" spc="-5">
                <a:latin typeface="Comic Sans MS"/>
                <a:cs typeface="Comic Sans MS"/>
              </a:rPr>
              <a:t>rbu</a:t>
            </a:r>
            <a:r>
              <a:rPr dirty="0" sz="1600" spc="-10">
                <a:latin typeface="Comic Sans MS"/>
                <a:cs typeface="Comic Sans MS"/>
              </a:rPr>
              <a:t>r</a:t>
            </a:r>
            <a:r>
              <a:rPr dirty="0" sz="1600" spc="5">
                <a:latin typeface="Comic Sans MS"/>
                <a:cs typeface="Comic Sans MS"/>
              </a:rPr>
              <a:t>s</a:t>
            </a:r>
            <a:r>
              <a:rPr dirty="0" sz="1600">
                <a:latin typeface="Comic Sans MS"/>
                <a:cs typeface="Comic Sans MS"/>
              </a:rPr>
              <a:t>t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7200" y="2924809"/>
            <a:ext cx="10655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omic Sans MS"/>
                <a:cs typeface="Comic Sans MS"/>
              </a:rPr>
              <a:t>Dot</a:t>
            </a:r>
            <a:r>
              <a:rPr dirty="0" sz="1600" spc="-60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matrix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8322" y="3310890"/>
            <a:ext cx="1466291" cy="237617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8080" y="3625850"/>
            <a:ext cx="3277870" cy="16446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8569" y="1988820"/>
            <a:ext cx="1118795" cy="8609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92500" y="1988820"/>
            <a:ext cx="652779" cy="8928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19700" y="1915160"/>
            <a:ext cx="722629" cy="10083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48169" y="2007292"/>
            <a:ext cx="591012" cy="84512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36039" y="1230629"/>
            <a:ext cx="31038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9999"/>
                </a:solidFill>
                <a:latin typeface="Comic Sans MS"/>
                <a:cs typeface="Comic Sans MS"/>
              </a:rPr>
              <a:t>Some</a:t>
            </a:r>
            <a:r>
              <a:rPr dirty="0" sz="2400" spc="-20" b="1">
                <a:solidFill>
                  <a:srgbClr val="009999"/>
                </a:solidFill>
                <a:latin typeface="Comic Sans MS"/>
                <a:cs typeface="Comic Sans MS"/>
              </a:rPr>
              <a:t> </a:t>
            </a:r>
            <a:r>
              <a:rPr dirty="0" sz="2400" spc="-5" b="1">
                <a:solidFill>
                  <a:srgbClr val="009999"/>
                </a:solidFill>
                <a:latin typeface="Comic Sans MS"/>
                <a:cs typeface="Comic Sans MS"/>
              </a:rPr>
              <a:t>Types</a:t>
            </a:r>
            <a:r>
              <a:rPr dirty="0" sz="2400" spc="-25" b="1">
                <a:solidFill>
                  <a:srgbClr val="009999"/>
                </a:solidFill>
                <a:latin typeface="Comic Sans MS"/>
                <a:cs typeface="Comic Sans MS"/>
              </a:rPr>
              <a:t> </a:t>
            </a:r>
            <a:r>
              <a:rPr dirty="0" sz="2400" spc="-5" b="1">
                <a:solidFill>
                  <a:srgbClr val="009999"/>
                </a:solidFill>
                <a:latin typeface="Comic Sans MS"/>
                <a:cs typeface="Comic Sans MS"/>
              </a:rPr>
              <a:t>of</a:t>
            </a:r>
            <a:r>
              <a:rPr dirty="0" sz="2400" spc="-25" b="1">
                <a:solidFill>
                  <a:srgbClr val="009999"/>
                </a:solidFill>
                <a:latin typeface="Comic Sans MS"/>
                <a:cs typeface="Comic Sans MS"/>
              </a:rPr>
              <a:t> </a:t>
            </a:r>
            <a:r>
              <a:rPr dirty="0" sz="2400" spc="-5" b="1">
                <a:solidFill>
                  <a:srgbClr val="009999"/>
                </a:solidFill>
                <a:latin typeface="Comic Sans MS"/>
                <a:cs typeface="Comic Sans MS"/>
              </a:rPr>
              <a:t>LEDs</a:t>
            </a:r>
            <a:endParaRPr sz="2400">
              <a:latin typeface="Comic Sans MS"/>
              <a:cs typeface="Comic Sans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42669" y="5732779"/>
            <a:ext cx="7561580" cy="6527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950" y="497840"/>
            <a:ext cx="68834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Arial MT"/>
                <a:cs typeface="Arial MT"/>
              </a:rPr>
              <a:t>Conductor</a:t>
            </a:r>
            <a:r>
              <a:rPr dirty="0" sz="4400" spc="-4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Atomic</a:t>
            </a:r>
            <a:r>
              <a:rPr dirty="0" sz="4400" spc="-3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Structure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591309"/>
            <a:ext cx="4205605" cy="31267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4965" marR="5080" indent="-342900">
              <a:lnSpc>
                <a:spcPct val="9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Arial MT"/>
                <a:cs typeface="Arial MT"/>
              </a:rPr>
              <a:t>The </a:t>
            </a:r>
            <a:r>
              <a:rPr dirty="0" sz="2800">
                <a:latin typeface="Arial MT"/>
                <a:cs typeface="Arial MT"/>
              </a:rPr>
              <a:t>atomic </a:t>
            </a:r>
            <a:r>
              <a:rPr dirty="0" sz="2800" spc="-5">
                <a:latin typeface="Arial MT"/>
                <a:cs typeface="Arial MT"/>
              </a:rPr>
              <a:t>structure of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good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conductors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usually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includes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only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one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electron in their outer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u="heavy" sz="28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shell</a:t>
            </a:r>
            <a:r>
              <a:rPr dirty="0" sz="280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  <a:p>
            <a:pPr lvl="1" marL="755015" marR="702310" indent="-285750">
              <a:lnSpc>
                <a:spcPts val="2590"/>
              </a:lnSpc>
              <a:spcBef>
                <a:spcPts val="635"/>
              </a:spcBef>
              <a:buChar char="–"/>
              <a:tabLst>
                <a:tab pos="755650" algn="l"/>
              </a:tabLst>
            </a:pP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called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valence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electron.</a:t>
            </a:r>
            <a:endParaRPr sz="2400">
              <a:latin typeface="Arial MT"/>
              <a:cs typeface="Arial MT"/>
            </a:endParaRPr>
          </a:p>
          <a:p>
            <a:pPr lvl="1" marL="755650" indent="-286385">
              <a:lnSpc>
                <a:spcPct val="100000"/>
              </a:lnSpc>
              <a:spcBef>
                <a:spcPts val="275"/>
              </a:spcBef>
              <a:buChar char="–"/>
              <a:tabLst>
                <a:tab pos="755650" algn="l"/>
              </a:tabLst>
            </a:pP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easily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striped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from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7619" y="4655820"/>
            <a:ext cx="2719070" cy="7200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5">
                <a:latin typeface="Arial MT"/>
                <a:cs typeface="Arial MT"/>
              </a:rPr>
              <a:t>the </a:t>
            </a:r>
            <a:r>
              <a:rPr dirty="0" sz="2400">
                <a:latin typeface="Arial MT"/>
                <a:cs typeface="Arial MT"/>
              </a:rPr>
              <a:t>atom, </a:t>
            </a:r>
            <a:r>
              <a:rPr dirty="0" sz="2400" spc="-10">
                <a:latin typeface="Arial MT"/>
                <a:cs typeface="Arial MT"/>
              </a:rPr>
              <a:t>producing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current flow.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29200" y="1447800"/>
            <a:ext cx="3425190" cy="4015740"/>
            <a:chOff x="5029200" y="1447800"/>
            <a:chExt cx="3425190" cy="40157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1447800"/>
              <a:ext cx="3425190" cy="37548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77000" y="4953000"/>
              <a:ext cx="1539240" cy="510540"/>
            </a:xfrm>
            <a:custGeom>
              <a:avLst/>
              <a:gdLst/>
              <a:ahLst/>
              <a:cxnLst/>
              <a:rect l="l" t="t" r="r" b="b"/>
              <a:pathLst>
                <a:path w="1539240" h="510539">
                  <a:moveTo>
                    <a:pt x="0" y="0"/>
                  </a:moveTo>
                  <a:lnTo>
                    <a:pt x="1539240" y="0"/>
                  </a:lnTo>
                  <a:lnTo>
                    <a:pt x="1539240" y="510540"/>
                  </a:lnTo>
                  <a:lnTo>
                    <a:pt x="0" y="510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675119" y="5191759"/>
            <a:ext cx="1141730" cy="23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Arial"/>
                <a:cs typeface="Arial"/>
              </a:rPr>
              <a:t>Copper</a:t>
            </a:r>
            <a:r>
              <a:rPr dirty="0" sz="1400" spc="-80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Atom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290" y="416559"/>
            <a:ext cx="51828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80715" algn="l"/>
              </a:tabLst>
            </a:pPr>
            <a:r>
              <a:rPr dirty="0" sz="4400" spc="-5">
                <a:latin typeface="Arial MT"/>
                <a:cs typeface="Arial MT"/>
              </a:rPr>
              <a:t>Applications	of</a:t>
            </a:r>
            <a:r>
              <a:rPr dirty="0" sz="4400" spc="-8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LEDs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1447800"/>
            <a:ext cx="3251200" cy="21894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4600" y="5909309"/>
            <a:ext cx="1828800" cy="9486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10200" y="3733800"/>
            <a:ext cx="3276600" cy="21018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1447800"/>
            <a:ext cx="4648200" cy="43332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5400" y="1219200"/>
            <a:ext cx="40386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" y="142240"/>
            <a:ext cx="8682990" cy="1243330"/>
          </a:xfrm>
          <a:prstGeom prst="rect"/>
        </p:spPr>
        <p:txBody>
          <a:bodyPr wrap="square" lIns="0" tIns="26669" rIns="0" bIns="0" rtlCol="0" vert="horz">
            <a:spAutoFit/>
          </a:bodyPr>
          <a:lstStyle/>
          <a:p>
            <a:pPr marL="2271395" marR="5080" indent="-2259330">
              <a:lnSpc>
                <a:spcPts val="4790"/>
              </a:lnSpc>
              <a:spcBef>
                <a:spcPts val="209"/>
              </a:spcBef>
              <a:tabLst>
                <a:tab pos="3257550" algn="l"/>
                <a:tab pos="7739380" algn="l"/>
              </a:tabLst>
            </a:pPr>
            <a:r>
              <a:rPr dirty="0" spc="5">
                <a:latin typeface="Arial MT"/>
                <a:cs typeface="Arial MT"/>
              </a:rPr>
              <a:t>Y</a:t>
            </a:r>
            <a:r>
              <a:rPr dirty="0" spc="-5">
                <a:latin typeface="Arial MT"/>
                <a:cs typeface="Arial MT"/>
              </a:rPr>
              <a:t>ou</a:t>
            </a:r>
            <a:r>
              <a:rPr dirty="0">
                <a:latin typeface="Arial MT"/>
                <a:cs typeface="Arial MT"/>
              </a:rPr>
              <a:t>r </a:t>
            </a:r>
            <a:r>
              <a:rPr dirty="0" spc="-5">
                <a:latin typeface="Arial MT"/>
                <a:cs typeface="Arial MT"/>
              </a:rPr>
              <a:t>f</a:t>
            </a:r>
            <a:r>
              <a:rPr dirty="0" spc="-10">
                <a:latin typeface="Arial MT"/>
                <a:cs typeface="Arial MT"/>
              </a:rPr>
              <a:t>a</a:t>
            </a:r>
            <a:r>
              <a:rPr dirty="0" spc="-5">
                <a:latin typeface="Arial MT"/>
                <a:cs typeface="Arial MT"/>
              </a:rPr>
              <a:t>n</a:t>
            </a:r>
            <a:r>
              <a:rPr dirty="0" spc="5">
                <a:latin typeface="Arial MT"/>
                <a:cs typeface="Arial MT"/>
              </a:rPr>
              <a:t>c</a:t>
            </a:r>
            <a:r>
              <a:rPr dirty="0">
                <a:latin typeface="Arial MT"/>
                <a:cs typeface="Arial MT"/>
              </a:rPr>
              <a:t>y</a:t>
            </a:r>
            <a:r>
              <a:rPr dirty="0" spc="-2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</a:t>
            </a:r>
            <a:r>
              <a:rPr dirty="0" spc="-5">
                <a:latin typeface="Arial MT"/>
                <a:cs typeface="Arial MT"/>
              </a:rPr>
              <a:t>elephone</a:t>
            </a:r>
            <a:r>
              <a:rPr dirty="0">
                <a:latin typeface="Arial MT"/>
                <a:cs typeface="Arial MT"/>
              </a:rPr>
              <a:t>,</a:t>
            </a:r>
            <a:r>
              <a:rPr dirty="0" spc="-5">
                <a:latin typeface="Arial MT"/>
                <a:cs typeface="Arial MT"/>
              </a:rPr>
              <a:t> i-pod</a:t>
            </a:r>
            <a:r>
              <a:rPr dirty="0">
                <a:latin typeface="Arial MT"/>
                <a:cs typeface="Arial MT"/>
              </a:rPr>
              <a:t>,</a:t>
            </a:r>
            <a:r>
              <a:rPr dirty="0" spc="-5">
                <a:latin typeface="Arial MT"/>
                <a:cs typeface="Arial MT"/>
              </a:rPr>
              <a:t> pal</a:t>
            </a:r>
            <a:r>
              <a:rPr dirty="0">
                <a:latin typeface="Arial MT"/>
                <a:cs typeface="Arial MT"/>
              </a:rPr>
              <a:t>m	</a:t>
            </a:r>
            <a:r>
              <a:rPr dirty="0" spc="-5">
                <a:latin typeface="Arial MT"/>
                <a:cs typeface="Arial MT"/>
              </a:rPr>
              <a:t>pilo</a:t>
            </a:r>
            <a:r>
              <a:rPr dirty="0">
                <a:latin typeface="Arial MT"/>
                <a:cs typeface="Arial MT"/>
              </a:rPr>
              <a:t>t  </a:t>
            </a:r>
            <a:r>
              <a:rPr dirty="0" spc="-10">
                <a:latin typeface="Arial MT"/>
                <a:cs typeface="Arial MT"/>
              </a:rPr>
              <a:t>and	</a:t>
            </a:r>
            <a:r>
              <a:rPr dirty="0" spc="-5">
                <a:latin typeface="Arial MT"/>
                <a:cs typeface="Arial MT"/>
              </a:rPr>
              <a:t>digital camera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1600200"/>
            <a:ext cx="4724400" cy="20662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800" y="3810000"/>
            <a:ext cx="3810000" cy="3048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5400" y="1447800"/>
            <a:ext cx="40386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1634490"/>
            <a:ext cx="24276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 MT"/>
                <a:cs typeface="Arial MT"/>
              </a:rPr>
              <a:t>Diode</a:t>
            </a:r>
            <a:r>
              <a:rPr dirty="0" sz="3200" spc="-8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laser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880" y="2834639"/>
            <a:ext cx="7979409" cy="842010"/>
          </a:xfrm>
          <a:custGeom>
            <a:avLst/>
            <a:gdLst/>
            <a:ahLst/>
            <a:cxnLst/>
            <a:rect l="l" t="t" r="r" b="b"/>
            <a:pathLst>
              <a:path w="7979409" h="842010">
                <a:moveTo>
                  <a:pt x="7979410" y="0"/>
                </a:moveTo>
                <a:lnTo>
                  <a:pt x="0" y="0"/>
                </a:lnTo>
                <a:lnTo>
                  <a:pt x="0" y="842010"/>
                </a:lnTo>
                <a:lnTo>
                  <a:pt x="3990340" y="842010"/>
                </a:lnTo>
                <a:lnTo>
                  <a:pt x="7979410" y="842010"/>
                </a:lnTo>
                <a:lnTo>
                  <a:pt x="797941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8469" y="1558290"/>
            <a:ext cx="7591425" cy="201930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354965" marR="2757170" indent="-342900">
              <a:lnSpc>
                <a:spcPts val="3829"/>
              </a:lnSpc>
              <a:spcBef>
                <a:spcPts val="2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What is the </a:t>
            </a:r>
            <a:r>
              <a:rPr dirty="0" sz="3200" spc="-10">
                <a:latin typeface="Arial MT"/>
                <a:cs typeface="Arial MT"/>
              </a:rPr>
              <a:t>word </a:t>
            </a:r>
            <a:r>
              <a:rPr dirty="0" sz="3200">
                <a:latin typeface="Arial MT"/>
                <a:cs typeface="Arial MT"/>
              </a:rPr>
              <a:t>LASER </a:t>
            </a:r>
            <a:r>
              <a:rPr dirty="0" sz="3200" spc="-88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stands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for?</a:t>
            </a:r>
            <a:endParaRPr sz="3200">
              <a:latin typeface="Arial MT"/>
              <a:cs typeface="Arial MT"/>
            </a:endParaRPr>
          </a:p>
          <a:p>
            <a:pPr lvl="1" marL="537210" marR="5080" indent="-342900">
              <a:lnSpc>
                <a:spcPts val="2690"/>
              </a:lnSpc>
              <a:spcBef>
                <a:spcPts val="2500"/>
              </a:spcBef>
              <a:buChar char="•"/>
              <a:tabLst>
                <a:tab pos="536575" algn="l"/>
                <a:tab pos="537210" algn="l"/>
              </a:tabLst>
            </a:pPr>
            <a:r>
              <a:rPr dirty="0" sz="2800" spc="-5">
                <a:latin typeface="Arial MT"/>
                <a:cs typeface="Arial MT"/>
              </a:rPr>
              <a:t>Light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amplification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by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Stimulated</a:t>
            </a:r>
            <a:r>
              <a:rPr dirty="0" sz="2800">
                <a:latin typeface="Arial MT"/>
                <a:cs typeface="Arial MT"/>
              </a:rPr>
              <a:t> Emission</a:t>
            </a:r>
            <a:r>
              <a:rPr dirty="0" sz="2800" spc="-5">
                <a:latin typeface="Arial MT"/>
                <a:cs typeface="Arial MT"/>
              </a:rPr>
              <a:t> of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Radiation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" y="223520"/>
            <a:ext cx="71399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6695" algn="l"/>
              </a:tabLst>
            </a:pPr>
            <a:r>
              <a:rPr dirty="0" sz="4400" spc="325"/>
              <a:t>Stimulated	</a:t>
            </a:r>
            <a:r>
              <a:rPr dirty="0" sz="4400" spc="315"/>
              <a:t>Emission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944880" y="1319530"/>
            <a:ext cx="1164590" cy="1706880"/>
            <a:chOff x="944880" y="1319530"/>
            <a:chExt cx="1164590" cy="1706880"/>
          </a:xfrm>
        </p:grpSpPr>
        <p:sp>
          <p:nvSpPr>
            <p:cNvPr id="4" name="object 4"/>
            <p:cNvSpPr/>
            <p:nvPr/>
          </p:nvSpPr>
          <p:spPr>
            <a:xfrm>
              <a:off x="944880" y="1336040"/>
              <a:ext cx="1164590" cy="1588770"/>
            </a:xfrm>
            <a:custGeom>
              <a:avLst/>
              <a:gdLst/>
              <a:ahLst/>
              <a:cxnLst/>
              <a:rect l="l" t="t" r="r" b="b"/>
              <a:pathLst>
                <a:path w="1164589" h="1588770">
                  <a:moveTo>
                    <a:pt x="0" y="1588770"/>
                  </a:moveTo>
                  <a:lnTo>
                    <a:pt x="1164589" y="1588770"/>
                  </a:lnTo>
                </a:path>
                <a:path w="1164589" h="1588770">
                  <a:moveTo>
                    <a:pt x="0" y="0"/>
                  </a:moveTo>
                  <a:lnTo>
                    <a:pt x="1164589" y="0"/>
                  </a:lnTo>
                </a:path>
              </a:pathLst>
            </a:custGeom>
            <a:ln w="33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30020" y="1352550"/>
              <a:ext cx="177800" cy="234950"/>
            </a:xfrm>
            <a:custGeom>
              <a:avLst/>
              <a:gdLst/>
              <a:ahLst/>
              <a:cxnLst/>
              <a:rect l="l" t="t" r="r" b="b"/>
              <a:pathLst>
                <a:path w="177800" h="234950">
                  <a:moveTo>
                    <a:pt x="106680" y="0"/>
                  </a:moveTo>
                  <a:lnTo>
                    <a:pt x="0" y="234950"/>
                  </a:lnTo>
                  <a:lnTo>
                    <a:pt x="88900" y="116839"/>
                  </a:lnTo>
                  <a:lnTo>
                    <a:pt x="177800" y="23495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6700" y="1469390"/>
              <a:ext cx="0" cy="1372870"/>
            </a:xfrm>
            <a:custGeom>
              <a:avLst/>
              <a:gdLst/>
              <a:ahLst/>
              <a:cxnLst/>
              <a:rect l="l" t="t" r="r" b="b"/>
              <a:pathLst>
                <a:path w="0" h="1372870">
                  <a:moveTo>
                    <a:pt x="0" y="1372870"/>
                  </a:moveTo>
                  <a:lnTo>
                    <a:pt x="0" y="0"/>
                  </a:lnTo>
                </a:path>
              </a:pathLst>
            </a:custGeom>
            <a:ln w="33020">
              <a:solidFill>
                <a:srgbClr val="0000E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1765" y="2834005"/>
              <a:ext cx="205105" cy="19240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46379" y="1972310"/>
            <a:ext cx="1183640" cy="266700"/>
            <a:chOff x="246379" y="1972310"/>
            <a:chExt cx="1183640" cy="266700"/>
          </a:xfrm>
        </p:grpSpPr>
        <p:sp>
          <p:nvSpPr>
            <p:cNvPr id="9" name="object 9"/>
            <p:cNvSpPr/>
            <p:nvPr/>
          </p:nvSpPr>
          <p:spPr>
            <a:xfrm>
              <a:off x="1178560" y="2005330"/>
              <a:ext cx="251460" cy="184150"/>
            </a:xfrm>
            <a:custGeom>
              <a:avLst/>
              <a:gdLst/>
              <a:ahLst/>
              <a:cxnLst/>
              <a:rect l="l" t="t" r="r" b="b"/>
              <a:pathLst>
                <a:path w="251459" h="184150">
                  <a:moveTo>
                    <a:pt x="0" y="0"/>
                  </a:moveTo>
                  <a:lnTo>
                    <a:pt x="125730" y="100330"/>
                  </a:lnTo>
                  <a:lnTo>
                    <a:pt x="0" y="184150"/>
                  </a:lnTo>
                  <a:lnTo>
                    <a:pt x="251459" y="100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4329" y="1988820"/>
              <a:ext cx="949960" cy="116839"/>
            </a:xfrm>
            <a:custGeom>
              <a:avLst/>
              <a:gdLst/>
              <a:ahLst/>
              <a:cxnLst/>
              <a:rect l="l" t="t" r="r" b="b"/>
              <a:pathLst>
                <a:path w="949960" h="116839">
                  <a:moveTo>
                    <a:pt x="680720" y="116839"/>
                  </a:moveTo>
                  <a:lnTo>
                    <a:pt x="949960" y="116839"/>
                  </a:lnTo>
                </a:path>
                <a:path w="949960" h="116839">
                  <a:moveTo>
                    <a:pt x="0" y="116839"/>
                  </a:moveTo>
                  <a:lnTo>
                    <a:pt x="35560" y="66039"/>
                  </a:lnTo>
                </a:path>
                <a:path w="949960" h="116839">
                  <a:moveTo>
                    <a:pt x="35560" y="66039"/>
                  </a:moveTo>
                  <a:lnTo>
                    <a:pt x="54610" y="33019"/>
                  </a:lnTo>
                </a:path>
                <a:path w="949960" h="116839">
                  <a:moveTo>
                    <a:pt x="54610" y="33019"/>
                  </a:moveTo>
                  <a:lnTo>
                    <a:pt x="90170" y="0"/>
                  </a:lnTo>
                </a:path>
                <a:path w="949960" h="116839">
                  <a:moveTo>
                    <a:pt x="90170" y="0"/>
                  </a:moveTo>
                  <a:lnTo>
                    <a:pt x="107950" y="16509"/>
                  </a:lnTo>
                </a:path>
                <a:path w="949960" h="116839">
                  <a:moveTo>
                    <a:pt x="107950" y="16509"/>
                  </a:moveTo>
                  <a:lnTo>
                    <a:pt x="143510" y="49529"/>
                  </a:lnTo>
                </a:path>
                <a:path w="949960" h="116839">
                  <a:moveTo>
                    <a:pt x="143510" y="49529"/>
                  </a:moveTo>
                  <a:lnTo>
                    <a:pt x="161290" y="82550"/>
                  </a:lnTo>
                </a:path>
              </a:pathLst>
            </a:custGeom>
            <a:ln w="330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5620" y="2071370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w="0" h="34289">
                  <a:moveTo>
                    <a:pt x="-16509" y="17145"/>
                  </a:moveTo>
                  <a:lnTo>
                    <a:pt x="16509" y="17145"/>
                  </a:lnTo>
                </a:path>
              </a:pathLst>
            </a:custGeom>
            <a:ln w="342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6379" y="1988820"/>
              <a:ext cx="788670" cy="233679"/>
            </a:xfrm>
            <a:custGeom>
              <a:avLst/>
              <a:gdLst/>
              <a:ahLst/>
              <a:cxnLst/>
              <a:rect l="l" t="t" r="r" b="b"/>
              <a:pathLst>
                <a:path w="788669" h="233680">
                  <a:moveTo>
                    <a:pt x="269240" y="116839"/>
                  </a:moveTo>
                  <a:lnTo>
                    <a:pt x="287020" y="149859"/>
                  </a:lnTo>
                </a:path>
                <a:path w="788669" h="233680">
                  <a:moveTo>
                    <a:pt x="287020" y="149859"/>
                  </a:moveTo>
                  <a:lnTo>
                    <a:pt x="304800" y="182879"/>
                  </a:lnTo>
                </a:path>
                <a:path w="788669" h="233680">
                  <a:moveTo>
                    <a:pt x="304800" y="182879"/>
                  </a:moveTo>
                  <a:lnTo>
                    <a:pt x="340360" y="217169"/>
                  </a:lnTo>
                </a:path>
                <a:path w="788669" h="233680">
                  <a:moveTo>
                    <a:pt x="340360" y="217169"/>
                  </a:moveTo>
                  <a:lnTo>
                    <a:pt x="377190" y="233679"/>
                  </a:lnTo>
                </a:path>
                <a:path w="788669" h="233680">
                  <a:moveTo>
                    <a:pt x="377190" y="233679"/>
                  </a:moveTo>
                  <a:lnTo>
                    <a:pt x="394970" y="217169"/>
                  </a:lnTo>
                </a:path>
                <a:path w="788669" h="233680">
                  <a:moveTo>
                    <a:pt x="394970" y="217169"/>
                  </a:moveTo>
                  <a:lnTo>
                    <a:pt x="412750" y="182879"/>
                  </a:lnTo>
                </a:path>
                <a:path w="788669" h="233680">
                  <a:moveTo>
                    <a:pt x="412750" y="182879"/>
                  </a:moveTo>
                  <a:lnTo>
                    <a:pt x="430530" y="149859"/>
                  </a:lnTo>
                </a:path>
                <a:path w="788669" h="233680">
                  <a:moveTo>
                    <a:pt x="430530" y="149859"/>
                  </a:moveTo>
                  <a:lnTo>
                    <a:pt x="448310" y="116839"/>
                  </a:lnTo>
                </a:path>
                <a:path w="788669" h="233680">
                  <a:moveTo>
                    <a:pt x="448310" y="116839"/>
                  </a:moveTo>
                  <a:lnTo>
                    <a:pt x="466090" y="66039"/>
                  </a:lnTo>
                </a:path>
                <a:path w="788669" h="233680">
                  <a:moveTo>
                    <a:pt x="466090" y="66039"/>
                  </a:moveTo>
                  <a:lnTo>
                    <a:pt x="501650" y="16509"/>
                  </a:lnTo>
                </a:path>
                <a:path w="788669" h="233680">
                  <a:moveTo>
                    <a:pt x="501650" y="16509"/>
                  </a:moveTo>
                  <a:lnTo>
                    <a:pt x="520700" y="0"/>
                  </a:lnTo>
                </a:path>
                <a:path w="788669" h="233680">
                  <a:moveTo>
                    <a:pt x="520700" y="0"/>
                  </a:moveTo>
                  <a:lnTo>
                    <a:pt x="556260" y="16509"/>
                  </a:lnTo>
                </a:path>
                <a:path w="788669" h="233680">
                  <a:moveTo>
                    <a:pt x="556260" y="16509"/>
                  </a:moveTo>
                  <a:lnTo>
                    <a:pt x="574040" y="33019"/>
                  </a:lnTo>
                </a:path>
                <a:path w="788669" h="233680">
                  <a:moveTo>
                    <a:pt x="574040" y="33019"/>
                  </a:moveTo>
                  <a:lnTo>
                    <a:pt x="591820" y="66039"/>
                  </a:lnTo>
                </a:path>
                <a:path w="788669" h="233680">
                  <a:moveTo>
                    <a:pt x="591820" y="66039"/>
                  </a:moveTo>
                  <a:lnTo>
                    <a:pt x="609600" y="116839"/>
                  </a:lnTo>
                </a:path>
                <a:path w="788669" h="233680">
                  <a:moveTo>
                    <a:pt x="609600" y="116839"/>
                  </a:moveTo>
                  <a:lnTo>
                    <a:pt x="627380" y="149859"/>
                  </a:lnTo>
                </a:path>
                <a:path w="788669" h="233680">
                  <a:moveTo>
                    <a:pt x="627380" y="149859"/>
                  </a:moveTo>
                  <a:lnTo>
                    <a:pt x="645160" y="182879"/>
                  </a:lnTo>
                </a:path>
                <a:path w="788669" h="233680">
                  <a:moveTo>
                    <a:pt x="645160" y="182879"/>
                  </a:moveTo>
                  <a:lnTo>
                    <a:pt x="662940" y="217169"/>
                  </a:lnTo>
                </a:path>
                <a:path w="788669" h="233680">
                  <a:moveTo>
                    <a:pt x="662940" y="217169"/>
                  </a:moveTo>
                  <a:lnTo>
                    <a:pt x="698500" y="233679"/>
                  </a:lnTo>
                </a:path>
                <a:path w="788669" h="233680">
                  <a:moveTo>
                    <a:pt x="698500" y="233679"/>
                  </a:moveTo>
                  <a:lnTo>
                    <a:pt x="735330" y="217169"/>
                  </a:lnTo>
                </a:path>
                <a:path w="788669" h="233680">
                  <a:moveTo>
                    <a:pt x="735330" y="217169"/>
                  </a:moveTo>
                  <a:lnTo>
                    <a:pt x="753110" y="200659"/>
                  </a:lnTo>
                </a:path>
                <a:path w="788669" h="233680">
                  <a:moveTo>
                    <a:pt x="753110" y="200659"/>
                  </a:moveTo>
                  <a:lnTo>
                    <a:pt x="770890" y="167639"/>
                  </a:lnTo>
                </a:path>
                <a:path w="788669" h="233680">
                  <a:moveTo>
                    <a:pt x="770890" y="167639"/>
                  </a:moveTo>
                  <a:lnTo>
                    <a:pt x="788670" y="116839"/>
                  </a:lnTo>
                </a:path>
                <a:path w="788669" h="233680">
                  <a:moveTo>
                    <a:pt x="0" y="116839"/>
                  </a:moveTo>
                  <a:lnTo>
                    <a:pt x="107950" y="116839"/>
                  </a:lnTo>
                </a:path>
              </a:pathLst>
            </a:custGeom>
            <a:ln w="330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179320" y="2796539"/>
            <a:ext cx="31623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700" spc="95" i="1">
                <a:latin typeface="Times New Roman"/>
                <a:cs typeface="Times New Roman"/>
              </a:rPr>
              <a:t>E</a:t>
            </a:r>
            <a:r>
              <a:rPr dirty="0" baseline="-27777" sz="1950" spc="142">
                <a:latin typeface="Times New Roman"/>
                <a:cs typeface="Times New Roman"/>
              </a:rPr>
              <a:t>1</a:t>
            </a:r>
            <a:endParaRPr baseline="-27777"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1990" y="1647310"/>
            <a:ext cx="295275" cy="2984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700" spc="135" i="1">
                <a:latin typeface="Times New Roman"/>
                <a:cs typeface="Times New Roman"/>
              </a:rPr>
              <a:t>h</a:t>
            </a:r>
            <a:r>
              <a:rPr dirty="0" sz="1750" spc="120">
                <a:latin typeface="Symbol"/>
                <a:cs typeface="Symbol"/>
              </a:rPr>
              <a:t></a:t>
            </a:r>
            <a:endParaRPr sz="1750">
              <a:latin typeface="Symbol"/>
              <a:cs typeface="Symbo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07360" y="1336039"/>
            <a:ext cx="1215390" cy="1621790"/>
            <a:chOff x="3007360" y="1336039"/>
            <a:chExt cx="1215390" cy="1621790"/>
          </a:xfrm>
        </p:grpSpPr>
        <p:sp>
          <p:nvSpPr>
            <p:cNvPr id="16" name="object 16"/>
            <p:cNvSpPr/>
            <p:nvPr/>
          </p:nvSpPr>
          <p:spPr>
            <a:xfrm>
              <a:off x="3041650" y="2941319"/>
              <a:ext cx="1164590" cy="0"/>
            </a:xfrm>
            <a:custGeom>
              <a:avLst/>
              <a:gdLst/>
              <a:ahLst/>
              <a:cxnLst/>
              <a:rect l="l" t="t" r="r" b="b"/>
              <a:pathLst>
                <a:path w="1164589" h="0">
                  <a:moveTo>
                    <a:pt x="0" y="0"/>
                  </a:moveTo>
                  <a:lnTo>
                    <a:pt x="1164589" y="0"/>
                  </a:lnTo>
                </a:path>
              </a:pathLst>
            </a:custGeom>
            <a:ln w="33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489960" y="2691129"/>
              <a:ext cx="196850" cy="250190"/>
            </a:xfrm>
            <a:custGeom>
              <a:avLst/>
              <a:gdLst/>
              <a:ahLst/>
              <a:cxnLst/>
              <a:rect l="l" t="t" r="r" b="b"/>
              <a:pathLst>
                <a:path w="196850" h="250189">
                  <a:moveTo>
                    <a:pt x="196850" y="0"/>
                  </a:moveTo>
                  <a:lnTo>
                    <a:pt x="106679" y="116840"/>
                  </a:lnTo>
                  <a:lnTo>
                    <a:pt x="0" y="0"/>
                  </a:lnTo>
                  <a:lnTo>
                    <a:pt x="106679" y="250190"/>
                  </a:lnTo>
                  <a:lnTo>
                    <a:pt x="196850" y="0"/>
                  </a:lnTo>
                  <a:close/>
                </a:path>
              </a:pathLst>
            </a:custGeom>
            <a:solidFill>
              <a:srgbClr val="00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23870" y="1352549"/>
              <a:ext cx="1164590" cy="0"/>
            </a:xfrm>
            <a:custGeom>
              <a:avLst/>
              <a:gdLst/>
              <a:ahLst/>
              <a:cxnLst/>
              <a:rect l="l" t="t" r="r" b="b"/>
              <a:pathLst>
                <a:path w="1164589" h="0">
                  <a:moveTo>
                    <a:pt x="0" y="0"/>
                  </a:moveTo>
                  <a:lnTo>
                    <a:pt x="1164590" y="0"/>
                  </a:lnTo>
                </a:path>
              </a:pathLst>
            </a:custGeom>
            <a:ln w="33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596640" y="1403349"/>
              <a:ext cx="0" cy="1404620"/>
            </a:xfrm>
            <a:custGeom>
              <a:avLst/>
              <a:gdLst/>
              <a:ahLst/>
              <a:cxnLst/>
              <a:rect l="l" t="t" r="r" b="b"/>
              <a:pathLst>
                <a:path w="0" h="1404620">
                  <a:moveTo>
                    <a:pt x="0" y="1404620"/>
                  </a:moveTo>
                  <a:lnTo>
                    <a:pt x="0" y="0"/>
                  </a:lnTo>
                </a:path>
              </a:pathLst>
            </a:custGeom>
            <a:ln w="33020">
              <a:solidFill>
                <a:srgbClr val="0000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925570" y="1464430"/>
            <a:ext cx="294005" cy="2984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700" spc="125" i="1">
                <a:latin typeface="Times New Roman"/>
                <a:cs typeface="Times New Roman"/>
              </a:rPr>
              <a:t>h</a:t>
            </a:r>
            <a:r>
              <a:rPr dirty="0" sz="1750" spc="120">
                <a:latin typeface="Symbol"/>
                <a:cs typeface="Symbol"/>
              </a:rPr>
              <a:t></a:t>
            </a:r>
            <a:endParaRPr sz="1750">
              <a:latin typeface="Symbol"/>
              <a:cs typeface="Symbo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552440" y="1336039"/>
            <a:ext cx="1215390" cy="1621790"/>
            <a:chOff x="5552440" y="1336039"/>
            <a:chExt cx="1215390" cy="1621790"/>
          </a:xfrm>
        </p:grpSpPr>
        <p:sp>
          <p:nvSpPr>
            <p:cNvPr id="22" name="object 22"/>
            <p:cNvSpPr/>
            <p:nvPr/>
          </p:nvSpPr>
          <p:spPr>
            <a:xfrm>
              <a:off x="5585460" y="2941319"/>
              <a:ext cx="1165860" cy="0"/>
            </a:xfrm>
            <a:custGeom>
              <a:avLst/>
              <a:gdLst/>
              <a:ahLst/>
              <a:cxnLst/>
              <a:rect l="l" t="t" r="r" b="b"/>
              <a:pathLst>
                <a:path w="1165859" h="0">
                  <a:moveTo>
                    <a:pt x="0" y="0"/>
                  </a:moveTo>
                  <a:lnTo>
                    <a:pt x="1165860" y="0"/>
                  </a:lnTo>
                </a:path>
              </a:pathLst>
            </a:custGeom>
            <a:ln w="33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33770" y="2691129"/>
              <a:ext cx="198120" cy="250190"/>
            </a:xfrm>
            <a:custGeom>
              <a:avLst/>
              <a:gdLst/>
              <a:ahLst/>
              <a:cxnLst/>
              <a:rect l="l" t="t" r="r" b="b"/>
              <a:pathLst>
                <a:path w="198120" h="250189">
                  <a:moveTo>
                    <a:pt x="198119" y="0"/>
                  </a:moveTo>
                  <a:lnTo>
                    <a:pt x="90169" y="116840"/>
                  </a:lnTo>
                  <a:lnTo>
                    <a:pt x="0" y="0"/>
                  </a:lnTo>
                  <a:lnTo>
                    <a:pt x="107950" y="250190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00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568950" y="1352549"/>
              <a:ext cx="1164590" cy="0"/>
            </a:xfrm>
            <a:custGeom>
              <a:avLst/>
              <a:gdLst/>
              <a:ahLst/>
              <a:cxnLst/>
              <a:rect l="l" t="t" r="r" b="b"/>
              <a:pathLst>
                <a:path w="1164590" h="0">
                  <a:moveTo>
                    <a:pt x="0" y="0"/>
                  </a:moveTo>
                  <a:lnTo>
                    <a:pt x="1164590" y="0"/>
                  </a:lnTo>
                </a:path>
              </a:pathLst>
            </a:custGeom>
            <a:ln w="33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141720" y="1403349"/>
              <a:ext cx="0" cy="1404620"/>
            </a:xfrm>
            <a:custGeom>
              <a:avLst/>
              <a:gdLst/>
              <a:ahLst/>
              <a:cxnLst/>
              <a:rect l="l" t="t" r="r" b="b"/>
              <a:pathLst>
                <a:path w="0" h="1404620">
                  <a:moveTo>
                    <a:pt x="0" y="1404620"/>
                  </a:moveTo>
                  <a:lnTo>
                    <a:pt x="0" y="0"/>
                  </a:lnTo>
                </a:path>
              </a:pathLst>
            </a:custGeom>
            <a:ln w="33020">
              <a:solidFill>
                <a:srgbClr val="0000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233670" y="1681600"/>
            <a:ext cx="294005" cy="2984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700" spc="125" i="1">
                <a:latin typeface="Times New Roman"/>
                <a:cs typeface="Times New Roman"/>
              </a:rPr>
              <a:t>h</a:t>
            </a:r>
            <a:r>
              <a:rPr dirty="0" sz="1750" spc="120">
                <a:latin typeface="Symbol"/>
                <a:cs typeface="Symbol"/>
              </a:rPr>
              <a:t>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99759" y="1675129"/>
            <a:ext cx="22288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>
                <a:latin typeface="Times New Roman"/>
                <a:cs typeface="Times New Roman"/>
              </a:rPr>
              <a:t>I</a:t>
            </a:r>
            <a:r>
              <a:rPr dirty="0" sz="1700" spc="13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16190" y="1908809"/>
            <a:ext cx="38100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40">
                <a:latin typeface="Times New Roman"/>
                <a:cs typeface="Times New Roman"/>
              </a:rPr>
              <a:t>O</a:t>
            </a:r>
            <a:r>
              <a:rPr dirty="0" sz="1700" spc="120">
                <a:latin typeface="Times New Roman"/>
                <a:cs typeface="Times New Roman"/>
              </a:rPr>
              <a:t>u</a:t>
            </a:r>
            <a:r>
              <a:rPr dirty="0" sz="1700" spc="70">
                <a:latin typeface="Times New Roman"/>
                <a:cs typeface="Times New Roman"/>
              </a:rPr>
              <a:t>t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99484" y="1227455"/>
            <a:ext cx="1226185" cy="911225"/>
            <a:chOff x="3499484" y="1227455"/>
            <a:chExt cx="1226185" cy="911225"/>
          </a:xfrm>
        </p:grpSpPr>
        <p:sp>
          <p:nvSpPr>
            <p:cNvPr id="30" name="object 30"/>
            <p:cNvSpPr/>
            <p:nvPr/>
          </p:nvSpPr>
          <p:spPr>
            <a:xfrm>
              <a:off x="3794759" y="2005330"/>
              <a:ext cx="0" cy="66040"/>
            </a:xfrm>
            <a:custGeom>
              <a:avLst/>
              <a:gdLst/>
              <a:ahLst/>
              <a:cxnLst/>
              <a:rect l="l" t="t" r="r" b="b"/>
              <a:pathLst>
                <a:path w="0" h="66039">
                  <a:moveTo>
                    <a:pt x="0" y="66040"/>
                  </a:moveTo>
                  <a:lnTo>
                    <a:pt x="0" y="0"/>
                  </a:lnTo>
                </a:path>
              </a:pathLst>
            </a:custGeom>
            <a:ln w="330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794759" y="1954530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w="0" h="50800">
                  <a:moveTo>
                    <a:pt x="-16510" y="25400"/>
                  </a:moveTo>
                  <a:lnTo>
                    <a:pt x="16510" y="25400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794759" y="1921510"/>
              <a:ext cx="304800" cy="116839"/>
            </a:xfrm>
            <a:custGeom>
              <a:avLst/>
              <a:gdLst/>
              <a:ahLst/>
              <a:cxnLst/>
              <a:rect l="l" t="t" r="r" b="b"/>
              <a:pathLst>
                <a:path w="304800" h="116839">
                  <a:moveTo>
                    <a:pt x="0" y="33019"/>
                  </a:moveTo>
                  <a:lnTo>
                    <a:pt x="17779" y="16510"/>
                  </a:lnTo>
                </a:path>
                <a:path w="304800" h="116839">
                  <a:moveTo>
                    <a:pt x="17779" y="16510"/>
                  </a:moveTo>
                  <a:lnTo>
                    <a:pt x="35560" y="0"/>
                  </a:lnTo>
                </a:path>
                <a:path w="304800" h="116839">
                  <a:moveTo>
                    <a:pt x="35560" y="0"/>
                  </a:moveTo>
                  <a:lnTo>
                    <a:pt x="71119" y="16510"/>
                  </a:lnTo>
                </a:path>
                <a:path w="304800" h="116839">
                  <a:moveTo>
                    <a:pt x="71119" y="16510"/>
                  </a:moveTo>
                  <a:lnTo>
                    <a:pt x="106679" y="50800"/>
                  </a:lnTo>
                </a:path>
                <a:path w="304800" h="116839">
                  <a:moveTo>
                    <a:pt x="106679" y="50800"/>
                  </a:moveTo>
                  <a:lnTo>
                    <a:pt x="143510" y="67310"/>
                  </a:lnTo>
                </a:path>
                <a:path w="304800" h="116839">
                  <a:moveTo>
                    <a:pt x="143510" y="67310"/>
                  </a:moveTo>
                  <a:lnTo>
                    <a:pt x="179069" y="100329"/>
                  </a:lnTo>
                </a:path>
                <a:path w="304800" h="116839">
                  <a:moveTo>
                    <a:pt x="179069" y="100329"/>
                  </a:moveTo>
                  <a:lnTo>
                    <a:pt x="214629" y="116839"/>
                  </a:lnTo>
                </a:path>
                <a:path w="304800" h="116839">
                  <a:moveTo>
                    <a:pt x="214629" y="116839"/>
                  </a:moveTo>
                  <a:lnTo>
                    <a:pt x="250189" y="116839"/>
                  </a:lnTo>
                </a:path>
                <a:path w="304800" h="116839">
                  <a:moveTo>
                    <a:pt x="250189" y="116839"/>
                  </a:moveTo>
                  <a:lnTo>
                    <a:pt x="287019" y="116839"/>
                  </a:lnTo>
                </a:path>
                <a:path w="304800" h="116839">
                  <a:moveTo>
                    <a:pt x="287019" y="116839"/>
                  </a:moveTo>
                  <a:lnTo>
                    <a:pt x="304800" y="100329"/>
                  </a:lnTo>
                </a:path>
              </a:pathLst>
            </a:custGeom>
            <a:ln w="330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083050" y="1938019"/>
              <a:ext cx="33020" cy="83820"/>
            </a:xfrm>
            <a:custGeom>
              <a:avLst/>
              <a:gdLst/>
              <a:ahLst/>
              <a:cxnLst/>
              <a:rect l="l" t="t" r="r" b="b"/>
              <a:pathLst>
                <a:path w="33020" h="83819">
                  <a:moveTo>
                    <a:pt x="3302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0" y="83820"/>
                  </a:lnTo>
                  <a:lnTo>
                    <a:pt x="33020" y="83820"/>
                  </a:lnTo>
                  <a:lnTo>
                    <a:pt x="33020" y="50800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081779" y="1905000"/>
              <a:ext cx="17780" cy="33020"/>
            </a:xfrm>
            <a:custGeom>
              <a:avLst/>
              <a:gdLst/>
              <a:ahLst/>
              <a:cxnLst/>
              <a:rect l="l" t="t" r="r" b="b"/>
              <a:pathLst>
                <a:path w="17779" h="33019">
                  <a:moveTo>
                    <a:pt x="17780" y="33020"/>
                  </a:moveTo>
                  <a:lnTo>
                    <a:pt x="0" y="0"/>
                  </a:lnTo>
                </a:path>
              </a:pathLst>
            </a:custGeom>
            <a:ln w="330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065257" y="1804669"/>
              <a:ext cx="33655" cy="100330"/>
            </a:xfrm>
            <a:custGeom>
              <a:avLst/>
              <a:gdLst/>
              <a:ahLst/>
              <a:cxnLst/>
              <a:rect l="l" t="t" r="r" b="b"/>
              <a:pathLst>
                <a:path w="33654" h="100330">
                  <a:moveTo>
                    <a:pt x="33032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0" y="100330"/>
                  </a:lnTo>
                  <a:lnTo>
                    <a:pt x="33032" y="100330"/>
                  </a:lnTo>
                  <a:lnTo>
                    <a:pt x="33032" y="49530"/>
                  </a:lnTo>
                  <a:lnTo>
                    <a:pt x="330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081779" y="1770380"/>
              <a:ext cx="304800" cy="116839"/>
            </a:xfrm>
            <a:custGeom>
              <a:avLst/>
              <a:gdLst/>
              <a:ahLst/>
              <a:cxnLst/>
              <a:rect l="l" t="t" r="r" b="b"/>
              <a:pathLst>
                <a:path w="304800" h="116839">
                  <a:moveTo>
                    <a:pt x="0" y="34290"/>
                  </a:moveTo>
                  <a:lnTo>
                    <a:pt x="17780" y="0"/>
                  </a:lnTo>
                </a:path>
                <a:path w="304800" h="116839">
                  <a:moveTo>
                    <a:pt x="17780" y="0"/>
                  </a:moveTo>
                  <a:lnTo>
                    <a:pt x="35560" y="0"/>
                  </a:lnTo>
                </a:path>
                <a:path w="304800" h="116839">
                  <a:moveTo>
                    <a:pt x="35560" y="0"/>
                  </a:moveTo>
                  <a:lnTo>
                    <a:pt x="71120" y="0"/>
                  </a:lnTo>
                </a:path>
                <a:path w="304800" h="116839">
                  <a:moveTo>
                    <a:pt x="71120" y="0"/>
                  </a:moveTo>
                  <a:lnTo>
                    <a:pt x="106680" y="34290"/>
                  </a:lnTo>
                </a:path>
                <a:path w="304800" h="116839">
                  <a:moveTo>
                    <a:pt x="106680" y="34290"/>
                  </a:moveTo>
                  <a:lnTo>
                    <a:pt x="142240" y="50800"/>
                  </a:lnTo>
                </a:path>
                <a:path w="304800" h="116839">
                  <a:moveTo>
                    <a:pt x="142240" y="50800"/>
                  </a:moveTo>
                  <a:lnTo>
                    <a:pt x="177800" y="83820"/>
                  </a:lnTo>
                </a:path>
                <a:path w="304800" h="116839">
                  <a:moveTo>
                    <a:pt x="177800" y="83820"/>
                  </a:moveTo>
                  <a:lnTo>
                    <a:pt x="214630" y="101600"/>
                  </a:lnTo>
                </a:path>
                <a:path w="304800" h="116839">
                  <a:moveTo>
                    <a:pt x="214630" y="101600"/>
                  </a:moveTo>
                  <a:lnTo>
                    <a:pt x="250190" y="116840"/>
                  </a:lnTo>
                </a:path>
                <a:path w="304800" h="116839">
                  <a:moveTo>
                    <a:pt x="250190" y="116840"/>
                  </a:moveTo>
                  <a:lnTo>
                    <a:pt x="285750" y="116840"/>
                  </a:lnTo>
                </a:path>
                <a:path w="304800" h="116839">
                  <a:moveTo>
                    <a:pt x="285750" y="116840"/>
                  </a:moveTo>
                  <a:lnTo>
                    <a:pt x="304800" y="101600"/>
                  </a:lnTo>
                </a:path>
              </a:pathLst>
            </a:custGeom>
            <a:ln w="330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370069" y="1837690"/>
              <a:ext cx="33020" cy="34290"/>
            </a:xfrm>
            <a:custGeom>
              <a:avLst/>
              <a:gdLst/>
              <a:ahLst/>
              <a:cxnLst/>
              <a:rect l="l" t="t" r="r" b="b"/>
              <a:pathLst>
                <a:path w="33020" h="34289">
                  <a:moveTo>
                    <a:pt x="0" y="34290"/>
                  </a:moveTo>
                  <a:lnTo>
                    <a:pt x="33020" y="34290"/>
                  </a:lnTo>
                  <a:lnTo>
                    <a:pt x="33020" y="0"/>
                  </a:lnTo>
                  <a:lnTo>
                    <a:pt x="0" y="0"/>
                  </a:lnTo>
                  <a:lnTo>
                    <a:pt x="0" y="3429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457699" y="1570990"/>
              <a:ext cx="267970" cy="182880"/>
            </a:xfrm>
            <a:custGeom>
              <a:avLst/>
              <a:gdLst/>
              <a:ahLst/>
              <a:cxnLst/>
              <a:rect l="l" t="t" r="r" b="b"/>
              <a:pathLst>
                <a:path w="267970" h="182880">
                  <a:moveTo>
                    <a:pt x="267970" y="0"/>
                  </a:moveTo>
                  <a:lnTo>
                    <a:pt x="0" y="33020"/>
                  </a:lnTo>
                  <a:lnTo>
                    <a:pt x="161289" y="49530"/>
                  </a:lnTo>
                  <a:lnTo>
                    <a:pt x="88900" y="18288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386579" y="1620520"/>
              <a:ext cx="232410" cy="133350"/>
            </a:xfrm>
            <a:custGeom>
              <a:avLst/>
              <a:gdLst/>
              <a:ahLst/>
              <a:cxnLst/>
              <a:rect l="l" t="t" r="r" b="b"/>
              <a:pathLst>
                <a:path w="232410" h="133350">
                  <a:moveTo>
                    <a:pt x="0" y="133350"/>
                  </a:moveTo>
                  <a:lnTo>
                    <a:pt x="232410" y="0"/>
                  </a:lnTo>
                </a:path>
              </a:pathLst>
            </a:custGeom>
            <a:ln w="330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370057" y="1753869"/>
              <a:ext cx="33655" cy="83820"/>
            </a:xfrm>
            <a:custGeom>
              <a:avLst/>
              <a:gdLst/>
              <a:ahLst/>
              <a:cxnLst/>
              <a:rect l="l" t="t" r="r" b="b"/>
              <a:pathLst>
                <a:path w="33654" h="83819">
                  <a:moveTo>
                    <a:pt x="33032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0" y="83820"/>
                  </a:lnTo>
                  <a:lnTo>
                    <a:pt x="33032" y="83820"/>
                  </a:lnTo>
                  <a:lnTo>
                    <a:pt x="33032" y="50800"/>
                  </a:lnTo>
                  <a:lnTo>
                    <a:pt x="330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704589" y="2071369"/>
              <a:ext cx="90170" cy="50800"/>
            </a:xfrm>
            <a:custGeom>
              <a:avLst/>
              <a:gdLst/>
              <a:ahLst/>
              <a:cxnLst/>
              <a:rect l="l" t="t" r="r" b="b"/>
              <a:pathLst>
                <a:path w="90170" h="50800">
                  <a:moveTo>
                    <a:pt x="0" y="50800"/>
                  </a:moveTo>
                  <a:lnTo>
                    <a:pt x="90170" y="0"/>
                  </a:lnTo>
                </a:path>
              </a:pathLst>
            </a:custGeom>
            <a:ln w="330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9484" y="1227455"/>
              <a:ext cx="205104" cy="192404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2113279" y="1173480"/>
            <a:ext cx="250952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2218055" algn="l"/>
              </a:tabLst>
            </a:pPr>
            <a:r>
              <a:rPr dirty="0" sz="1700" spc="95" i="1">
                <a:latin typeface="Times New Roman"/>
                <a:cs typeface="Times New Roman"/>
              </a:rPr>
              <a:t>E</a:t>
            </a:r>
            <a:r>
              <a:rPr dirty="0" baseline="-27777" sz="1950" spc="142">
                <a:latin typeface="Times New Roman"/>
                <a:cs typeface="Times New Roman"/>
              </a:rPr>
              <a:t>2	</a:t>
            </a:r>
            <a:r>
              <a:rPr dirty="0" sz="1700" spc="95" i="1">
                <a:latin typeface="Times New Roman"/>
                <a:cs typeface="Times New Roman"/>
              </a:rPr>
              <a:t>E</a:t>
            </a:r>
            <a:r>
              <a:rPr dirty="0" baseline="-27777" sz="1950" spc="142">
                <a:latin typeface="Times New Roman"/>
                <a:cs typeface="Times New Roman"/>
              </a:rPr>
              <a:t>2</a:t>
            </a:r>
            <a:endParaRPr baseline="-27777" sz="195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834890" y="1888489"/>
            <a:ext cx="2722880" cy="450850"/>
            <a:chOff x="4834890" y="1888489"/>
            <a:chExt cx="2722880" cy="450850"/>
          </a:xfrm>
        </p:grpSpPr>
        <p:sp>
          <p:nvSpPr>
            <p:cNvPr id="45" name="object 45"/>
            <p:cNvSpPr/>
            <p:nvPr/>
          </p:nvSpPr>
          <p:spPr>
            <a:xfrm>
              <a:off x="5783580" y="2038349"/>
              <a:ext cx="250190" cy="167640"/>
            </a:xfrm>
            <a:custGeom>
              <a:avLst/>
              <a:gdLst/>
              <a:ahLst/>
              <a:cxnLst/>
              <a:rect l="l" t="t" r="r" b="b"/>
              <a:pathLst>
                <a:path w="250189" h="167639">
                  <a:moveTo>
                    <a:pt x="0" y="0"/>
                  </a:moveTo>
                  <a:lnTo>
                    <a:pt x="125730" y="83820"/>
                  </a:lnTo>
                  <a:lnTo>
                    <a:pt x="0" y="167639"/>
                  </a:lnTo>
                  <a:lnTo>
                    <a:pt x="250190" y="100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959350" y="2021839"/>
              <a:ext cx="949960" cy="116839"/>
            </a:xfrm>
            <a:custGeom>
              <a:avLst/>
              <a:gdLst/>
              <a:ahLst/>
              <a:cxnLst/>
              <a:rect l="l" t="t" r="r" b="b"/>
              <a:pathLst>
                <a:path w="949960" h="116839">
                  <a:moveTo>
                    <a:pt x="680720" y="116839"/>
                  </a:moveTo>
                  <a:lnTo>
                    <a:pt x="949960" y="116839"/>
                  </a:lnTo>
                </a:path>
                <a:path w="949960" h="116839">
                  <a:moveTo>
                    <a:pt x="0" y="116839"/>
                  </a:moveTo>
                  <a:lnTo>
                    <a:pt x="35560" y="67310"/>
                  </a:lnTo>
                </a:path>
                <a:path w="949960" h="116839">
                  <a:moveTo>
                    <a:pt x="35560" y="67310"/>
                  </a:moveTo>
                  <a:lnTo>
                    <a:pt x="53339" y="16510"/>
                  </a:lnTo>
                </a:path>
                <a:path w="949960" h="116839">
                  <a:moveTo>
                    <a:pt x="53339" y="16510"/>
                  </a:moveTo>
                  <a:lnTo>
                    <a:pt x="90170" y="0"/>
                  </a:lnTo>
                </a:path>
              </a:pathLst>
            </a:custGeom>
            <a:ln w="330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049520" y="2021839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8254" y="-16510"/>
                  </a:moveTo>
                  <a:lnTo>
                    <a:pt x="8254" y="16510"/>
                  </a:lnTo>
                </a:path>
              </a:pathLst>
            </a:custGeom>
            <a:ln w="1650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066030" y="2021839"/>
              <a:ext cx="54610" cy="67310"/>
            </a:xfrm>
            <a:custGeom>
              <a:avLst/>
              <a:gdLst/>
              <a:ahLst/>
              <a:cxnLst/>
              <a:rect l="l" t="t" r="r" b="b"/>
              <a:pathLst>
                <a:path w="54610" h="67310">
                  <a:moveTo>
                    <a:pt x="0" y="0"/>
                  </a:moveTo>
                  <a:lnTo>
                    <a:pt x="36830" y="33020"/>
                  </a:lnTo>
                </a:path>
                <a:path w="54610" h="67310">
                  <a:moveTo>
                    <a:pt x="36830" y="33020"/>
                  </a:moveTo>
                  <a:lnTo>
                    <a:pt x="54610" y="67310"/>
                  </a:lnTo>
                </a:path>
              </a:pathLst>
            </a:custGeom>
            <a:ln w="330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120640" y="2089149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w="0" h="49530">
                  <a:moveTo>
                    <a:pt x="-16510" y="24764"/>
                  </a:moveTo>
                  <a:lnTo>
                    <a:pt x="16510" y="24764"/>
                  </a:lnTo>
                </a:path>
              </a:pathLst>
            </a:custGeom>
            <a:ln w="495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851400" y="1904999"/>
              <a:ext cx="1935480" cy="351790"/>
            </a:xfrm>
            <a:custGeom>
              <a:avLst/>
              <a:gdLst/>
              <a:ahLst/>
              <a:cxnLst/>
              <a:rect l="l" t="t" r="r" b="b"/>
              <a:pathLst>
                <a:path w="1935479" h="351789">
                  <a:moveTo>
                    <a:pt x="269239" y="233679"/>
                  </a:moveTo>
                  <a:lnTo>
                    <a:pt x="287020" y="266700"/>
                  </a:lnTo>
                </a:path>
                <a:path w="1935479" h="351789">
                  <a:moveTo>
                    <a:pt x="287020" y="266700"/>
                  </a:moveTo>
                  <a:lnTo>
                    <a:pt x="304800" y="300989"/>
                  </a:lnTo>
                </a:path>
                <a:path w="1935479" h="351789">
                  <a:moveTo>
                    <a:pt x="304800" y="300989"/>
                  </a:moveTo>
                  <a:lnTo>
                    <a:pt x="340360" y="334010"/>
                  </a:lnTo>
                </a:path>
                <a:path w="1935479" h="351789">
                  <a:moveTo>
                    <a:pt x="340360" y="334010"/>
                  </a:moveTo>
                  <a:lnTo>
                    <a:pt x="375920" y="334010"/>
                  </a:lnTo>
                </a:path>
                <a:path w="1935479" h="351789">
                  <a:moveTo>
                    <a:pt x="375920" y="334010"/>
                  </a:moveTo>
                  <a:lnTo>
                    <a:pt x="394970" y="317500"/>
                  </a:lnTo>
                </a:path>
                <a:path w="1935479" h="351789">
                  <a:moveTo>
                    <a:pt x="394970" y="317500"/>
                  </a:moveTo>
                  <a:lnTo>
                    <a:pt x="412750" y="300989"/>
                  </a:lnTo>
                </a:path>
                <a:path w="1935479" h="351789">
                  <a:moveTo>
                    <a:pt x="412750" y="300989"/>
                  </a:moveTo>
                  <a:lnTo>
                    <a:pt x="430529" y="266700"/>
                  </a:lnTo>
                </a:path>
                <a:path w="1935479" h="351789">
                  <a:moveTo>
                    <a:pt x="430529" y="266700"/>
                  </a:moveTo>
                  <a:lnTo>
                    <a:pt x="448310" y="217170"/>
                  </a:lnTo>
                </a:path>
                <a:path w="1935479" h="351789">
                  <a:moveTo>
                    <a:pt x="448310" y="217170"/>
                  </a:moveTo>
                  <a:lnTo>
                    <a:pt x="466089" y="166370"/>
                  </a:lnTo>
                </a:path>
                <a:path w="1935479" h="351789">
                  <a:moveTo>
                    <a:pt x="466089" y="166370"/>
                  </a:moveTo>
                  <a:lnTo>
                    <a:pt x="501650" y="133350"/>
                  </a:lnTo>
                </a:path>
                <a:path w="1935479" h="351789">
                  <a:moveTo>
                    <a:pt x="501650" y="133350"/>
                  </a:moveTo>
                  <a:lnTo>
                    <a:pt x="519429" y="100329"/>
                  </a:lnTo>
                </a:path>
                <a:path w="1935479" h="351789">
                  <a:moveTo>
                    <a:pt x="519429" y="100329"/>
                  </a:moveTo>
                  <a:lnTo>
                    <a:pt x="556260" y="116839"/>
                  </a:lnTo>
                </a:path>
                <a:path w="1935479" h="351789">
                  <a:moveTo>
                    <a:pt x="556260" y="116839"/>
                  </a:moveTo>
                  <a:lnTo>
                    <a:pt x="574039" y="149860"/>
                  </a:lnTo>
                </a:path>
                <a:path w="1935479" h="351789">
                  <a:moveTo>
                    <a:pt x="574039" y="149860"/>
                  </a:moveTo>
                  <a:lnTo>
                    <a:pt x="591820" y="184150"/>
                  </a:lnTo>
                </a:path>
                <a:path w="1935479" h="351789">
                  <a:moveTo>
                    <a:pt x="591820" y="184150"/>
                  </a:moveTo>
                  <a:lnTo>
                    <a:pt x="609600" y="217170"/>
                  </a:lnTo>
                </a:path>
                <a:path w="1935479" h="351789">
                  <a:moveTo>
                    <a:pt x="609600" y="217170"/>
                  </a:moveTo>
                  <a:lnTo>
                    <a:pt x="627379" y="251460"/>
                  </a:lnTo>
                </a:path>
                <a:path w="1935479" h="351789">
                  <a:moveTo>
                    <a:pt x="627379" y="251460"/>
                  </a:moveTo>
                  <a:lnTo>
                    <a:pt x="645160" y="300989"/>
                  </a:lnTo>
                </a:path>
                <a:path w="1935479" h="351789">
                  <a:moveTo>
                    <a:pt x="645160" y="300989"/>
                  </a:moveTo>
                  <a:lnTo>
                    <a:pt x="662939" y="334010"/>
                  </a:lnTo>
                </a:path>
                <a:path w="1935479" h="351789">
                  <a:moveTo>
                    <a:pt x="662939" y="334010"/>
                  </a:moveTo>
                  <a:lnTo>
                    <a:pt x="698500" y="351789"/>
                  </a:lnTo>
                </a:path>
                <a:path w="1935479" h="351789">
                  <a:moveTo>
                    <a:pt x="698500" y="351789"/>
                  </a:moveTo>
                  <a:lnTo>
                    <a:pt x="717550" y="334010"/>
                  </a:lnTo>
                </a:path>
                <a:path w="1935479" h="351789">
                  <a:moveTo>
                    <a:pt x="717550" y="334010"/>
                  </a:moveTo>
                  <a:lnTo>
                    <a:pt x="753110" y="300989"/>
                  </a:lnTo>
                </a:path>
                <a:path w="1935479" h="351789">
                  <a:moveTo>
                    <a:pt x="753110" y="300989"/>
                  </a:moveTo>
                  <a:lnTo>
                    <a:pt x="770889" y="266700"/>
                  </a:lnTo>
                </a:path>
                <a:path w="1935479" h="351789">
                  <a:moveTo>
                    <a:pt x="770889" y="266700"/>
                  </a:moveTo>
                  <a:lnTo>
                    <a:pt x="788670" y="233679"/>
                  </a:lnTo>
                </a:path>
                <a:path w="1935479" h="351789">
                  <a:moveTo>
                    <a:pt x="0" y="233679"/>
                  </a:moveTo>
                  <a:lnTo>
                    <a:pt x="107950" y="233679"/>
                  </a:lnTo>
                </a:path>
                <a:path w="1935479" h="351789">
                  <a:moveTo>
                    <a:pt x="1630679" y="116839"/>
                  </a:moveTo>
                  <a:lnTo>
                    <a:pt x="1648460" y="67310"/>
                  </a:lnTo>
                </a:path>
                <a:path w="1935479" h="351789">
                  <a:moveTo>
                    <a:pt x="1648460" y="67310"/>
                  </a:moveTo>
                  <a:lnTo>
                    <a:pt x="1666240" y="16510"/>
                  </a:lnTo>
                </a:path>
                <a:path w="1935479" h="351789">
                  <a:moveTo>
                    <a:pt x="1666240" y="16510"/>
                  </a:moveTo>
                  <a:lnTo>
                    <a:pt x="1701800" y="0"/>
                  </a:lnTo>
                </a:path>
                <a:path w="1935479" h="351789">
                  <a:moveTo>
                    <a:pt x="1701800" y="0"/>
                  </a:moveTo>
                  <a:lnTo>
                    <a:pt x="1720850" y="16510"/>
                  </a:lnTo>
                </a:path>
                <a:path w="1935479" h="351789">
                  <a:moveTo>
                    <a:pt x="1720850" y="16510"/>
                  </a:moveTo>
                  <a:lnTo>
                    <a:pt x="1756409" y="49529"/>
                  </a:lnTo>
                </a:path>
                <a:path w="1935479" h="351789">
                  <a:moveTo>
                    <a:pt x="1756409" y="49529"/>
                  </a:moveTo>
                  <a:lnTo>
                    <a:pt x="1774190" y="83820"/>
                  </a:lnTo>
                </a:path>
                <a:path w="1935479" h="351789">
                  <a:moveTo>
                    <a:pt x="1774190" y="83820"/>
                  </a:moveTo>
                  <a:lnTo>
                    <a:pt x="1791970" y="116839"/>
                  </a:lnTo>
                </a:path>
                <a:path w="1935479" h="351789">
                  <a:moveTo>
                    <a:pt x="1791970" y="116839"/>
                  </a:moveTo>
                  <a:lnTo>
                    <a:pt x="1809750" y="149860"/>
                  </a:lnTo>
                </a:path>
                <a:path w="1935479" h="351789">
                  <a:moveTo>
                    <a:pt x="1809750" y="149860"/>
                  </a:moveTo>
                  <a:lnTo>
                    <a:pt x="1827529" y="184150"/>
                  </a:lnTo>
                </a:path>
                <a:path w="1935479" h="351789">
                  <a:moveTo>
                    <a:pt x="1827529" y="184150"/>
                  </a:moveTo>
                  <a:lnTo>
                    <a:pt x="1845309" y="217170"/>
                  </a:lnTo>
                </a:path>
                <a:path w="1935479" h="351789">
                  <a:moveTo>
                    <a:pt x="1845309" y="217170"/>
                  </a:moveTo>
                  <a:lnTo>
                    <a:pt x="1882140" y="233679"/>
                  </a:lnTo>
                </a:path>
                <a:path w="1935479" h="351789">
                  <a:moveTo>
                    <a:pt x="1882140" y="233679"/>
                  </a:moveTo>
                  <a:lnTo>
                    <a:pt x="1899920" y="217170"/>
                  </a:lnTo>
                </a:path>
                <a:path w="1935479" h="351789">
                  <a:moveTo>
                    <a:pt x="1899920" y="217170"/>
                  </a:moveTo>
                  <a:lnTo>
                    <a:pt x="1935479" y="184150"/>
                  </a:lnTo>
                </a:path>
              </a:pathLst>
            </a:custGeom>
            <a:ln w="330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786880" y="2054859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w="0" h="34289">
                  <a:moveTo>
                    <a:pt x="-16509" y="17144"/>
                  </a:moveTo>
                  <a:lnTo>
                    <a:pt x="16509" y="17144"/>
                  </a:lnTo>
                </a:path>
              </a:pathLst>
            </a:custGeom>
            <a:ln w="342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786880" y="1904999"/>
              <a:ext cx="179070" cy="149860"/>
            </a:xfrm>
            <a:custGeom>
              <a:avLst/>
              <a:gdLst/>
              <a:ahLst/>
              <a:cxnLst/>
              <a:rect l="l" t="t" r="r" b="b"/>
              <a:pathLst>
                <a:path w="179070" h="149860">
                  <a:moveTo>
                    <a:pt x="0" y="149860"/>
                  </a:moveTo>
                  <a:lnTo>
                    <a:pt x="17779" y="116839"/>
                  </a:lnTo>
                </a:path>
                <a:path w="179070" h="149860">
                  <a:moveTo>
                    <a:pt x="17779" y="116839"/>
                  </a:moveTo>
                  <a:lnTo>
                    <a:pt x="53340" y="49529"/>
                  </a:lnTo>
                </a:path>
                <a:path w="179070" h="149860">
                  <a:moveTo>
                    <a:pt x="53340" y="49529"/>
                  </a:moveTo>
                  <a:lnTo>
                    <a:pt x="71120" y="16510"/>
                  </a:lnTo>
                </a:path>
                <a:path w="179070" h="149860">
                  <a:moveTo>
                    <a:pt x="71120" y="16510"/>
                  </a:moveTo>
                  <a:lnTo>
                    <a:pt x="107950" y="0"/>
                  </a:lnTo>
                </a:path>
                <a:path w="179070" h="149860">
                  <a:moveTo>
                    <a:pt x="107950" y="0"/>
                  </a:moveTo>
                  <a:lnTo>
                    <a:pt x="124460" y="0"/>
                  </a:lnTo>
                </a:path>
                <a:path w="179070" h="149860">
                  <a:moveTo>
                    <a:pt x="124460" y="0"/>
                  </a:moveTo>
                  <a:lnTo>
                    <a:pt x="161290" y="33020"/>
                  </a:lnTo>
                </a:path>
                <a:path w="179070" h="149860">
                  <a:moveTo>
                    <a:pt x="161290" y="33020"/>
                  </a:moveTo>
                  <a:lnTo>
                    <a:pt x="179070" y="67310"/>
                  </a:lnTo>
                </a:path>
              </a:pathLst>
            </a:custGeom>
            <a:ln w="330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965950" y="1972309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w="0" h="49530">
                  <a:moveTo>
                    <a:pt x="-16509" y="24764"/>
                  </a:moveTo>
                  <a:lnTo>
                    <a:pt x="16509" y="24764"/>
                  </a:lnTo>
                </a:path>
              </a:pathLst>
            </a:custGeom>
            <a:ln w="495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965950" y="2021839"/>
              <a:ext cx="90170" cy="116839"/>
            </a:xfrm>
            <a:custGeom>
              <a:avLst/>
              <a:gdLst/>
              <a:ahLst/>
              <a:cxnLst/>
              <a:rect l="l" t="t" r="r" b="b"/>
              <a:pathLst>
                <a:path w="90170" h="116839">
                  <a:moveTo>
                    <a:pt x="0" y="0"/>
                  </a:moveTo>
                  <a:lnTo>
                    <a:pt x="17779" y="33020"/>
                  </a:lnTo>
                </a:path>
                <a:path w="90170" h="116839">
                  <a:moveTo>
                    <a:pt x="17779" y="33020"/>
                  </a:moveTo>
                  <a:lnTo>
                    <a:pt x="35559" y="67310"/>
                  </a:lnTo>
                </a:path>
                <a:path w="90170" h="116839">
                  <a:moveTo>
                    <a:pt x="35559" y="67310"/>
                  </a:moveTo>
                  <a:lnTo>
                    <a:pt x="72390" y="100330"/>
                  </a:lnTo>
                </a:path>
                <a:path w="90170" h="116839">
                  <a:moveTo>
                    <a:pt x="72390" y="100330"/>
                  </a:moveTo>
                  <a:lnTo>
                    <a:pt x="90170" y="116839"/>
                  </a:lnTo>
                </a:path>
              </a:pathLst>
            </a:custGeom>
            <a:ln w="330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288530" y="1921509"/>
              <a:ext cx="269240" cy="184150"/>
            </a:xfrm>
            <a:custGeom>
              <a:avLst/>
              <a:gdLst/>
              <a:ahLst/>
              <a:cxnLst/>
              <a:rect l="l" t="t" r="r" b="b"/>
              <a:pathLst>
                <a:path w="269240" h="184150">
                  <a:moveTo>
                    <a:pt x="0" y="0"/>
                  </a:moveTo>
                  <a:lnTo>
                    <a:pt x="125729" y="100329"/>
                  </a:lnTo>
                  <a:lnTo>
                    <a:pt x="0" y="184150"/>
                  </a:lnTo>
                  <a:lnTo>
                    <a:pt x="269240" y="100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356350" y="2021839"/>
              <a:ext cx="1057910" cy="116839"/>
            </a:xfrm>
            <a:custGeom>
              <a:avLst/>
              <a:gdLst/>
              <a:ahLst/>
              <a:cxnLst/>
              <a:rect l="l" t="t" r="r" b="b"/>
              <a:pathLst>
                <a:path w="1057909" h="116839">
                  <a:moveTo>
                    <a:pt x="788670" y="0"/>
                  </a:moveTo>
                  <a:lnTo>
                    <a:pt x="1057909" y="0"/>
                  </a:lnTo>
                </a:path>
                <a:path w="1057909" h="116839">
                  <a:moveTo>
                    <a:pt x="699770" y="116839"/>
                  </a:moveTo>
                  <a:lnTo>
                    <a:pt x="735329" y="100330"/>
                  </a:lnTo>
                </a:path>
                <a:path w="1057909" h="116839">
                  <a:moveTo>
                    <a:pt x="735329" y="100330"/>
                  </a:moveTo>
                  <a:lnTo>
                    <a:pt x="753109" y="83820"/>
                  </a:lnTo>
                </a:path>
                <a:path w="1057909" h="116839">
                  <a:moveTo>
                    <a:pt x="753109" y="83820"/>
                  </a:moveTo>
                  <a:lnTo>
                    <a:pt x="770890" y="33020"/>
                  </a:lnTo>
                </a:path>
                <a:path w="1057909" h="116839">
                  <a:moveTo>
                    <a:pt x="770890" y="33020"/>
                  </a:moveTo>
                  <a:lnTo>
                    <a:pt x="788670" y="0"/>
                  </a:lnTo>
                </a:path>
                <a:path w="1057909" h="116839">
                  <a:moveTo>
                    <a:pt x="0" y="0"/>
                  </a:moveTo>
                  <a:lnTo>
                    <a:pt x="107950" y="0"/>
                  </a:lnTo>
                </a:path>
              </a:pathLst>
            </a:custGeom>
            <a:ln w="330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288530" y="2105659"/>
              <a:ext cx="269240" cy="184150"/>
            </a:xfrm>
            <a:custGeom>
              <a:avLst/>
              <a:gdLst/>
              <a:ahLst/>
              <a:cxnLst/>
              <a:rect l="l" t="t" r="r" b="b"/>
              <a:pathLst>
                <a:path w="269240" h="184150">
                  <a:moveTo>
                    <a:pt x="0" y="0"/>
                  </a:moveTo>
                  <a:lnTo>
                    <a:pt x="125729" y="100329"/>
                  </a:lnTo>
                  <a:lnTo>
                    <a:pt x="0" y="184150"/>
                  </a:lnTo>
                  <a:lnTo>
                    <a:pt x="269240" y="100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482080" y="2089149"/>
              <a:ext cx="932180" cy="233679"/>
            </a:xfrm>
            <a:custGeom>
              <a:avLst/>
              <a:gdLst/>
              <a:ahLst/>
              <a:cxnLst/>
              <a:rect l="l" t="t" r="r" b="b"/>
              <a:pathLst>
                <a:path w="932179" h="233680">
                  <a:moveTo>
                    <a:pt x="662940" y="116839"/>
                  </a:moveTo>
                  <a:lnTo>
                    <a:pt x="932179" y="116839"/>
                  </a:lnTo>
                </a:path>
                <a:path w="932179" h="233680">
                  <a:moveTo>
                    <a:pt x="0" y="116839"/>
                  </a:moveTo>
                  <a:lnTo>
                    <a:pt x="17780" y="67310"/>
                  </a:lnTo>
                </a:path>
                <a:path w="932179" h="233680">
                  <a:moveTo>
                    <a:pt x="17780" y="67310"/>
                  </a:moveTo>
                  <a:lnTo>
                    <a:pt x="35560" y="16510"/>
                  </a:lnTo>
                </a:path>
                <a:path w="932179" h="233680">
                  <a:moveTo>
                    <a:pt x="35560" y="16510"/>
                  </a:moveTo>
                  <a:lnTo>
                    <a:pt x="71120" y="0"/>
                  </a:lnTo>
                </a:path>
                <a:path w="932179" h="233680">
                  <a:moveTo>
                    <a:pt x="71120" y="0"/>
                  </a:moveTo>
                  <a:lnTo>
                    <a:pt x="90170" y="16510"/>
                  </a:lnTo>
                </a:path>
                <a:path w="932179" h="233680">
                  <a:moveTo>
                    <a:pt x="90170" y="16510"/>
                  </a:moveTo>
                  <a:lnTo>
                    <a:pt x="125729" y="49529"/>
                  </a:lnTo>
                </a:path>
                <a:path w="932179" h="233680">
                  <a:moveTo>
                    <a:pt x="125729" y="49529"/>
                  </a:moveTo>
                  <a:lnTo>
                    <a:pt x="143510" y="82550"/>
                  </a:lnTo>
                </a:path>
                <a:path w="932179" h="233680">
                  <a:moveTo>
                    <a:pt x="143510" y="82550"/>
                  </a:moveTo>
                  <a:lnTo>
                    <a:pt x="161290" y="116839"/>
                  </a:lnTo>
                </a:path>
                <a:path w="932179" h="233680">
                  <a:moveTo>
                    <a:pt x="161290" y="116839"/>
                  </a:moveTo>
                  <a:lnTo>
                    <a:pt x="179070" y="149860"/>
                  </a:lnTo>
                </a:path>
                <a:path w="932179" h="233680">
                  <a:moveTo>
                    <a:pt x="179070" y="149860"/>
                  </a:moveTo>
                  <a:lnTo>
                    <a:pt x="196850" y="184150"/>
                  </a:lnTo>
                </a:path>
                <a:path w="932179" h="233680">
                  <a:moveTo>
                    <a:pt x="196850" y="184150"/>
                  </a:moveTo>
                  <a:lnTo>
                    <a:pt x="214629" y="217170"/>
                  </a:lnTo>
                </a:path>
                <a:path w="932179" h="233680">
                  <a:moveTo>
                    <a:pt x="214629" y="217170"/>
                  </a:moveTo>
                  <a:lnTo>
                    <a:pt x="251460" y="233679"/>
                  </a:lnTo>
                </a:path>
                <a:path w="932179" h="233680">
                  <a:moveTo>
                    <a:pt x="251460" y="233679"/>
                  </a:moveTo>
                  <a:lnTo>
                    <a:pt x="269240" y="217170"/>
                  </a:lnTo>
                </a:path>
                <a:path w="932179" h="233680">
                  <a:moveTo>
                    <a:pt x="269240" y="217170"/>
                  </a:moveTo>
                  <a:lnTo>
                    <a:pt x="304800" y="184150"/>
                  </a:lnTo>
                </a:path>
              </a:pathLst>
            </a:custGeom>
            <a:ln w="330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786880" y="2239009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w="0" h="34289">
                  <a:moveTo>
                    <a:pt x="-16509" y="17144"/>
                  </a:moveTo>
                  <a:lnTo>
                    <a:pt x="16509" y="17144"/>
                  </a:lnTo>
                </a:path>
              </a:pathLst>
            </a:custGeom>
            <a:ln w="342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786880" y="2089149"/>
              <a:ext cx="179070" cy="149860"/>
            </a:xfrm>
            <a:custGeom>
              <a:avLst/>
              <a:gdLst/>
              <a:ahLst/>
              <a:cxnLst/>
              <a:rect l="l" t="t" r="r" b="b"/>
              <a:pathLst>
                <a:path w="179070" h="149860">
                  <a:moveTo>
                    <a:pt x="0" y="149860"/>
                  </a:moveTo>
                  <a:lnTo>
                    <a:pt x="17779" y="116839"/>
                  </a:lnTo>
                </a:path>
                <a:path w="179070" h="149860">
                  <a:moveTo>
                    <a:pt x="17779" y="116839"/>
                  </a:moveTo>
                  <a:lnTo>
                    <a:pt x="53340" y="49529"/>
                  </a:lnTo>
                </a:path>
                <a:path w="179070" h="149860">
                  <a:moveTo>
                    <a:pt x="53340" y="49529"/>
                  </a:moveTo>
                  <a:lnTo>
                    <a:pt x="71120" y="16510"/>
                  </a:lnTo>
                </a:path>
                <a:path w="179070" h="149860">
                  <a:moveTo>
                    <a:pt x="71120" y="16510"/>
                  </a:moveTo>
                  <a:lnTo>
                    <a:pt x="107950" y="0"/>
                  </a:lnTo>
                </a:path>
                <a:path w="179070" h="149860">
                  <a:moveTo>
                    <a:pt x="107950" y="0"/>
                  </a:moveTo>
                  <a:lnTo>
                    <a:pt x="124460" y="0"/>
                  </a:lnTo>
                </a:path>
                <a:path w="179070" h="149860">
                  <a:moveTo>
                    <a:pt x="124460" y="0"/>
                  </a:moveTo>
                  <a:lnTo>
                    <a:pt x="161290" y="33020"/>
                  </a:lnTo>
                </a:path>
                <a:path w="179070" h="149860">
                  <a:moveTo>
                    <a:pt x="161290" y="33020"/>
                  </a:moveTo>
                  <a:lnTo>
                    <a:pt x="179070" y="67310"/>
                  </a:lnTo>
                </a:path>
              </a:pathLst>
            </a:custGeom>
            <a:ln w="330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965950" y="2156459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w="0" h="49530">
                  <a:moveTo>
                    <a:pt x="-16509" y="24764"/>
                  </a:moveTo>
                  <a:lnTo>
                    <a:pt x="16509" y="24764"/>
                  </a:lnTo>
                </a:path>
              </a:pathLst>
            </a:custGeom>
            <a:ln w="495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356350" y="2205989"/>
              <a:ext cx="788670" cy="116839"/>
            </a:xfrm>
            <a:custGeom>
              <a:avLst/>
              <a:gdLst/>
              <a:ahLst/>
              <a:cxnLst/>
              <a:rect l="l" t="t" r="r" b="b"/>
              <a:pathLst>
                <a:path w="788670" h="116839">
                  <a:moveTo>
                    <a:pt x="609600" y="0"/>
                  </a:moveTo>
                  <a:lnTo>
                    <a:pt x="627379" y="33020"/>
                  </a:lnTo>
                </a:path>
                <a:path w="788670" h="116839">
                  <a:moveTo>
                    <a:pt x="627379" y="33020"/>
                  </a:moveTo>
                  <a:lnTo>
                    <a:pt x="645159" y="67310"/>
                  </a:lnTo>
                </a:path>
                <a:path w="788670" h="116839">
                  <a:moveTo>
                    <a:pt x="645159" y="67310"/>
                  </a:moveTo>
                  <a:lnTo>
                    <a:pt x="681990" y="100330"/>
                  </a:lnTo>
                </a:path>
                <a:path w="788670" h="116839">
                  <a:moveTo>
                    <a:pt x="681990" y="100330"/>
                  </a:moveTo>
                  <a:lnTo>
                    <a:pt x="699770" y="116839"/>
                  </a:lnTo>
                </a:path>
                <a:path w="788670" h="116839">
                  <a:moveTo>
                    <a:pt x="699770" y="116839"/>
                  </a:moveTo>
                  <a:lnTo>
                    <a:pt x="735329" y="100330"/>
                  </a:lnTo>
                </a:path>
                <a:path w="788670" h="116839">
                  <a:moveTo>
                    <a:pt x="735329" y="100330"/>
                  </a:moveTo>
                  <a:lnTo>
                    <a:pt x="753109" y="83820"/>
                  </a:lnTo>
                </a:path>
                <a:path w="788670" h="116839">
                  <a:moveTo>
                    <a:pt x="753109" y="83820"/>
                  </a:moveTo>
                  <a:lnTo>
                    <a:pt x="770890" y="33020"/>
                  </a:lnTo>
                </a:path>
                <a:path w="788670" h="116839">
                  <a:moveTo>
                    <a:pt x="770890" y="33020"/>
                  </a:moveTo>
                  <a:lnTo>
                    <a:pt x="788670" y="0"/>
                  </a:lnTo>
                </a:path>
                <a:path w="788670" h="116839">
                  <a:moveTo>
                    <a:pt x="0" y="0"/>
                  </a:moveTo>
                  <a:lnTo>
                    <a:pt x="107950" y="0"/>
                  </a:lnTo>
                </a:path>
              </a:pathLst>
            </a:custGeom>
            <a:ln w="330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6748780" y="1064357"/>
            <a:ext cx="387350" cy="782320"/>
          </a:xfrm>
          <a:prstGeom prst="rect">
            <a:avLst/>
          </a:prstGeom>
        </p:spPr>
        <p:txBody>
          <a:bodyPr wrap="square" lIns="0" tIns="12319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70"/>
              </a:spcBef>
            </a:pPr>
            <a:r>
              <a:rPr dirty="0" sz="1700" spc="95" i="1">
                <a:latin typeface="Times New Roman"/>
                <a:cs typeface="Times New Roman"/>
              </a:rPr>
              <a:t>E</a:t>
            </a:r>
            <a:r>
              <a:rPr dirty="0" baseline="-27777" sz="1950" spc="142">
                <a:latin typeface="Times New Roman"/>
                <a:cs typeface="Times New Roman"/>
              </a:rPr>
              <a:t>2</a:t>
            </a:r>
            <a:endParaRPr baseline="-27777"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40"/>
              </a:spcBef>
            </a:pPr>
            <a:r>
              <a:rPr dirty="0" sz="1700" spc="120" i="1">
                <a:latin typeface="Times New Roman"/>
                <a:cs typeface="Times New Roman"/>
              </a:rPr>
              <a:t>h</a:t>
            </a:r>
            <a:r>
              <a:rPr dirty="0" sz="1750" spc="120">
                <a:latin typeface="Symbol"/>
                <a:cs typeface="Symbol"/>
              </a:rPr>
              <a:t>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731000" y="2317870"/>
            <a:ext cx="476250" cy="74739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sz="1700" spc="125" i="1">
                <a:latin typeface="Times New Roman"/>
                <a:cs typeface="Times New Roman"/>
              </a:rPr>
              <a:t>h</a:t>
            </a:r>
            <a:r>
              <a:rPr dirty="0" sz="1750" spc="125">
                <a:latin typeface="Symbol"/>
                <a:cs typeface="Symbol"/>
              </a:rPr>
              <a:t></a:t>
            </a:r>
            <a:endParaRPr sz="1750">
              <a:latin typeface="Symbol"/>
              <a:cs typeface="Symbol"/>
            </a:endParaRPr>
          </a:p>
          <a:p>
            <a:pPr marL="199390">
              <a:lnSpc>
                <a:spcPct val="100000"/>
              </a:lnSpc>
              <a:spcBef>
                <a:spcPts val="1500"/>
              </a:spcBef>
            </a:pPr>
            <a:r>
              <a:rPr dirty="0" sz="1700" spc="90" i="1">
                <a:latin typeface="Times New Roman"/>
                <a:cs typeface="Times New Roman"/>
              </a:rPr>
              <a:t>E</a:t>
            </a:r>
            <a:r>
              <a:rPr dirty="0" baseline="-27777" sz="1950" spc="135">
                <a:latin typeface="Times New Roman"/>
                <a:cs typeface="Times New Roman"/>
              </a:rPr>
              <a:t>1</a:t>
            </a:r>
            <a:endParaRPr baseline="-27777" sz="19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240529" y="2729229"/>
            <a:ext cx="31496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700" spc="90" i="1">
                <a:latin typeface="Times New Roman"/>
                <a:cs typeface="Times New Roman"/>
              </a:rPr>
              <a:t>E</a:t>
            </a:r>
            <a:r>
              <a:rPr dirty="0" baseline="-27777" sz="1950" spc="135">
                <a:latin typeface="Times New Roman"/>
                <a:cs typeface="Times New Roman"/>
              </a:rPr>
              <a:t>1</a:t>
            </a:r>
            <a:endParaRPr baseline="-27777" sz="19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64159" y="3838650"/>
            <a:ext cx="6931025" cy="9042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ts val="1980"/>
              </a:lnSpc>
              <a:spcBef>
                <a:spcPts val="180"/>
              </a:spcBef>
            </a:pPr>
            <a:r>
              <a:rPr dirty="0" sz="1950" spc="25">
                <a:latin typeface="Times New Roman"/>
                <a:cs typeface="Times New Roman"/>
              </a:rPr>
              <a:t>Absorption,</a:t>
            </a:r>
            <a:r>
              <a:rPr dirty="0" sz="1950" spc="-60">
                <a:latin typeface="Times New Roman"/>
                <a:cs typeface="Times New Roman"/>
              </a:rPr>
              <a:t> </a:t>
            </a:r>
            <a:r>
              <a:rPr dirty="0" sz="1950" spc="45">
                <a:latin typeface="Times New Roman"/>
                <a:cs typeface="Times New Roman"/>
              </a:rPr>
              <a:t>spontaneous</a:t>
            </a:r>
            <a:r>
              <a:rPr dirty="0" sz="1950" spc="35">
                <a:latin typeface="Times New Roman"/>
                <a:cs typeface="Times New Roman"/>
              </a:rPr>
              <a:t> </a:t>
            </a:r>
            <a:r>
              <a:rPr dirty="0" sz="1950" spc="70">
                <a:latin typeface="Times New Roman"/>
                <a:cs typeface="Times New Roman"/>
              </a:rPr>
              <a:t>(random</a:t>
            </a:r>
            <a:r>
              <a:rPr dirty="0" sz="1950" spc="-135">
                <a:latin typeface="Times New Roman"/>
                <a:cs typeface="Times New Roman"/>
              </a:rPr>
              <a:t> </a:t>
            </a:r>
            <a:r>
              <a:rPr dirty="0" sz="1950" spc="25">
                <a:latin typeface="Times New Roman"/>
                <a:cs typeface="Times New Roman"/>
              </a:rPr>
              <a:t>photon)</a:t>
            </a:r>
            <a:r>
              <a:rPr dirty="0" sz="1950" spc="20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Times New Roman"/>
                <a:cs typeface="Times New Roman"/>
              </a:rPr>
              <a:t>emission</a:t>
            </a:r>
            <a:r>
              <a:rPr dirty="0" sz="1950" spc="-70">
                <a:latin typeface="Times New Roman"/>
                <a:cs typeface="Times New Roman"/>
              </a:rPr>
              <a:t> </a:t>
            </a:r>
            <a:r>
              <a:rPr dirty="0" sz="1950" spc="90">
                <a:latin typeface="Times New Roman"/>
                <a:cs typeface="Times New Roman"/>
              </a:rPr>
              <a:t>and</a:t>
            </a:r>
            <a:r>
              <a:rPr dirty="0" sz="1950" spc="-70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Times New Roman"/>
                <a:cs typeface="Times New Roman"/>
              </a:rPr>
              <a:t>stimulated </a:t>
            </a:r>
            <a:r>
              <a:rPr dirty="0" sz="1950" spc="-470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Times New Roman"/>
                <a:cs typeface="Times New Roman"/>
              </a:rPr>
              <a:t>emission.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r>
              <a:rPr dirty="0" sz="1550" spc="200">
                <a:latin typeface="Times New Roman"/>
                <a:cs typeface="Times New Roman"/>
              </a:rPr>
              <a:t>©</a:t>
            </a:r>
            <a:r>
              <a:rPr dirty="0" sz="1550" spc="-70">
                <a:latin typeface="Times New Roman"/>
                <a:cs typeface="Times New Roman"/>
              </a:rPr>
              <a:t> </a:t>
            </a:r>
            <a:r>
              <a:rPr dirty="0" sz="1550" spc="85">
                <a:latin typeface="Times New Roman"/>
                <a:cs typeface="Times New Roman"/>
              </a:rPr>
              <a:t>1999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 spc="55">
                <a:latin typeface="Times New Roman"/>
                <a:cs typeface="Times New Roman"/>
              </a:rPr>
              <a:t>S.O.</a:t>
            </a:r>
            <a:r>
              <a:rPr dirty="0" sz="1550" spc="5">
                <a:latin typeface="Times New Roman"/>
                <a:cs typeface="Times New Roman"/>
              </a:rPr>
              <a:t> </a:t>
            </a:r>
            <a:r>
              <a:rPr dirty="0" sz="1550" spc="85">
                <a:latin typeface="Times New Roman"/>
                <a:cs typeface="Times New Roman"/>
              </a:rPr>
              <a:t>Kasap,</a:t>
            </a:r>
            <a:r>
              <a:rPr dirty="0" sz="1550" spc="-125">
                <a:latin typeface="Times New Roman"/>
                <a:cs typeface="Times New Roman"/>
              </a:rPr>
              <a:t> </a:t>
            </a:r>
            <a:r>
              <a:rPr dirty="0" sz="1550" spc="40" i="1">
                <a:latin typeface="Times New Roman"/>
                <a:cs typeface="Times New Roman"/>
              </a:rPr>
              <a:t>Optoelectronics</a:t>
            </a:r>
            <a:r>
              <a:rPr dirty="0" sz="1550" spc="325" i="1">
                <a:latin typeface="Times New Roman"/>
                <a:cs typeface="Times New Roman"/>
              </a:rPr>
              <a:t> </a:t>
            </a:r>
            <a:r>
              <a:rPr dirty="0" sz="1550" spc="60">
                <a:latin typeface="Times New Roman"/>
                <a:cs typeface="Times New Roman"/>
              </a:rPr>
              <a:t>(Prentice</a:t>
            </a:r>
            <a:r>
              <a:rPr dirty="0" sz="1550" spc="-65">
                <a:latin typeface="Times New Roman"/>
                <a:cs typeface="Times New Roman"/>
              </a:rPr>
              <a:t> </a:t>
            </a:r>
            <a:r>
              <a:rPr dirty="0" sz="1550" spc="45">
                <a:latin typeface="Times New Roman"/>
                <a:cs typeface="Times New Roman"/>
              </a:rPr>
              <a:t>Hall)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67" name="object 6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25515" y="1243964"/>
            <a:ext cx="206374" cy="192404"/>
          </a:xfrm>
          <a:prstGeom prst="rect">
            <a:avLst/>
          </a:prstGeom>
        </p:spPr>
      </p:pic>
      <p:sp>
        <p:nvSpPr>
          <p:cNvPr id="68" name="object 68"/>
          <p:cNvSpPr/>
          <p:nvPr/>
        </p:nvSpPr>
        <p:spPr>
          <a:xfrm>
            <a:off x="0" y="3810000"/>
            <a:ext cx="9144000" cy="3048000"/>
          </a:xfrm>
          <a:custGeom>
            <a:avLst/>
            <a:gdLst/>
            <a:ahLst/>
            <a:cxnLst/>
            <a:rect l="l" t="t" r="r" b="b"/>
            <a:pathLst>
              <a:path w="9144000" h="3048000">
                <a:moveTo>
                  <a:pt x="0" y="0"/>
                </a:moveTo>
                <a:lnTo>
                  <a:pt x="9144000" y="0"/>
                </a:lnTo>
                <a:lnTo>
                  <a:pt x="9144000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270" y="3296920"/>
            <a:ext cx="8649970" cy="3655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14350">
              <a:lnSpc>
                <a:spcPct val="100000"/>
              </a:lnSpc>
              <a:spcBef>
                <a:spcPts val="130"/>
              </a:spcBef>
              <a:tabLst>
                <a:tab pos="2484755" algn="l"/>
                <a:tab pos="5423535" algn="l"/>
              </a:tabLst>
            </a:pPr>
            <a:r>
              <a:rPr dirty="0" sz="1950" spc="85">
                <a:latin typeface="Times New Roman"/>
                <a:cs typeface="Times New Roman"/>
              </a:rPr>
              <a:t>(a)</a:t>
            </a:r>
            <a:r>
              <a:rPr dirty="0" sz="1950" spc="30">
                <a:latin typeface="Times New Roman"/>
                <a:cs typeface="Times New Roman"/>
              </a:rPr>
              <a:t> </a:t>
            </a:r>
            <a:r>
              <a:rPr dirty="0" sz="1950" spc="35">
                <a:latin typeface="Times New Roman"/>
                <a:cs typeface="Times New Roman"/>
              </a:rPr>
              <a:t>Absorption	</a:t>
            </a:r>
            <a:r>
              <a:rPr dirty="0" sz="1950" spc="50">
                <a:latin typeface="Times New Roman"/>
                <a:cs typeface="Times New Roman"/>
              </a:rPr>
              <a:t>(b)</a:t>
            </a:r>
            <a:r>
              <a:rPr dirty="0" sz="1950" spc="40">
                <a:latin typeface="Times New Roman"/>
                <a:cs typeface="Times New Roman"/>
              </a:rPr>
              <a:t> Spontaneous</a:t>
            </a:r>
            <a:r>
              <a:rPr dirty="0" sz="1950" spc="45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Times New Roman"/>
                <a:cs typeface="Times New Roman"/>
              </a:rPr>
              <a:t>emission	</a:t>
            </a:r>
            <a:r>
              <a:rPr dirty="0" sz="1950" spc="95">
                <a:latin typeface="Times New Roman"/>
                <a:cs typeface="Times New Roman"/>
              </a:rPr>
              <a:t>(c)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 spc="25">
                <a:latin typeface="Times New Roman"/>
                <a:cs typeface="Times New Roman"/>
              </a:rPr>
              <a:t>Stimulated</a:t>
            </a:r>
            <a:r>
              <a:rPr dirty="0" sz="1950" spc="-90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Times New Roman"/>
                <a:cs typeface="Times New Roman"/>
              </a:rPr>
              <a:t>emission</a:t>
            </a:r>
            <a:endParaRPr sz="1950">
              <a:latin typeface="Times New Roman"/>
              <a:cs typeface="Times New Roman"/>
            </a:endParaRPr>
          </a:p>
          <a:p>
            <a:pPr marL="88900" marR="81280">
              <a:lnSpc>
                <a:spcPct val="100000"/>
              </a:lnSpc>
              <a:spcBef>
                <a:spcPts val="1939"/>
              </a:spcBef>
              <a:buSzPct val="95000"/>
              <a:buFont typeface="MS UI Gothic"/>
              <a:buChar char="❑"/>
              <a:tabLst>
                <a:tab pos="318770" algn="l"/>
              </a:tabLst>
            </a:pPr>
            <a:r>
              <a:rPr dirty="0" sz="2000" spc="-5">
                <a:latin typeface="Arial MT"/>
                <a:cs typeface="Arial MT"/>
              </a:rPr>
              <a:t>In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stimulated</a:t>
            </a:r>
            <a:r>
              <a:rPr dirty="0" sz="2000">
                <a:latin typeface="Arial MT"/>
                <a:cs typeface="Arial MT"/>
              </a:rPr>
              <a:t> emission,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 incoming </a:t>
            </a:r>
            <a:r>
              <a:rPr dirty="0" sz="2000" spc="-5">
                <a:latin typeface="Arial MT"/>
                <a:cs typeface="Arial MT"/>
              </a:rPr>
              <a:t>photon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with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energy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20">
                <a:latin typeface="Arial MT"/>
                <a:cs typeface="Arial MT"/>
              </a:rPr>
              <a:t>h</a:t>
            </a:r>
            <a:r>
              <a:rPr dirty="0" sz="2000" spc="20">
                <a:latin typeface="Symbol"/>
                <a:cs typeface="Symbol"/>
              </a:rPr>
              <a:t>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Arial MT"/>
                <a:cs typeface="Arial MT"/>
              </a:rPr>
              <a:t>stimulates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emission</a:t>
            </a:r>
            <a:r>
              <a:rPr dirty="0" sz="2000">
                <a:latin typeface="Arial MT"/>
                <a:cs typeface="Arial MT"/>
              </a:rPr>
              <a:t> process </a:t>
            </a:r>
            <a:r>
              <a:rPr dirty="0" sz="2000" spc="-5">
                <a:latin typeface="Arial MT"/>
                <a:cs typeface="Arial MT"/>
              </a:rPr>
              <a:t>by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inducing </a:t>
            </a:r>
            <a:r>
              <a:rPr dirty="0" sz="2000" spc="-5">
                <a:latin typeface="Arial MT"/>
                <a:cs typeface="Arial MT"/>
              </a:rPr>
              <a:t>electrons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20">
                <a:latin typeface="Arial MT"/>
                <a:cs typeface="Arial MT"/>
              </a:rPr>
              <a:t>E</a:t>
            </a:r>
            <a:r>
              <a:rPr dirty="0" baseline="-24154" sz="1725" spc="30">
                <a:latin typeface="Arial MT"/>
                <a:cs typeface="Arial MT"/>
              </a:rPr>
              <a:t>2</a:t>
            </a:r>
            <a:r>
              <a:rPr dirty="0" baseline="-24154" sz="1725" spc="352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>
                <a:latin typeface="Arial MT"/>
                <a:cs typeface="Arial MT"/>
              </a:rPr>
              <a:t> transit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down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E</a:t>
            </a:r>
            <a:r>
              <a:rPr dirty="0" baseline="-24154" sz="1725" spc="7">
                <a:latin typeface="Arial MT"/>
                <a:cs typeface="Arial MT"/>
              </a:rPr>
              <a:t>1.</a:t>
            </a:r>
            <a:endParaRPr baseline="-24154" sz="1725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S UI Gothic"/>
              <a:buChar char="❑"/>
            </a:pPr>
            <a:endParaRPr sz="2950">
              <a:latin typeface="Arial MT"/>
              <a:cs typeface="Arial MT"/>
            </a:endParaRPr>
          </a:p>
          <a:p>
            <a:pPr marL="318135" indent="-229870">
              <a:lnSpc>
                <a:spcPct val="100000"/>
              </a:lnSpc>
              <a:buSzPct val="95000"/>
              <a:buFont typeface="MS UI Gothic"/>
              <a:buChar char="❑"/>
              <a:tabLst>
                <a:tab pos="318770" algn="l"/>
              </a:tabLst>
            </a:pPr>
            <a:r>
              <a:rPr dirty="0" sz="2000" spc="-5">
                <a:latin typeface="Arial MT"/>
                <a:cs typeface="Arial MT"/>
              </a:rPr>
              <a:t>While moving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down to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E</a:t>
            </a:r>
            <a:r>
              <a:rPr dirty="0" baseline="-24154" sz="1725" spc="7">
                <a:latin typeface="Arial MT"/>
                <a:cs typeface="Arial MT"/>
              </a:rPr>
              <a:t>1</a:t>
            </a:r>
            <a:r>
              <a:rPr dirty="0" sz="2000" spc="5">
                <a:latin typeface="Arial MT"/>
                <a:cs typeface="Arial MT"/>
              </a:rPr>
              <a:t>,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photon</a:t>
            </a:r>
            <a:r>
              <a:rPr dirty="0" sz="2000" spc="-5">
                <a:latin typeface="Arial MT"/>
                <a:cs typeface="Arial MT"/>
              </a:rPr>
              <a:t> of the</a:t>
            </a:r>
            <a:r>
              <a:rPr dirty="0" sz="2000">
                <a:latin typeface="Arial MT"/>
                <a:cs typeface="Arial MT"/>
              </a:rPr>
              <a:t> same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energy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h</a:t>
            </a:r>
            <a:r>
              <a:rPr dirty="0" sz="2000" spc="10">
                <a:latin typeface="Symbol"/>
                <a:cs typeface="Symbol"/>
              </a:rPr>
              <a:t>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Arial MT"/>
                <a:cs typeface="Arial MT"/>
              </a:rPr>
              <a:t>will </a:t>
            </a:r>
            <a:r>
              <a:rPr dirty="0" sz="2000" spc="-5">
                <a:latin typeface="Arial MT"/>
                <a:cs typeface="Arial MT"/>
              </a:rPr>
              <a:t>be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emitted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S UI Gothic"/>
              <a:buChar char="❑"/>
            </a:pPr>
            <a:endParaRPr sz="2950">
              <a:latin typeface="Arial MT"/>
              <a:cs typeface="Arial MT"/>
            </a:endParaRPr>
          </a:p>
          <a:p>
            <a:pPr marL="318135" indent="-229870">
              <a:lnSpc>
                <a:spcPct val="100000"/>
              </a:lnSpc>
              <a:buSzPct val="95000"/>
              <a:buFont typeface="MS UI Gothic"/>
              <a:buChar char="❑"/>
              <a:tabLst>
                <a:tab pos="318770" algn="l"/>
              </a:tabLst>
            </a:pPr>
            <a:r>
              <a:rPr dirty="0" sz="2000" spc="-5">
                <a:latin typeface="Arial MT"/>
                <a:cs typeface="Arial MT"/>
              </a:rPr>
              <a:t>Resulting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2 </a:t>
            </a:r>
            <a:r>
              <a:rPr dirty="0" sz="2000" spc="-5">
                <a:latin typeface="Arial MT"/>
                <a:cs typeface="Arial MT"/>
              </a:rPr>
              <a:t>photons </a:t>
            </a:r>
            <a:r>
              <a:rPr dirty="0" sz="2000">
                <a:latin typeface="Arial MT"/>
                <a:cs typeface="Arial MT"/>
              </a:rPr>
              <a:t>coming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out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>
                <a:latin typeface="Arial MT"/>
                <a:cs typeface="Arial MT"/>
              </a:rPr>
              <a:t> system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S UI Gothic"/>
              <a:buChar char="❑"/>
            </a:pPr>
            <a:endParaRPr sz="2650">
              <a:latin typeface="Arial MT"/>
              <a:cs typeface="Arial MT"/>
            </a:endParaRPr>
          </a:p>
          <a:p>
            <a:pPr marL="88900" marR="485775">
              <a:lnSpc>
                <a:spcPct val="100000"/>
              </a:lnSpc>
              <a:buSzPct val="95000"/>
              <a:buFont typeface="MS UI Gothic"/>
              <a:buChar char="❑"/>
              <a:tabLst>
                <a:tab pos="318770" algn="l"/>
              </a:tabLst>
            </a:pPr>
            <a:r>
              <a:rPr dirty="0" sz="2000" spc="-5">
                <a:latin typeface="Arial MT"/>
                <a:cs typeface="Arial MT"/>
              </a:rPr>
              <a:t>Photons</a:t>
            </a:r>
            <a:r>
              <a:rPr dirty="0" sz="2000">
                <a:latin typeface="Arial MT"/>
                <a:cs typeface="Arial MT"/>
              </a:rPr>
              <a:t> are </a:t>
            </a:r>
            <a:r>
              <a:rPr dirty="0" sz="2000" spc="-5">
                <a:latin typeface="Arial MT"/>
                <a:cs typeface="Arial MT"/>
              </a:rPr>
              <a:t>amplified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– one incoming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photon</a:t>
            </a:r>
            <a:r>
              <a:rPr dirty="0" sz="2000">
                <a:latin typeface="Arial MT"/>
                <a:cs typeface="Arial MT"/>
              </a:rPr>
              <a:t> resulting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two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photons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coming</a:t>
            </a:r>
            <a:r>
              <a:rPr dirty="0" sz="2000" spc="-5">
                <a:latin typeface="Arial MT"/>
                <a:cs typeface="Arial MT"/>
              </a:rPr>
              <a:t> out.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379" y="71120"/>
            <a:ext cx="50876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9240" algn="l"/>
              </a:tabLst>
            </a:pPr>
            <a:r>
              <a:rPr dirty="0" sz="4400">
                <a:latin typeface="Arial MT"/>
                <a:cs typeface="Arial MT"/>
              </a:rPr>
              <a:t>P</a:t>
            </a:r>
            <a:r>
              <a:rPr dirty="0" sz="4400" spc="-5">
                <a:latin typeface="Arial MT"/>
                <a:cs typeface="Arial MT"/>
              </a:rPr>
              <a:t>opula</a:t>
            </a:r>
            <a:r>
              <a:rPr dirty="0" sz="4400" spc="5">
                <a:latin typeface="Arial MT"/>
                <a:cs typeface="Arial MT"/>
              </a:rPr>
              <a:t>t</a:t>
            </a:r>
            <a:r>
              <a:rPr dirty="0" sz="4400" spc="-5">
                <a:latin typeface="Arial MT"/>
                <a:cs typeface="Arial MT"/>
              </a:rPr>
              <a:t>io</a:t>
            </a:r>
            <a:r>
              <a:rPr dirty="0" sz="4400">
                <a:latin typeface="Arial MT"/>
                <a:cs typeface="Arial MT"/>
              </a:rPr>
              <a:t>n	</a:t>
            </a:r>
            <a:r>
              <a:rPr dirty="0" sz="4400" spc="-5">
                <a:latin typeface="Arial MT"/>
                <a:cs typeface="Arial MT"/>
              </a:rPr>
              <a:t>Inv</a:t>
            </a:r>
            <a:r>
              <a:rPr dirty="0" sz="4400" spc="-10">
                <a:latin typeface="Arial MT"/>
                <a:cs typeface="Arial MT"/>
              </a:rPr>
              <a:t>e</a:t>
            </a:r>
            <a:r>
              <a:rPr dirty="0" sz="4400">
                <a:latin typeface="Arial MT"/>
                <a:cs typeface="Arial MT"/>
              </a:rPr>
              <a:t>rs</a:t>
            </a:r>
            <a:r>
              <a:rPr dirty="0" sz="4400" spc="-5">
                <a:latin typeface="Arial MT"/>
                <a:cs typeface="Arial MT"/>
              </a:rPr>
              <a:t>ion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070" y="131317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969" y="1329690"/>
            <a:ext cx="4451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3115" algn="l"/>
                <a:tab pos="2489835" algn="l"/>
                <a:tab pos="4185285" algn="l"/>
              </a:tabLst>
            </a:pP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n	e</a:t>
            </a:r>
            <a:r>
              <a:rPr dirty="0" sz="2400" spc="-10">
                <a:latin typeface="Arial MT"/>
                <a:cs typeface="Arial MT"/>
              </a:rPr>
              <a:t>qu</a:t>
            </a:r>
            <a:r>
              <a:rPr dirty="0" sz="2400" spc="-5">
                <a:latin typeface="Arial MT"/>
                <a:cs typeface="Arial MT"/>
              </a:rPr>
              <a:t>ili</a:t>
            </a:r>
            <a:r>
              <a:rPr dirty="0" sz="2400" spc="-10">
                <a:latin typeface="Arial MT"/>
                <a:cs typeface="Arial MT"/>
              </a:rPr>
              <a:t>b</a:t>
            </a:r>
            <a:r>
              <a:rPr dirty="0" sz="2400">
                <a:latin typeface="Arial MT"/>
                <a:cs typeface="Arial MT"/>
              </a:rPr>
              <a:t>r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 spc="-10">
                <a:latin typeface="Arial MT"/>
                <a:cs typeface="Arial MT"/>
              </a:rPr>
              <a:t>u</a:t>
            </a:r>
            <a:r>
              <a:rPr dirty="0" sz="2400">
                <a:latin typeface="Arial MT"/>
                <a:cs typeface="Arial MT"/>
              </a:rPr>
              <a:t>m	</a:t>
            </a:r>
            <a:r>
              <a:rPr dirty="0" sz="2400" spc="-10">
                <a:latin typeface="Arial MT"/>
                <a:cs typeface="Arial MT"/>
              </a:rPr>
              <a:t>d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s</a:t>
            </a:r>
            <a:r>
              <a:rPr dirty="0" sz="2400" spc="10">
                <a:latin typeface="Arial MT"/>
                <a:cs typeface="Arial MT"/>
              </a:rPr>
              <a:t>t</a:t>
            </a:r>
            <a:r>
              <a:rPr dirty="0" sz="2400">
                <a:latin typeface="Arial MT"/>
                <a:cs typeface="Arial MT"/>
              </a:rPr>
              <a:t>r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 spc="-10">
                <a:latin typeface="Arial MT"/>
                <a:cs typeface="Arial MT"/>
              </a:rPr>
              <a:t>bu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n	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f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969" y="1695450"/>
            <a:ext cx="4452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4920" algn="l"/>
                <a:tab pos="2617470" algn="l"/>
                <a:tab pos="3460115" algn="l"/>
              </a:tabLst>
            </a:pPr>
            <a:r>
              <a:rPr dirty="0" sz="2400">
                <a:latin typeface="Arial MT"/>
                <a:cs typeface="Arial MT"/>
              </a:rPr>
              <a:t>atoms	</a:t>
            </a:r>
            <a:r>
              <a:rPr dirty="0" sz="2400" spc="-5">
                <a:latin typeface="Arial MT"/>
                <a:cs typeface="Arial MT"/>
              </a:rPr>
              <a:t>among	the	</a:t>
            </a:r>
            <a:r>
              <a:rPr dirty="0" sz="2400" spc="-10">
                <a:latin typeface="Arial MT"/>
                <a:cs typeface="Arial MT"/>
              </a:rPr>
              <a:t>various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670" y="1977389"/>
            <a:ext cx="4861560" cy="133223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760"/>
              </a:spcBef>
            </a:pPr>
            <a:r>
              <a:rPr dirty="0" sz="2400" spc="-10">
                <a:latin typeface="Arial MT"/>
                <a:cs typeface="Arial MT"/>
              </a:rPr>
              <a:t>energy level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atomic</a:t>
            </a:r>
            <a:r>
              <a:rPr dirty="0" sz="2400" spc="-5">
                <a:latin typeface="Arial MT"/>
                <a:cs typeface="Arial MT"/>
              </a:rPr>
              <a:t> system</a:t>
            </a:r>
            <a:endParaRPr sz="2400">
              <a:latin typeface="Arial MT"/>
              <a:cs typeface="Arial MT"/>
            </a:endParaRPr>
          </a:p>
          <a:p>
            <a:pPr marL="381000" marR="43180" indent="-342900">
              <a:lnSpc>
                <a:spcPct val="111500"/>
              </a:lnSpc>
              <a:spcBef>
                <a:spcPts val="325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baseline="1157" sz="3600">
                <a:latin typeface="Arial MT"/>
                <a:cs typeface="Arial MT"/>
              </a:rPr>
              <a:t>To</a:t>
            </a:r>
            <a:r>
              <a:rPr dirty="0" baseline="1157" sz="3600" spc="270">
                <a:latin typeface="Arial MT"/>
                <a:cs typeface="Arial MT"/>
              </a:rPr>
              <a:t> </a:t>
            </a:r>
            <a:r>
              <a:rPr dirty="0" baseline="1157" sz="3600" spc="-15">
                <a:latin typeface="Arial MT"/>
                <a:cs typeface="Arial MT"/>
              </a:rPr>
              <a:t>induce</a:t>
            </a:r>
            <a:r>
              <a:rPr dirty="0" baseline="1157" sz="3600" spc="277">
                <a:latin typeface="Arial MT"/>
                <a:cs typeface="Arial MT"/>
              </a:rPr>
              <a:t> </a:t>
            </a:r>
            <a:r>
              <a:rPr dirty="0" baseline="1157" sz="3600" spc="7">
                <a:latin typeface="Arial MT"/>
                <a:cs typeface="Arial MT"/>
              </a:rPr>
              <a:t>more</a:t>
            </a:r>
            <a:r>
              <a:rPr dirty="0" baseline="1157" sz="3600" spc="254">
                <a:latin typeface="Arial MT"/>
                <a:cs typeface="Arial MT"/>
              </a:rPr>
              <a:t> </a:t>
            </a:r>
            <a:r>
              <a:rPr dirty="0" baseline="1157" sz="3600">
                <a:latin typeface="Arial MT"/>
                <a:cs typeface="Arial MT"/>
              </a:rPr>
              <a:t>atoms</a:t>
            </a:r>
            <a:r>
              <a:rPr dirty="0" baseline="1157" sz="3600" spc="277">
                <a:latin typeface="Arial MT"/>
                <a:cs typeface="Arial MT"/>
              </a:rPr>
              <a:t> </a:t>
            </a:r>
            <a:r>
              <a:rPr dirty="0" baseline="1157" sz="3600" spc="-7">
                <a:latin typeface="Arial MT"/>
                <a:cs typeface="Arial MT"/>
              </a:rPr>
              <a:t>in</a:t>
            </a:r>
            <a:r>
              <a:rPr dirty="0" baseline="1157" sz="3600" spc="277">
                <a:latin typeface="Arial MT"/>
                <a:cs typeface="Arial MT"/>
              </a:rPr>
              <a:t> </a:t>
            </a:r>
            <a:r>
              <a:rPr dirty="0" baseline="1157" sz="3600" spc="-157">
                <a:latin typeface="Arial MT"/>
                <a:cs typeface="Arial MT"/>
              </a:rPr>
              <a:t>E</a:t>
            </a:r>
            <a:r>
              <a:rPr dirty="0" baseline="-21825" sz="2100" spc="-157">
                <a:latin typeface="Arial MT"/>
                <a:cs typeface="Arial MT"/>
              </a:rPr>
              <a:t>2</a:t>
            </a:r>
            <a:r>
              <a:rPr dirty="0" baseline="1157" sz="3600" spc="-157">
                <a:latin typeface="Arial MT"/>
                <a:cs typeface="Arial MT"/>
              </a:rPr>
              <a:t>,</a:t>
            </a:r>
            <a:r>
              <a:rPr dirty="0" baseline="1157" sz="3600" spc="277">
                <a:latin typeface="Arial MT"/>
                <a:cs typeface="Arial MT"/>
              </a:rPr>
              <a:t> </a:t>
            </a:r>
            <a:r>
              <a:rPr dirty="0" baseline="1157" sz="3600" spc="-7">
                <a:latin typeface="Arial MT"/>
                <a:cs typeface="Arial MT"/>
              </a:rPr>
              <a:t>i.e. </a:t>
            </a:r>
            <a:r>
              <a:rPr dirty="0" baseline="1157" sz="3600" spc="-9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55">
                <a:latin typeface="Arial MT"/>
                <a:cs typeface="Arial MT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create</a:t>
            </a:r>
            <a:r>
              <a:rPr dirty="0" u="heavy" sz="2400" spc="4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population</a:t>
            </a:r>
            <a:r>
              <a:rPr dirty="0" u="heavy" sz="2400" spc="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inversion</a:t>
            </a:r>
            <a:r>
              <a:rPr dirty="0" sz="2400" spc="-5">
                <a:latin typeface="Arial MT"/>
                <a:cs typeface="Arial MT"/>
              </a:rPr>
              <a:t>,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869" y="3284220"/>
            <a:ext cx="4526280" cy="291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41275">
              <a:lnSpc>
                <a:spcPct val="100000"/>
              </a:lnSpc>
              <a:spcBef>
                <a:spcPts val="100"/>
              </a:spcBef>
              <a:tabLst>
                <a:tab pos="451484" algn="l"/>
                <a:tab pos="1360170" algn="l"/>
                <a:tab pos="2609850" algn="l"/>
                <a:tab pos="3095625" algn="l"/>
                <a:tab pos="4257040" algn="l"/>
              </a:tabLst>
            </a:pPr>
            <a:r>
              <a:rPr dirty="0" sz="2400">
                <a:latin typeface="Arial MT"/>
                <a:cs typeface="Arial MT"/>
              </a:rPr>
              <a:t>a	</a:t>
            </a: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 spc="-10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r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e	</a:t>
            </a:r>
            <a:r>
              <a:rPr dirty="0" sz="2400" spc="-10">
                <a:latin typeface="Arial MT"/>
                <a:cs typeface="Arial MT"/>
              </a:rPr>
              <a:t>a</a:t>
            </a:r>
            <a:r>
              <a:rPr dirty="0" sz="2400" spc="15">
                <a:latin typeface="Arial MT"/>
                <a:cs typeface="Arial MT"/>
              </a:rPr>
              <a:t>m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-10">
                <a:latin typeface="Arial MT"/>
                <a:cs typeface="Arial MT"/>
              </a:rPr>
              <a:t>un</a:t>
            </a:r>
            <a:r>
              <a:rPr dirty="0" sz="2400">
                <a:latin typeface="Arial MT"/>
                <a:cs typeface="Arial MT"/>
              </a:rPr>
              <a:t>t	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f	</a:t>
            </a:r>
            <a:r>
              <a:rPr dirty="0" sz="2400" spc="-10">
                <a:latin typeface="Arial MT"/>
                <a:cs typeface="Arial MT"/>
              </a:rPr>
              <a:t>en</a:t>
            </a:r>
            <a:r>
              <a:rPr dirty="0" sz="2400">
                <a:latin typeface="Arial MT"/>
                <a:cs typeface="Arial MT"/>
              </a:rPr>
              <a:t>er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y	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s  </a:t>
            </a:r>
            <a:r>
              <a:rPr dirty="0" sz="2400" spc="-5">
                <a:latin typeface="Arial MT"/>
                <a:cs typeface="Arial MT"/>
              </a:rPr>
              <a:t>required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5">
                <a:latin typeface="Arial MT"/>
                <a:cs typeface="Arial MT"/>
              </a:rPr>
              <a:t>to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excite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atoms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55">
                <a:latin typeface="Arial MT"/>
                <a:cs typeface="Arial MT"/>
              </a:rPr>
              <a:t>E</a:t>
            </a:r>
            <a:r>
              <a:rPr dirty="0" baseline="-23809" sz="2100" spc="-232">
                <a:latin typeface="Arial MT"/>
                <a:cs typeface="Arial MT"/>
              </a:rPr>
              <a:t>2</a:t>
            </a:r>
            <a:endParaRPr baseline="-23809" sz="2100">
              <a:latin typeface="Arial MT"/>
              <a:cs typeface="Arial MT"/>
            </a:endParaRPr>
          </a:p>
          <a:p>
            <a:pPr marL="50800" marR="43180">
              <a:lnSpc>
                <a:spcPct val="100000"/>
              </a:lnSpc>
              <a:spcBef>
                <a:spcPts val="1000"/>
              </a:spcBef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2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excitation</a:t>
            </a:r>
            <a:r>
              <a:rPr dirty="0" sz="2400" spc="2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process</a:t>
            </a:r>
            <a:r>
              <a:rPr dirty="0" sz="2400" spc="229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2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atoms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so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70">
                <a:latin typeface="Arial MT"/>
                <a:cs typeface="Arial MT"/>
              </a:rPr>
              <a:t>N</a:t>
            </a:r>
            <a:r>
              <a:rPr dirty="0" baseline="-23809" sz="2100" spc="-254">
                <a:latin typeface="Arial MT"/>
                <a:cs typeface="Arial MT"/>
              </a:rPr>
              <a:t>2</a:t>
            </a:r>
            <a:r>
              <a:rPr dirty="0" baseline="-23809" sz="2100" spc="-247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&gt;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65">
                <a:latin typeface="Arial MT"/>
                <a:cs typeface="Arial MT"/>
              </a:rPr>
              <a:t>N</a:t>
            </a:r>
            <a:r>
              <a:rPr dirty="0" baseline="-23809" sz="2100" spc="-247">
                <a:latin typeface="Arial MT"/>
                <a:cs typeface="Arial MT"/>
              </a:rPr>
              <a:t>2</a:t>
            </a:r>
            <a:r>
              <a:rPr dirty="0" baseline="-23809" sz="2100" spc="67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called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pumping</a:t>
            </a:r>
            <a:endParaRPr sz="2400">
              <a:latin typeface="Arial"/>
              <a:cs typeface="Arial"/>
            </a:endParaRPr>
          </a:p>
          <a:p>
            <a:pPr marL="50800" marR="43180">
              <a:lnSpc>
                <a:spcPct val="100000"/>
              </a:lnSpc>
              <a:spcBef>
                <a:spcPts val="990"/>
              </a:spcBef>
              <a:tabLst>
                <a:tab pos="405130" algn="l"/>
                <a:tab pos="808355" algn="l"/>
                <a:tab pos="1938655" algn="l"/>
                <a:tab pos="2377440" algn="l"/>
                <a:tab pos="3305175" algn="l"/>
              </a:tabLst>
            </a:pPr>
            <a:r>
              <a:rPr dirty="0" sz="2400">
                <a:latin typeface="Arial MT"/>
                <a:cs typeface="Arial MT"/>
              </a:rPr>
              <a:t>It	</a:t>
            </a:r>
            <a:r>
              <a:rPr dirty="0" sz="2400" spc="-15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s	</a:t>
            </a:r>
            <a:r>
              <a:rPr dirty="0" sz="2400" spc="-10">
                <a:latin typeface="Arial MT"/>
                <a:cs typeface="Arial MT"/>
              </a:rPr>
              <a:t>d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ff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ul</a:t>
            </a:r>
            <a:r>
              <a:rPr dirty="0" sz="2400">
                <a:latin typeface="Arial MT"/>
                <a:cs typeface="Arial MT"/>
              </a:rPr>
              <a:t>t	</a:t>
            </a:r>
            <a:r>
              <a:rPr dirty="0" sz="2400" spc="10">
                <a:latin typeface="Arial MT"/>
                <a:cs typeface="Arial MT"/>
              </a:rPr>
              <a:t>t</a:t>
            </a:r>
            <a:r>
              <a:rPr dirty="0" sz="2400">
                <a:latin typeface="Arial MT"/>
                <a:cs typeface="Arial MT"/>
              </a:rPr>
              <a:t>o	</a:t>
            </a:r>
            <a:r>
              <a:rPr dirty="0" sz="2400" spc="-10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tta</a:t>
            </a:r>
            <a:r>
              <a:rPr dirty="0" sz="2400" spc="-15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n	</a:t>
            </a:r>
            <a:r>
              <a:rPr dirty="0" sz="2400" spc="-10">
                <a:latin typeface="Arial MT"/>
                <a:cs typeface="Arial MT"/>
              </a:rPr>
              <a:t>pu</a:t>
            </a:r>
            <a:r>
              <a:rPr dirty="0" sz="2400" spc="25">
                <a:latin typeface="Arial MT"/>
                <a:cs typeface="Arial MT"/>
              </a:rPr>
              <a:t>m</a:t>
            </a:r>
            <a:r>
              <a:rPr dirty="0" sz="2400" spc="-10">
                <a:latin typeface="Arial MT"/>
                <a:cs typeface="Arial MT"/>
              </a:rPr>
              <a:t>p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 spc="-10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  </a:t>
            </a:r>
            <a:r>
              <a:rPr dirty="0" sz="2400" spc="-5">
                <a:latin typeface="Arial MT"/>
                <a:cs typeface="Arial MT"/>
              </a:rPr>
              <a:t>when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using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two-level-system.</a:t>
            </a:r>
            <a:endParaRPr sz="24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dirty="0" sz="2400" spc="-10">
                <a:latin typeface="Arial MT"/>
                <a:cs typeface="Arial MT"/>
              </a:rPr>
              <a:t>Require 3-level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system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instead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070" y="412622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070" y="498347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070" y="579120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62600" y="19050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1447800" y="0"/>
                </a:moveTo>
                <a:lnTo>
                  <a:pt x="0" y="0"/>
                </a:lnTo>
                <a:lnTo>
                  <a:pt x="0" y="609600"/>
                </a:lnTo>
                <a:lnTo>
                  <a:pt x="723900" y="609600"/>
                </a:lnTo>
                <a:lnTo>
                  <a:pt x="1447800" y="609600"/>
                </a:lnTo>
                <a:lnTo>
                  <a:pt x="14478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62469" y="2014220"/>
            <a:ext cx="302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E</a:t>
            </a:r>
            <a:r>
              <a:rPr dirty="0" baseline="-23809" sz="1575" spc="-15">
                <a:latin typeface="Arial MT"/>
                <a:cs typeface="Arial MT"/>
              </a:rPr>
              <a:t>2</a:t>
            </a:r>
            <a:endParaRPr baseline="-23809" sz="1575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7869" y="3082290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40269" y="3235960"/>
            <a:ext cx="99060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10">
                <a:latin typeface="Arial MT"/>
                <a:cs typeface="Arial MT"/>
              </a:rPr>
              <a:t>1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62600" y="2895600"/>
            <a:ext cx="1447800" cy="685800"/>
          </a:xfrm>
          <a:custGeom>
            <a:avLst/>
            <a:gdLst/>
            <a:ahLst/>
            <a:cxnLst/>
            <a:rect l="l" t="t" r="r" b="b"/>
            <a:pathLst>
              <a:path w="1447800" h="685800">
                <a:moveTo>
                  <a:pt x="1447800" y="0"/>
                </a:moveTo>
                <a:lnTo>
                  <a:pt x="0" y="0"/>
                </a:lnTo>
                <a:lnTo>
                  <a:pt x="0" y="685800"/>
                </a:lnTo>
                <a:lnTo>
                  <a:pt x="723900" y="685800"/>
                </a:lnTo>
                <a:lnTo>
                  <a:pt x="1447800" y="685800"/>
                </a:lnTo>
                <a:lnTo>
                  <a:pt x="14478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6745287" y="1062037"/>
            <a:ext cx="1489075" cy="920115"/>
            <a:chOff x="6745287" y="1062037"/>
            <a:chExt cx="1489075" cy="920115"/>
          </a:xfrm>
        </p:grpSpPr>
        <p:sp>
          <p:nvSpPr>
            <p:cNvPr id="17" name="object 17"/>
            <p:cNvSpPr/>
            <p:nvPr/>
          </p:nvSpPr>
          <p:spPr>
            <a:xfrm>
              <a:off x="6750050" y="1066800"/>
              <a:ext cx="1479550" cy="910590"/>
            </a:xfrm>
            <a:custGeom>
              <a:avLst/>
              <a:gdLst/>
              <a:ahLst/>
              <a:cxnLst/>
              <a:rect l="l" t="t" r="r" b="b"/>
              <a:pathLst>
                <a:path w="1479550" h="910589">
                  <a:moveTo>
                    <a:pt x="632459" y="685800"/>
                  </a:moveTo>
                  <a:lnTo>
                    <a:pt x="271779" y="685800"/>
                  </a:lnTo>
                  <a:lnTo>
                    <a:pt x="0" y="910589"/>
                  </a:lnTo>
                  <a:lnTo>
                    <a:pt x="632459" y="685800"/>
                  </a:lnTo>
                  <a:close/>
                </a:path>
                <a:path w="1479550" h="910589">
                  <a:moveTo>
                    <a:pt x="1479550" y="0"/>
                  </a:moveTo>
                  <a:lnTo>
                    <a:pt x="31750" y="0"/>
                  </a:lnTo>
                  <a:lnTo>
                    <a:pt x="31750" y="685800"/>
                  </a:lnTo>
                  <a:lnTo>
                    <a:pt x="1479550" y="685800"/>
                  </a:lnTo>
                  <a:lnTo>
                    <a:pt x="147955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50050" y="1066800"/>
              <a:ext cx="1479550" cy="910590"/>
            </a:xfrm>
            <a:custGeom>
              <a:avLst/>
              <a:gdLst/>
              <a:ahLst/>
              <a:cxnLst/>
              <a:rect l="l" t="t" r="r" b="b"/>
              <a:pathLst>
                <a:path w="1479550" h="910589">
                  <a:moveTo>
                    <a:pt x="31750" y="0"/>
                  </a:moveTo>
                  <a:lnTo>
                    <a:pt x="31750" y="0"/>
                  </a:lnTo>
                  <a:lnTo>
                    <a:pt x="31750" y="685800"/>
                  </a:lnTo>
                  <a:lnTo>
                    <a:pt x="271779" y="685800"/>
                  </a:lnTo>
                  <a:lnTo>
                    <a:pt x="0" y="910589"/>
                  </a:lnTo>
                  <a:lnTo>
                    <a:pt x="632459" y="685800"/>
                  </a:lnTo>
                  <a:lnTo>
                    <a:pt x="878840" y="685800"/>
                  </a:lnTo>
                  <a:lnTo>
                    <a:pt x="1059179" y="685800"/>
                  </a:lnTo>
                  <a:lnTo>
                    <a:pt x="1239520" y="685800"/>
                  </a:lnTo>
                  <a:lnTo>
                    <a:pt x="1479550" y="685800"/>
                  </a:lnTo>
                  <a:lnTo>
                    <a:pt x="1479550" y="571500"/>
                  </a:lnTo>
                  <a:lnTo>
                    <a:pt x="1479550" y="0"/>
                  </a:lnTo>
                  <a:lnTo>
                    <a:pt x="1239520" y="0"/>
                  </a:lnTo>
                  <a:lnTo>
                    <a:pt x="31750" y="0"/>
                  </a:lnTo>
                  <a:close/>
                </a:path>
                <a:path w="1479550" h="910589">
                  <a:moveTo>
                    <a:pt x="31750" y="0"/>
                  </a:moveTo>
                  <a:lnTo>
                    <a:pt x="31750" y="0"/>
                  </a:lnTo>
                </a:path>
                <a:path w="1479550" h="910589">
                  <a:moveTo>
                    <a:pt x="1479550" y="685800"/>
                  </a:moveTo>
                  <a:lnTo>
                    <a:pt x="1479550" y="685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892290" y="1099820"/>
            <a:ext cx="12280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5445" marR="5080" indent="-3733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More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atoms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here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90870" y="2091690"/>
            <a:ext cx="313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N</a:t>
            </a:r>
            <a:r>
              <a:rPr dirty="0" baseline="-23809" sz="1575" spc="-15">
                <a:latin typeface="Arial MT"/>
                <a:cs typeface="Arial MT"/>
              </a:rPr>
              <a:t>2</a:t>
            </a:r>
            <a:endParaRPr baseline="-23809" sz="1575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90870" y="3157220"/>
            <a:ext cx="313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N</a:t>
            </a:r>
            <a:r>
              <a:rPr dirty="0" baseline="-23809" sz="1575" spc="-15">
                <a:latin typeface="Arial MT"/>
                <a:cs typeface="Arial MT"/>
              </a:rPr>
              <a:t>1</a:t>
            </a:r>
            <a:endParaRPr baseline="-23809" sz="1575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634127" y="1062127"/>
            <a:ext cx="1076325" cy="857885"/>
            <a:chOff x="5634127" y="1062127"/>
            <a:chExt cx="1076325" cy="857885"/>
          </a:xfrm>
        </p:grpSpPr>
        <p:sp>
          <p:nvSpPr>
            <p:cNvPr id="23" name="object 23"/>
            <p:cNvSpPr/>
            <p:nvPr/>
          </p:nvSpPr>
          <p:spPr>
            <a:xfrm>
              <a:off x="5638800" y="1066800"/>
              <a:ext cx="1066800" cy="848360"/>
            </a:xfrm>
            <a:custGeom>
              <a:avLst/>
              <a:gdLst/>
              <a:ahLst/>
              <a:cxnLst/>
              <a:rect l="l" t="t" r="r" b="b"/>
              <a:pathLst>
                <a:path w="1066800" h="848360">
                  <a:moveTo>
                    <a:pt x="890270" y="457200"/>
                  </a:moveTo>
                  <a:lnTo>
                    <a:pt x="623570" y="457200"/>
                  </a:lnTo>
                  <a:lnTo>
                    <a:pt x="548639" y="848360"/>
                  </a:lnTo>
                  <a:lnTo>
                    <a:pt x="890270" y="457200"/>
                  </a:lnTo>
                  <a:close/>
                </a:path>
                <a:path w="1066800" h="848360">
                  <a:moveTo>
                    <a:pt x="1066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066800" y="4572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638800" y="1066800"/>
              <a:ext cx="1066800" cy="848360"/>
            </a:xfrm>
            <a:custGeom>
              <a:avLst/>
              <a:gdLst/>
              <a:ahLst/>
              <a:cxnLst/>
              <a:rect l="l" t="t" r="r" b="b"/>
              <a:pathLst>
                <a:path w="1066800" h="848360">
                  <a:moveTo>
                    <a:pt x="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76529" y="457200"/>
                  </a:lnTo>
                  <a:lnTo>
                    <a:pt x="309879" y="457200"/>
                  </a:lnTo>
                  <a:lnTo>
                    <a:pt x="443229" y="457200"/>
                  </a:lnTo>
                  <a:lnTo>
                    <a:pt x="623570" y="457200"/>
                  </a:lnTo>
                  <a:lnTo>
                    <a:pt x="548639" y="848360"/>
                  </a:lnTo>
                  <a:lnTo>
                    <a:pt x="890270" y="457200"/>
                  </a:lnTo>
                  <a:lnTo>
                    <a:pt x="1066800" y="457200"/>
                  </a:lnTo>
                  <a:lnTo>
                    <a:pt x="1066800" y="381000"/>
                  </a:lnTo>
                  <a:lnTo>
                    <a:pt x="1066800" y="0"/>
                  </a:lnTo>
                  <a:lnTo>
                    <a:pt x="890270" y="0"/>
                  </a:lnTo>
                  <a:lnTo>
                    <a:pt x="0" y="0"/>
                  </a:lnTo>
                  <a:close/>
                </a:path>
                <a:path w="1066800" h="848360">
                  <a:moveTo>
                    <a:pt x="0" y="0"/>
                  </a:moveTo>
                  <a:lnTo>
                    <a:pt x="0" y="0"/>
                  </a:lnTo>
                </a:path>
                <a:path w="1066800" h="848360">
                  <a:moveTo>
                    <a:pt x="1066800" y="457200"/>
                  </a:moveTo>
                  <a:lnTo>
                    <a:pt x="10668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5797550" y="1101090"/>
            <a:ext cx="750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N</a:t>
            </a:r>
            <a:r>
              <a:rPr dirty="0" baseline="-23809" sz="1575" spc="-15">
                <a:latin typeface="Arial MT"/>
                <a:cs typeface="Arial MT"/>
              </a:rPr>
              <a:t>2</a:t>
            </a:r>
            <a:r>
              <a:rPr dirty="0" sz="1800" spc="-10">
                <a:latin typeface="Arial MT"/>
                <a:cs typeface="Arial MT"/>
              </a:rPr>
              <a:t>&gt;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baseline="-23809" sz="1575" spc="-7">
                <a:latin typeface="Arial MT"/>
                <a:cs typeface="Arial MT"/>
              </a:rPr>
              <a:t>1</a:t>
            </a:r>
            <a:endParaRPr baseline="-23809" sz="1575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62600" y="45720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1447800" y="0"/>
                </a:moveTo>
                <a:lnTo>
                  <a:pt x="0" y="0"/>
                </a:lnTo>
                <a:lnTo>
                  <a:pt x="0" y="609600"/>
                </a:lnTo>
                <a:lnTo>
                  <a:pt x="723900" y="609600"/>
                </a:lnTo>
                <a:lnTo>
                  <a:pt x="1447800" y="609600"/>
                </a:lnTo>
                <a:lnTo>
                  <a:pt x="14478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062469" y="4149090"/>
            <a:ext cx="30226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E</a:t>
            </a:r>
            <a:r>
              <a:rPr dirty="0" baseline="-23809" sz="1575" spc="-15">
                <a:latin typeface="Arial MT"/>
                <a:cs typeface="Arial MT"/>
              </a:rPr>
              <a:t>3</a:t>
            </a:r>
            <a:endParaRPr baseline="-23809" sz="1575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2039"/>
              </a:spcBef>
            </a:pPr>
            <a:r>
              <a:rPr dirty="0" sz="1800" spc="-10">
                <a:latin typeface="Arial MT"/>
                <a:cs typeface="Arial MT"/>
              </a:rPr>
              <a:t>E</a:t>
            </a:r>
            <a:r>
              <a:rPr dirty="0" baseline="-23809" sz="1575" spc="-15">
                <a:latin typeface="Arial MT"/>
                <a:cs typeface="Arial MT"/>
              </a:rPr>
              <a:t>2</a:t>
            </a:r>
            <a:endParaRPr baseline="-23809" sz="1575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62469" y="5749290"/>
            <a:ext cx="302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E</a:t>
            </a:r>
            <a:r>
              <a:rPr dirty="0" baseline="-23809" sz="1575" spc="-15">
                <a:latin typeface="Arial MT"/>
                <a:cs typeface="Arial MT"/>
              </a:rPr>
              <a:t>1</a:t>
            </a:r>
            <a:endParaRPr baseline="-23809" sz="1575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62600" y="5562600"/>
            <a:ext cx="1447800" cy="685800"/>
          </a:xfrm>
          <a:custGeom>
            <a:avLst/>
            <a:gdLst/>
            <a:ahLst/>
            <a:cxnLst/>
            <a:rect l="l" t="t" r="r" b="b"/>
            <a:pathLst>
              <a:path w="1447800" h="685800">
                <a:moveTo>
                  <a:pt x="1447800" y="0"/>
                </a:moveTo>
                <a:lnTo>
                  <a:pt x="0" y="0"/>
                </a:lnTo>
                <a:lnTo>
                  <a:pt x="0" y="685800"/>
                </a:lnTo>
                <a:lnTo>
                  <a:pt x="723900" y="685800"/>
                </a:lnTo>
                <a:lnTo>
                  <a:pt x="1447800" y="685800"/>
                </a:lnTo>
                <a:lnTo>
                  <a:pt x="14478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2600" y="4343400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 h="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76194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7342277" y="3805327"/>
            <a:ext cx="1806575" cy="695325"/>
            <a:chOff x="7342277" y="3805327"/>
            <a:chExt cx="1806575" cy="695325"/>
          </a:xfrm>
        </p:grpSpPr>
        <p:sp>
          <p:nvSpPr>
            <p:cNvPr id="32" name="object 32"/>
            <p:cNvSpPr/>
            <p:nvPr/>
          </p:nvSpPr>
          <p:spPr>
            <a:xfrm>
              <a:off x="7346949" y="3810000"/>
              <a:ext cx="1797050" cy="685800"/>
            </a:xfrm>
            <a:custGeom>
              <a:avLst/>
              <a:gdLst/>
              <a:ahLst/>
              <a:cxnLst/>
              <a:rect l="l" t="t" r="r" b="b"/>
              <a:pathLst>
                <a:path w="1797050" h="685800">
                  <a:moveTo>
                    <a:pt x="1797050" y="571500"/>
                  </a:moveTo>
                  <a:lnTo>
                    <a:pt x="349250" y="571500"/>
                  </a:lnTo>
                  <a:lnTo>
                    <a:pt x="349250" y="685800"/>
                  </a:lnTo>
                  <a:lnTo>
                    <a:pt x="1797050" y="685800"/>
                  </a:lnTo>
                  <a:lnTo>
                    <a:pt x="1797050" y="571500"/>
                  </a:lnTo>
                  <a:close/>
                </a:path>
                <a:path w="1797050" h="685800">
                  <a:moveTo>
                    <a:pt x="1797050" y="0"/>
                  </a:moveTo>
                  <a:lnTo>
                    <a:pt x="349250" y="0"/>
                  </a:lnTo>
                  <a:lnTo>
                    <a:pt x="349250" y="400050"/>
                  </a:lnTo>
                  <a:lnTo>
                    <a:pt x="0" y="673100"/>
                  </a:lnTo>
                  <a:lnTo>
                    <a:pt x="349250" y="571500"/>
                  </a:lnTo>
                  <a:lnTo>
                    <a:pt x="1797050" y="571500"/>
                  </a:lnTo>
                  <a:lnTo>
                    <a:pt x="179705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346949" y="3810000"/>
              <a:ext cx="1797050" cy="685800"/>
            </a:xfrm>
            <a:custGeom>
              <a:avLst/>
              <a:gdLst/>
              <a:ahLst/>
              <a:cxnLst/>
              <a:rect l="l" t="t" r="r" b="b"/>
              <a:pathLst>
                <a:path w="1797050" h="685800">
                  <a:moveTo>
                    <a:pt x="349250" y="0"/>
                  </a:moveTo>
                  <a:lnTo>
                    <a:pt x="349250" y="113030"/>
                  </a:lnTo>
                  <a:lnTo>
                    <a:pt x="349250" y="199389"/>
                  </a:lnTo>
                  <a:lnTo>
                    <a:pt x="349250" y="284480"/>
                  </a:lnTo>
                  <a:lnTo>
                    <a:pt x="349250" y="400050"/>
                  </a:lnTo>
                  <a:lnTo>
                    <a:pt x="0" y="673100"/>
                  </a:lnTo>
                  <a:lnTo>
                    <a:pt x="349250" y="571500"/>
                  </a:lnTo>
                  <a:lnTo>
                    <a:pt x="349250" y="685800"/>
                  </a:lnTo>
                  <a:lnTo>
                    <a:pt x="589279" y="685800"/>
                  </a:lnTo>
                  <a:lnTo>
                    <a:pt x="1797050" y="685800"/>
                  </a:lnTo>
                  <a:lnTo>
                    <a:pt x="1797050" y="571500"/>
                  </a:lnTo>
                  <a:lnTo>
                    <a:pt x="1797050" y="0"/>
                  </a:lnTo>
                  <a:lnTo>
                    <a:pt x="1557020" y="0"/>
                  </a:lnTo>
                  <a:lnTo>
                    <a:pt x="349250" y="0"/>
                  </a:lnTo>
                  <a:close/>
                </a:path>
                <a:path w="1797050" h="685800">
                  <a:moveTo>
                    <a:pt x="349250" y="0"/>
                  </a:moveTo>
                  <a:lnTo>
                    <a:pt x="349250" y="0"/>
                  </a:lnTo>
                </a:path>
                <a:path w="1797050" h="685800">
                  <a:moveTo>
                    <a:pt x="1797050" y="685800"/>
                  </a:moveTo>
                  <a:lnTo>
                    <a:pt x="1797050" y="685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842250" y="3843020"/>
            <a:ext cx="11557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7170" marR="5080" indent="-20447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There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level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410" y="223520"/>
            <a:ext cx="57353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Principles</a:t>
            </a:r>
            <a:r>
              <a:rPr dirty="0" sz="4400" spc="-45"/>
              <a:t> </a:t>
            </a:r>
            <a:r>
              <a:rPr dirty="0" sz="4400"/>
              <a:t>of</a:t>
            </a:r>
            <a:r>
              <a:rPr dirty="0" sz="4400" spc="-35"/>
              <a:t> </a:t>
            </a:r>
            <a:r>
              <a:rPr dirty="0" sz="4400" spc="-5"/>
              <a:t>Laser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961822" y="1559242"/>
            <a:ext cx="1283335" cy="1854835"/>
            <a:chOff x="6961822" y="1559242"/>
            <a:chExt cx="1283335" cy="1854835"/>
          </a:xfrm>
        </p:grpSpPr>
        <p:sp>
          <p:nvSpPr>
            <p:cNvPr id="4" name="object 4"/>
            <p:cNvSpPr/>
            <p:nvPr/>
          </p:nvSpPr>
          <p:spPr>
            <a:xfrm>
              <a:off x="7586979" y="2222500"/>
              <a:ext cx="641350" cy="1270"/>
            </a:xfrm>
            <a:custGeom>
              <a:avLst/>
              <a:gdLst/>
              <a:ahLst/>
              <a:cxnLst/>
              <a:rect l="l" t="t" r="r" b="b"/>
              <a:pathLst>
                <a:path w="641350" h="1269">
                  <a:moveTo>
                    <a:pt x="0" y="0"/>
                  </a:moveTo>
                  <a:lnTo>
                    <a:pt x="641350" y="1270"/>
                  </a:lnTo>
                </a:path>
              </a:pathLst>
            </a:custGeom>
            <a:ln w="334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1782" y="2154903"/>
              <a:ext cx="133923" cy="13519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978649" y="1576070"/>
              <a:ext cx="657860" cy="1821180"/>
            </a:xfrm>
            <a:custGeom>
              <a:avLst/>
              <a:gdLst/>
              <a:ahLst/>
              <a:cxnLst/>
              <a:rect l="l" t="t" r="r" b="b"/>
              <a:pathLst>
                <a:path w="657859" h="1821179">
                  <a:moveTo>
                    <a:pt x="0" y="1819909"/>
                  </a:moveTo>
                  <a:lnTo>
                    <a:pt x="608329" y="1821179"/>
                  </a:lnTo>
                </a:path>
                <a:path w="657859" h="1821179">
                  <a:moveTo>
                    <a:pt x="16509" y="0"/>
                  </a:moveTo>
                  <a:lnTo>
                    <a:pt x="657859" y="1269"/>
                  </a:lnTo>
                </a:path>
              </a:pathLst>
            </a:custGeom>
            <a:ln w="334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2518092" y="2137123"/>
            <a:ext cx="1299845" cy="1276985"/>
            <a:chOff x="2518092" y="2137123"/>
            <a:chExt cx="1299845" cy="1276985"/>
          </a:xfrm>
        </p:grpSpPr>
        <p:sp>
          <p:nvSpPr>
            <p:cNvPr id="8" name="object 8"/>
            <p:cNvSpPr/>
            <p:nvPr/>
          </p:nvSpPr>
          <p:spPr>
            <a:xfrm>
              <a:off x="3158489" y="2205989"/>
              <a:ext cx="642620" cy="1270"/>
            </a:xfrm>
            <a:custGeom>
              <a:avLst/>
              <a:gdLst/>
              <a:ahLst/>
              <a:cxnLst/>
              <a:rect l="l" t="t" r="r" b="b"/>
              <a:pathLst>
                <a:path w="642620" h="1269">
                  <a:moveTo>
                    <a:pt x="0" y="0"/>
                  </a:moveTo>
                  <a:lnTo>
                    <a:pt x="642620" y="1270"/>
                  </a:lnTo>
                </a:path>
              </a:pathLst>
            </a:custGeom>
            <a:ln w="334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8052" y="2137123"/>
              <a:ext cx="133923" cy="13519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34919" y="3395980"/>
              <a:ext cx="607060" cy="1270"/>
            </a:xfrm>
            <a:custGeom>
              <a:avLst/>
              <a:gdLst/>
              <a:ahLst/>
              <a:cxnLst/>
              <a:rect l="l" t="t" r="r" b="b"/>
              <a:pathLst>
                <a:path w="607060" h="1270">
                  <a:moveTo>
                    <a:pt x="0" y="0"/>
                  </a:moveTo>
                  <a:lnTo>
                    <a:pt x="607060" y="1270"/>
                  </a:lnTo>
                </a:path>
              </a:pathLst>
            </a:custGeom>
            <a:ln w="334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845502" y="1542732"/>
            <a:ext cx="675005" cy="1903095"/>
            <a:chOff x="845502" y="1542732"/>
            <a:chExt cx="675005" cy="1903095"/>
          </a:xfrm>
        </p:grpSpPr>
        <p:sp>
          <p:nvSpPr>
            <p:cNvPr id="12" name="object 12"/>
            <p:cNvSpPr/>
            <p:nvPr/>
          </p:nvSpPr>
          <p:spPr>
            <a:xfrm>
              <a:off x="862329" y="3376930"/>
              <a:ext cx="608330" cy="2540"/>
            </a:xfrm>
            <a:custGeom>
              <a:avLst/>
              <a:gdLst/>
              <a:ahLst/>
              <a:cxnLst/>
              <a:rect l="l" t="t" r="r" b="b"/>
              <a:pathLst>
                <a:path w="608330" h="2539">
                  <a:moveTo>
                    <a:pt x="0" y="0"/>
                  </a:moveTo>
                  <a:lnTo>
                    <a:pt x="608329" y="2540"/>
                  </a:lnTo>
                </a:path>
              </a:pathLst>
            </a:custGeom>
            <a:ln w="334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843" y="3310603"/>
              <a:ext cx="133923" cy="13519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62329" y="1559559"/>
              <a:ext cx="641350" cy="1270"/>
            </a:xfrm>
            <a:custGeom>
              <a:avLst/>
              <a:gdLst/>
              <a:ahLst/>
              <a:cxnLst/>
              <a:rect l="l" t="t" r="r" b="b"/>
              <a:pathLst>
                <a:path w="641350" h="1269">
                  <a:moveTo>
                    <a:pt x="0" y="0"/>
                  </a:moveTo>
                  <a:lnTo>
                    <a:pt x="641350" y="1269"/>
                  </a:lnTo>
                </a:path>
              </a:pathLst>
            </a:custGeom>
            <a:ln w="334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490980" y="3247390"/>
            <a:ext cx="11366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300" i="1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1310" y="3383279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340" y="1796306"/>
            <a:ext cx="372110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300" spc="25" i="1">
                <a:latin typeface="Times New Roman"/>
                <a:cs typeface="Times New Roman"/>
              </a:rPr>
              <a:t>h</a:t>
            </a:r>
            <a:r>
              <a:rPr dirty="0" sz="1350" spc="25">
                <a:latin typeface="Symbol"/>
                <a:cs typeface="Symbol"/>
              </a:rPr>
              <a:t></a:t>
            </a:r>
            <a:r>
              <a:rPr dirty="0" baseline="-33950" sz="1350" spc="37">
                <a:latin typeface="Times New Roman"/>
                <a:cs typeface="Times New Roman"/>
              </a:rPr>
              <a:t>13</a:t>
            </a:r>
            <a:endParaRPr baseline="-33950" sz="13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98263" y="2171382"/>
            <a:ext cx="996315" cy="1274445"/>
            <a:chOff x="1098263" y="2171382"/>
            <a:chExt cx="996315" cy="127444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263" y="3310603"/>
              <a:ext cx="133923" cy="13519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7173" y="3310603"/>
              <a:ext cx="133923" cy="13519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436369" y="2188210"/>
              <a:ext cx="641350" cy="1270"/>
            </a:xfrm>
            <a:custGeom>
              <a:avLst/>
              <a:gdLst/>
              <a:ahLst/>
              <a:cxnLst/>
              <a:rect l="l" t="t" r="r" b="b"/>
              <a:pathLst>
                <a:path w="641350" h="1269">
                  <a:moveTo>
                    <a:pt x="0" y="0"/>
                  </a:moveTo>
                  <a:lnTo>
                    <a:pt x="641350" y="1269"/>
                  </a:lnTo>
                </a:path>
              </a:pathLst>
            </a:custGeom>
            <a:ln w="334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115820" y="2039620"/>
            <a:ext cx="11366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300" i="1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14879" y="2176779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77010" y="2244090"/>
            <a:ext cx="693420" cy="39497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R="5080" indent="12700">
              <a:lnSpc>
                <a:spcPct val="102099"/>
              </a:lnSpc>
              <a:spcBef>
                <a:spcPts val="70"/>
              </a:spcBef>
            </a:pPr>
            <a:r>
              <a:rPr dirty="0" sz="1200">
                <a:latin typeface="Times New Roman"/>
                <a:cs typeface="Times New Roman"/>
              </a:rPr>
              <a:t>M</a:t>
            </a:r>
            <a:r>
              <a:rPr dirty="0" sz="1200" spc="-1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t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s</a:t>
            </a:r>
            <a:r>
              <a:rPr dirty="0" sz="1200" spc="-5">
                <a:latin typeface="Times New Roman"/>
                <a:cs typeface="Times New Roman"/>
              </a:rPr>
              <a:t>ta</a:t>
            </a:r>
            <a:r>
              <a:rPr dirty="0" sz="1200">
                <a:latin typeface="Times New Roman"/>
                <a:cs typeface="Times New Roman"/>
              </a:rPr>
              <a:t>ble  </a:t>
            </a:r>
            <a:r>
              <a:rPr dirty="0" sz="1200" spc="-5">
                <a:latin typeface="Times New Roman"/>
                <a:cs typeface="Times New Roman"/>
              </a:rPr>
              <a:t>state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52082" y="1253172"/>
            <a:ext cx="2179955" cy="2379345"/>
            <a:chOff x="152082" y="1253172"/>
            <a:chExt cx="2179955" cy="2379345"/>
          </a:xfrm>
        </p:grpSpPr>
        <p:sp>
          <p:nvSpPr>
            <p:cNvPr id="26" name="object 26"/>
            <p:cNvSpPr/>
            <p:nvPr/>
          </p:nvSpPr>
          <p:spPr>
            <a:xfrm>
              <a:off x="160020" y="1261110"/>
              <a:ext cx="2164080" cy="2363470"/>
            </a:xfrm>
            <a:custGeom>
              <a:avLst/>
              <a:gdLst/>
              <a:ahLst/>
              <a:cxnLst/>
              <a:rect l="l" t="t" r="r" b="b"/>
              <a:pathLst>
                <a:path w="2164080" h="2363470">
                  <a:moveTo>
                    <a:pt x="1082040" y="2363470"/>
                  </a:moveTo>
                  <a:lnTo>
                    <a:pt x="0" y="2363470"/>
                  </a:lnTo>
                  <a:lnTo>
                    <a:pt x="0" y="0"/>
                  </a:lnTo>
                  <a:lnTo>
                    <a:pt x="2164080" y="0"/>
                  </a:lnTo>
                  <a:lnTo>
                    <a:pt x="2164080" y="2363470"/>
                  </a:lnTo>
                  <a:lnTo>
                    <a:pt x="1082040" y="2363470"/>
                  </a:lnTo>
                  <a:close/>
                </a:path>
              </a:pathLst>
            </a:custGeom>
            <a:ln w="158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570" y="1593850"/>
              <a:ext cx="186690" cy="23748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79170" y="1711960"/>
              <a:ext cx="1270" cy="1614170"/>
            </a:xfrm>
            <a:custGeom>
              <a:avLst/>
              <a:gdLst/>
              <a:ahLst/>
              <a:cxnLst/>
              <a:rect l="l" t="t" r="r" b="b"/>
              <a:pathLst>
                <a:path w="1269" h="1614170">
                  <a:moveTo>
                    <a:pt x="0" y="1614169"/>
                  </a:moveTo>
                  <a:lnTo>
                    <a:pt x="1270" y="0"/>
                  </a:lnTo>
                </a:path>
              </a:pathLst>
            </a:custGeom>
            <a:ln w="33425">
              <a:solidFill>
                <a:srgbClr val="0000E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2039" y="1593850"/>
              <a:ext cx="168909" cy="23748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165859" y="1729740"/>
              <a:ext cx="2540" cy="1596390"/>
            </a:xfrm>
            <a:custGeom>
              <a:avLst/>
              <a:gdLst/>
              <a:ahLst/>
              <a:cxnLst/>
              <a:rect l="l" t="t" r="r" b="b"/>
              <a:pathLst>
                <a:path w="2540" h="1596389">
                  <a:moveTo>
                    <a:pt x="0" y="1596389"/>
                  </a:moveTo>
                  <a:lnTo>
                    <a:pt x="2540" y="0"/>
                  </a:lnTo>
                </a:path>
              </a:pathLst>
            </a:custGeom>
            <a:ln w="33425">
              <a:solidFill>
                <a:srgbClr val="0000E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9680" y="1593850"/>
              <a:ext cx="170179" cy="23748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336039" y="1711960"/>
              <a:ext cx="1270" cy="1633220"/>
            </a:xfrm>
            <a:custGeom>
              <a:avLst/>
              <a:gdLst/>
              <a:ahLst/>
              <a:cxnLst/>
              <a:rect l="l" t="t" r="r" b="b"/>
              <a:pathLst>
                <a:path w="1269" h="1633220">
                  <a:moveTo>
                    <a:pt x="0" y="1633219"/>
                  </a:moveTo>
                  <a:lnTo>
                    <a:pt x="1269" y="0"/>
                  </a:lnTo>
                </a:path>
              </a:pathLst>
            </a:custGeom>
            <a:ln w="33425">
              <a:solidFill>
                <a:srgbClr val="0000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201670" y="3213100"/>
            <a:ext cx="181610" cy="298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</a:pPr>
            <a:r>
              <a:rPr dirty="0" sz="1300" i="1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  <a:p>
            <a:pPr marL="111125">
              <a:lnSpc>
                <a:spcPts val="835"/>
              </a:lnSpc>
            </a:pPr>
            <a:r>
              <a:rPr dirty="0" sz="90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18179" y="1410970"/>
            <a:ext cx="12636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i="1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17240" y="1546859"/>
            <a:ext cx="82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429952" y="2120582"/>
            <a:ext cx="320675" cy="151765"/>
            <a:chOff x="3429952" y="2120582"/>
            <a:chExt cx="320675" cy="151765"/>
          </a:xfrm>
        </p:grpSpPr>
        <p:sp>
          <p:nvSpPr>
            <p:cNvPr id="37" name="object 37"/>
            <p:cNvSpPr/>
            <p:nvPr/>
          </p:nvSpPr>
          <p:spPr>
            <a:xfrm>
              <a:off x="3437890" y="2145030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79" h="119380">
                  <a:moveTo>
                    <a:pt x="59689" y="0"/>
                  </a:moveTo>
                  <a:lnTo>
                    <a:pt x="35897" y="4504"/>
                  </a:lnTo>
                  <a:lnTo>
                    <a:pt x="16986" y="16986"/>
                  </a:lnTo>
                  <a:lnTo>
                    <a:pt x="4504" y="35897"/>
                  </a:lnTo>
                  <a:lnTo>
                    <a:pt x="0" y="59690"/>
                  </a:lnTo>
                  <a:lnTo>
                    <a:pt x="4504" y="82946"/>
                  </a:lnTo>
                  <a:lnTo>
                    <a:pt x="16986" y="101917"/>
                  </a:lnTo>
                  <a:lnTo>
                    <a:pt x="35897" y="114696"/>
                  </a:lnTo>
                  <a:lnTo>
                    <a:pt x="59689" y="119380"/>
                  </a:lnTo>
                  <a:lnTo>
                    <a:pt x="82946" y="114696"/>
                  </a:lnTo>
                  <a:lnTo>
                    <a:pt x="101917" y="101917"/>
                  </a:lnTo>
                  <a:lnTo>
                    <a:pt x="114696" y="82946"/>
                  </a:lnTo>
                  <a:lnTo>
                    <a:pt x="119380" y="59690"/>
                  </a:lnTo>
                  <a:lnTo>
                    <a:pt x="114696" y="35897"/>
                  </a:lnTo>
                  <a:lnTo>
                    <a:pt x="101917" y="16986"/>
                  </a:lnTo>
                  <a:lnTo>
                    <a:pt x="82946" y="4504"/>
                  </a:lnTo>
                  <a:lnTo>
                    <a:pt x="5968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437890" y="2145030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79" h="119380">
                  <a:moveTo>
                    <a:pt x="59689" y="0"/>
                  </a:moveTo>
                  <a:lnTo>
                    <a:pt x="82946" y="4504"/>
                  </a:lnTo>
                  <a:lnTo>
                    <a:pt x="101917" y="16986"/>
                  </a:lnTo>
                  <a:lnTo>
                    <a:pt x="114696" y="35897"/>
                  </a:lnTo>
                  <a:lnTo>
                    <a:pt x="119380" y="59690"/>
                  </a:lnTo>
                  <a:lnTo>
                    <a:pt x="114696" y="82946"/>
                  </a:lnTo>
                  <a:lnTo>
                    <a:pt x="101917" y="101917"/>
                  </a:lnTo>
                  <a:lnTo>
                    <a:pt x="82946" y="114696"/>
                  </a:lnTo>
                  <a:lnTo>
                    <a:pt x="59689" y="119380"/>
                  </a:lnTo>
                  <a:lnTo>
                    <a:pt x="35897" y="114696"/>
                  </a:lnTo>
                  <a:lnTo>
                    <a:pt x="16986" y="101917"/>
                  </a:lnTo>
                  <a:lnTo>
                    <a:pt x="4504" y="82946"/>
                  </a:lnTo>
                  <a:lnTo>
                    <a:pt x="0" y="59690"/>
                  </a:lnTo>
                  <a:lnTo>
                    <a:pt x="4504" y="35897"/>
                  </a:lnTo>
                  <a:lnTo>
                    <a:pt x="16986" y="16986"/>
                  </a:lnTo>
                  <a:lnTo>
                    <a:pt x="35897" y="4504"/>
                  </a:lnTo>
                  <a:lnTo>
                    <a:pt x="59689" y="0"/>
                  </a:lnTo>
                  <a:close/>
                </a:path>
                <a:path w="119379" h="119380">
                  <a:moveTo>
                    <a:pt x="0" y="0"/>
                  </a:moveTo>
                  <a:lnTo>
                    <a:pt x="0" y="0"/>
                  </a:lnTo>
                </a:path>
                <a:path w="119379" h="119380">
                  <a:moveTo>
                    <a:pt x="119380" y="119380"/>
                  </a:moveTo>
                  <a:lnTo>
                    <a:pt x="119380" y="119380"/>
                  </a:lnTo>
                </a:path>
              </a:pathLst>
            </a:custGeom>
            <a:ln w="15813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624580" y="2128520"/>
              <a:ext cx="118110" cy="119380"/>
            </a:xfrm>
            <a:custGeom>
              <a:avLst/>
              <a:gdLst/>
              <a:ahLst/>
              <a:cxnLst/>
              <a:rect l="l" t="t" r="r" b="b"/>
              <a:pathLst>
                <a:path w="118110" h="119380">
                  <a:moveTo>
                    <a:pt x="58420" y="0"/>
                  </a:moveTo>
                  <a:lnTo>
                    <a:pt x="35361" y="4504"/>
                  </a:lnTo>
                  <a:lnTo>
                    <a:pt x="16827" y="16986"/>
                  </a:lnTo>
                  <a:lnTo>
                    <a:pt x="4484" y="35897"/>
                  </a:lnTo>
                  <a:lnTo>
                    <a:pt x="0" y="59689"/>
                  </a:lnTo>
                  <a:lnTo>
                    <a:pt x="4484" y="83482"/>
                  </a:lnTo>
                  <a:lnTo>
                    <a:pt x="16827" y="102393"/>
                  </a:lnTo>
                  <a:lnTo>
                    <a:pt x="35361" y="114875"/>
                  </a:lnTo>
                  <a:lnTo>
                    <a:pt x="58420" y="119379"/>
                  </a:lnTo>
                  <a:lnTo>
                    <a:pt x="81676" y="114875"/>
                  </a:lnTo>
                  <a:lnTo>
                    <a:pt x="100647" y="102393"/>
                  </a:lnTo>
                  <a:lnTo>
                    <a:pt x="113426" y="83482"/>
                  </a:lnTo>
                  <a:lnTo>
                    <a:pt x="118110" y="59689"/>
                  </a:lnTo>
                  <a:lnTo>
                    <a:pt x="113426" y="35897"/>
                  </a:lnTo>
                  <a:lnTo>
                    <a:pt x="100647" y="16986"/>
                  </a:lnTo>
                  <a:lnTo>
                    <a:pt x="81676" y="4504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624580" y="2128520"/>
              <a:ext cx="118110" cy="119380"/>
            </a:xfrm>
            <a:custGeom>
              <a:avLst/>
              <a:gdLst/>
              <a:ahLst/>
              <a:cxnLst/>
              <a:rect l="l" t="t" r="r" b="b"/>
              <a:pathLst>
                <a:path w="118110" h="119380">
                  <a:moveTo>
                    <a:pt x="58420" y="0"/>
                  </a:moveTo>
                  <a:lnTo>
                    <a:pt x="81676" y="4504"/>
                  </a:lnTo>
                  <a:lnTo>
                    <a:pt x="100647" y="16986"/>
                  </a:lnTo>
                  <a:lnTo>
                    <a:pt x="113426" y="35897"/>
                  </a:lnTo>
                  <a:lnTo>
                    <a:pt x="118110" y="59689"/>
                  </a:lnTo>
                  <a:lnTo>
                    <a:pt x="113426" y="83482"/>
                  </a:lnTo>
                  <a:lnTo>
                    <a:pt x="100647" y="102393"/>
                  </a:lnTo>
                  <a:lnTo>
                    <a:pt x="81676" y="114875"/>
                  </a:lnTo>
                  <a:lnTo>
                    <a:pt x="58420" y="119379"/>
                  </a:lnTo>
                  <a:lnTo>
                    <a:pt x="35361" y="114875"/>
                  </a:lnTo>
                  <a:lnTo>
                    <a:pt x="16827" y="102393"/>
                  </a:lnTo>
                  <a:lnTo>
                    <a:pt x="4484" y="83482"/>
                  </a:lnTo>
                  <a:lnTo>
                    <a:pt x="0" y="59689"/>
                  </a:lnTo>
                  <a:lnTo>
                    <a:pt x="4484" y="35897"/>
                  </a:lnTo>
                  <a:lnTo>
                    <a:pt x="16827" y="16986"/>
                  </a:lnTo>
                  <a:lnTo>
                    <a:pt x="35361" y="4504"/>
                  </a:lnTo>
                  <a:lnTo>
                    <a:pt x="58420" y="0"/>
                  </a:lnTo>
                  <a:close/>
                </a:path>
                <a:path w="118110" h="119380">
                  <a:moveTo>
                    <a:pt x="0" y="0"/>
                  </a:moveTo>
                  <a:lnTo>
                    <a:pt x="0" y="0"/>
                  </a:lnTo>
                </a:path>
                <a:path w="118110" h="119380">
                  <a:moveTo>
                    <a:pt x="118110" y="119379"/>
                  </a:moveTo>
                  <a:lnTo>
                    <a:pt x="118110" y="119379"/>
                  </a:lnTo>
                </a:path>
              </a:pathLst>
            </a:custGeom>
            <a:ln w="15813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3826509" y="2023109"/>
            <a:ext cx="12636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i="1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26840" y="2159000"/>
            <a:ext cx="82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669222" y="1338580"/>
            <a:ext cx="1657985" cy="816610"/>
            <a:chOff x="2669222" y="1338580"/>
            <a:chExt cx="1657985" cy="816610"/>
          </a:xfrm>
        </p:grpSpPr>
        <p:sp>
          <p:nvSpPr>
            <p:cNvPr id="44" name="object 44"/>
            <p:cNvSpPr/>
            <p:nvPr/>
          </p:nvSpPr>
          <p:spPr>
            <a:xfrm>
              <a:off x="3412490" y="1899920"/>
              <a:ext cx="237490" cy="237490"/>
            </a:xfrm>
            <a:custGeom>
              <a:avLst/>
              <a:gdLst/>
              <a:ahLst/>
              <a:cxnLst/>
              <a:rect l="l" t="t" r="r" b="b"/>
              <a:pathLst>
                <a:path w="237489" h="237489">
                  <a:moveTo>
                    <a:pt x="0" y="118109"/>
                  </a:moveTo>
                  <a:lnTo>
                    <a:pt x="237489" y="237489"/>
                  </a:lnTo>
                  <a:lnTo>
                    <a:pt x="194717" y="152400"/>
                  </a:lnTo>
                  <a:lnTo>
                    <a:pt x="152400" y="152400"/>
                  </a:lnTo>
                  <a:lnTo>
                    <a:pt x="0" y="118109"/>
                  </a:lnTo>
                  <a:close/>
                </a:path>
                <a:path w="237489" h="237489">
                  <a:moveTo>
                    <a:pt x="118110" y="0"/>
                  </a:moveTo>
                  <a:lnTo>
                    <a:pt x="152400" y="152400"/>
                  </a:lnTo>
                  <a:lnTo>
                    <a:pt x="194717" y="152400"/>
                  </a:lnTo>
                  <a:lnTo>
                    <a:pt x="118110" y="0"/>
                  </a:lnTo>
                  <a:close/>
                </a:path>
              </a:pathLst>
            </a:custGeom>
            <a:solidFill>
              <a:srgbClr val="00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074670" y="1576070"/>
              <a:ext cx="490220" cy="476250"/>
            </a:xfrm>
            <a:custGeom>
              <a:avLst/>
              <a:gdLst/>
              <a:ahLst/>
              <a:cxnLst/>
              <a:rect l="l" t="t" r="r" b="b"/>
              <a:pathLst>
                <a:path w="490220" h="476250">
                  <a:moveTo>
                    <a:pt x="0" y="0"/>
                  </a:moveTo>
                  <a:lnTo>
                    <a:pt x="490219" y="476250"/>
                  </a:lnTo>
                </a:path>
              </a:pathLst>
            </a:custGeom>
            <a:ln w="33425">
              <a:solidFill>
                <a:srgbClr val="0000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227070" y="1899920"/>
              <a:ext cx="237490" cy="255270"/>
            </a:xfrm>
            <a:custGeom>
              <a:avLst/>
              <a:gdLst/>
              <a:ahLst/>
              <a:cxnLst/>
              <a:rect l="l" t="t" r="r" b="b"/>
              <a:pathLst>
                <a:path w="237489" h="255269">
                  <a:moveTo>
                    <a:pt x="0" y="135889"/>
                  </a:moveTo>
                  <a:lnTo>
                    <a:pt x="237490" y="255269"/>
                  </a:lnTo>
                  <a:lnTo>
                    <a:pt x="189893" y="152400"/>
                  </a:lnTo>
                  <a:lnTo>
                    <a:pt x="152400" y="152400"/>
                  </a:lnTo>
                  <a:lnTo>
                    <a:pt x="0" y="135889"/>
                  </a:lnTo>
                  <a:close/>
                </a:path>
                <a:path w="237489" h="255269">
                  <a:moveTo>
                    <a:pt x="119380" y="0"/>
                  </a:moveTo>
                  <a:lnTo>
                    <a:pt x="152400" y="152400"/>
                  </a:lnTo>
                  <a:lnTo>
                    <a:pt x="189893" y="15240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00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889250" y="1576070"/>
              <a:ext cx="490220" cy="494030"/>
            </a:xfrm>
            <a:custGeom>
              <a:avLst/>
              <a:gdLst/>
              <a:ahLst/>
              <a:cxnLst/>
              <a:rect l="l" t="t" r="r" b="b"/>
              <a:pathLst>
                <a:path w="490220" h="494030">
                  <a:moveTo>
                    <a:pt x="0" y="0"/>
                  </a:moveTo>
                  <a:lnTo>
                    <a:pt x="490220" y="494029"/>
                  </a:lnTo>
                </a:path>
              </a:pathLst>
            </a:custGeom>
            <a:ln w="33425">
              <a:solidFill>
                <a:srgbClr val="0000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023870" y="1899920"/>
              <a:ext cx="237490" cy="255270"/>
            </a:xfrm>
            <a:custGeom>
              <a:avLst/>
              <a:gdLst/>
              <a:ahLst/>
              <a:cxnLst/>
              <a:rect l="l" t="t" r="r" b="b"/>
              <a:pathLst>
                <a:path w="237489" h="255269">
                  <a:moveTo>
                    <a:pt x="0" y="135889"/>
                  </a:moveTo>
                  <a:lnTo>
                    <a:pt x="237490" y="255269"/>
                  </a:lnTo>
                  <a:lnTo>
                    <a:pt x="189381" y="152400"/>
                  </a:lnTo>
                  <a:lnTo>
                    <a:pt x="152400" y="152400"/>
                  </a:lnTo>
                  <a:lnTo>
                    <a:pt x="0" y="135889"/>
                  </a:lnTo>
                  <a:close/>
                </a:path>
                <a:path w="237489" h="255269">
                  <a:moveTo>
                    <a:pt x="118110" y="0"/>
                  </a:moveTo>
                  <a:lnTo>
                    <a:pt x="152400" y="152400"/>
                  </a:lnTo>
                  <a:lnTo>
                    <a:pt x="189381" y="152400"/>
                  </a:lnTo>
                  <a:lnTo>
                    <a:pt x="118110" y="0"/>
                  </a:lnTo>
                  <a:close/>
                </a:path>
              </a:pathLst>
            </a:custGeom>
            <a:solidFill>
              <a:srgbClr val="00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686050" y="1576070"/>
              <a:ext cx="490220" cy="494030"/>
            </a:xfrm>
            <a:custGeom>
              <a:avLst/>
              <a:gdLst/>
              <a:ahLst/>
              <a:cxnLst/>
              <a:rect l="l" t="t" r="r" b="b"/>
              <a:pathLst>
                <a:path w="490219" h="494030">
                  <a:moveTo>
                    <a:pt x="0" y="0"/>
                  </a:moveTo>
                  <a:lnTo>
                    <a:pt x="490219" y="494029"/>
                  </a:lnTo>
                </a:path>
              </a:pathLst>
            </a:custGeom>
            <a:ln w="33425">
              <a:solidFill>
                <a:srgbClr val="0000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784600" y="1338580"/>
              <a:ext cx="270510" cy="204470"/>
            </a:xfrm>
            <a:custGeom>
              <a:avLst/>
              <a:gdLst/>
              <a:ahLst/>
              <a:cxnLst/>
              <a:rect l="l" t="t" r="r" b="b"/>
              <a:pathLst>
                <a:path w="270510" h="204469">
                  <a:moveTo>
                    <a:pt x="270510" y="0"/>
                  </a:moveTo>
                  <a:lnTo>
                    <a:pt x="0" y="50800"/>
                  </a:lnTo>
                  <a:lnTo>
                    <a:pt x="152400" y="50800"/>
                  </a:lnTo>
                  <a:lnTo>
                    <a:pt x="100329" y="204470"/>
                  </a:lnTo>
                  <a:lnTo>
                    <a:pt x="270510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97377" y="1389177"/>
              <a:ext cx="457605" cy="30647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953510" y="1678940"/>
              <a:ext cx="270510" cy="186690"/>
            </a:xfrm>
            <a:custGeom>
              <a:avLst/>
              <a:gdLst/>
              <a:ahLst/>
              <a:cxnLst/>
              <a:rect l="l" t="t" r="r" b="b"/>
              <a:pathLst>
                <a:path w="270510" h="186689">
                  <a:moveTo>
                    <a:pt x="270510" y="0"/>
                  </a:moveTo>
                  <a:lnTo>
                    <a:pt x="0" y="50800"/>
                  </a:lnTo>
                  <a:lnTo>
                    <a:pt x="152400" y="50800"/>
                  </a:lnTo>
                  <a:lnTo>
                    <a:pt x="101600" y="186689"/>
                  </a:lnTo>
                  <a:lnTo>
                    <a:pt x="270510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970020" y="1746250"/>
              <a:ext cx="152400" cy="102870"/>
            </a:xfrm>
            <a:custGeom>
              <a:avLst/>
              <a:gdLst/>
              <a:ahLst/>
              <a:cxnLst/>
              <a:rect l="l" t="t" r="r" b="b"/>
              <a:pathLst>
                <a:path w="152400" h="102869">
                  <a:moveTo>
                    <a:pt x="0" y="102870"/>
                  </a:moveTo>
                  <a:lnTo>
                    <a:pt x="152400" y="0"/>
                  </a:lnTo>
                </a:path>
              </a:pathLst>
            </a:custGeom>
            <a:ln w="33425">
              <a:solidFill>
                <a:srgbClr val="CC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750310" y="1932940"/>
              <a:ext cx="2540" cy="52069"/>
            </a:xfrm>
            <a:custGeom>
              <a:avLst/>
              <a:gdLst/>
              <a:ahLst/>
              <a:cxnLst/>
              <a:rect l="l" t="t" r="r" b="b"/>
              <a:pathLst>
                <a:path w="2539" h="52069">
                  <a:moveTo>
                    <a:pt x="1269" y="-16712"/>
                  </a:moveTo>
                  <a:lnTo>
                    <a:pt x="1269" y="68782"/>
                  </a:lnTo>
                </a:path>
              </a:pathLst>
            </a:custGeom>
            <a:ln w="35965">
              <a:solidFill>
                <a:srgbClr val="CC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684270" y="1849120"/>
              <a:ext cx="287020" cy="168910"/>
            </a:xfrm>
            <a:custGeom>
              <a:avLst/>
              <a:gdLst/>
              <a:ahLst/>
              <a:cxnLst/>
              <a:rect l="l" t="t" r="r" b="b"/>
              <a:pathLst>
                <a:path w="287020" h="168910">
                  <a:moveTo>
                    <a:pt x="66039" y="83819"/>
                  </a:moveTo>
                  <a:lnTo>
                    <a:pt x="68579" y="50800"/>
                  </a:lnTo>
                </a:path>
                <a:path w="287020" h="168910">
                  <a:moveTo>
                    <a:pt x="66039" y="50800"/>
                  </a:moveTo>
                  <a:lnTo>
                    <a:pt x="68579" y="33019"/>
                  </a:lnTo>
                </a:path>
                <a:path w="287020" h="168910">
                  <a:moveTo>
                    <a:pt x="66039" y="31750"/>
                  </a:moveTo>
                  <a:lnTo>
                    <a:pt x="100329" y="16509"/>
                  </a:lnTo>
                </a:path>
                <a:path w="287020" h="168910">
                  <a:moveTo>
                    <a:pt x="100329" y="16509"/>
                  </a:moveTo>
                  <a:lnTo>
                    <a:pt x="116839" y="33019"/>
                  </a:lnTo>
                </a:path>
                <a:path w="287020" h="168910">
                  <a:moveTo>
                    <a:pt x="116839" y="33019"/>
                  </a:moveTo>
                  <a:lnTo>
                    <a:pt x="151129" y="50800"/>
                  </a:lnTo>
                </a:path>
                <a:path w="287020" h="168910">
                  <a:moveTo>
                    <a:pt x="151129" y="50800"/>
                  </a:moveTo>
                  <a:lnTo>
                    <a:pt x="168909" y="67309"/>
                  </a:lnTo>
                </a:path>
                <a:path w="287020" h="168910">
                  <a:moveTo>
                    <a:pt x="168909" y="67309"/>
                  </a:moveTo>
                  <a:lnTo>
                    <a:pt x="200659" y="83819"/>
                  </a:lnTo>
                </a:path>
                <a:path w="287020" h="168910">
                  <a:moveTo>
                    <a:pt x="200659" y="83819"/>
                  </a:moveTo>
                  <a:lnTo>
                    <a:pt x="219709" y="101600"/>
                  </a:lnTo>
                </a:path>
                <a:path w="287020" h="168910">
                  <a:moveTo>
                    <a:pt x="219709" y="101600"/>
                  </a:moveTo>
                  <a:lnTo>
                    <a:pt x="254000" y="118109"/>
                  </a:lnTo>
                </a:path>
                <a:path w="287020" h="168910">
                  <a:moveTo>
                    <a:pt x="254000" y="118109"/>
                  </a:moveTo>
                  <a:lnTo>
                    <a:pt x="269239" y="119379"/>
                  </a:lnTo>
                </a:path>
                <a:path w="287020" h="168910">
                  <a:moveTo>
                    <a:pt x="270509" y="118109"/>
                  </a:moveTo>
                  <a:lnTo>
                    <a:pt x="285750" y="101600"/>
                  </a:lnTo>
                </a:path>
                <a:path w="287020" h="168910">
                  <a:moveTo>
                    <a:pt x="285750" y="101600"/>
                  </a:moveTo>
                  <a:lnTo>
                    <a:pt x="287019" y="67309"/>
                  </a:lnTo>
                </a:path>
                <a:path w="287020" h="168910">
                  <a:moveTo>
                    <a:pt x="285750" y="66039"/>
                  </a:moveTo>
                  <a:lnTo>
                    <a:pt x="287019" y="31750"/>
                  </a:lnTo>
                </a:path>
                <a:path w="287020" h="168910">
                  <a:moveTo>
                    <a:pt x="285750" y="33019"/>
                  </a:moveTo>
                  <a:lnTo>
                    <a:pt x="287019" y="0"/>
                  </a:lnTo>
                </a:path>
                <a:path w="287020" h="168910">
                  <a:moveTo>
                    <a:pt x="66039" y="135889"/>
                  </a:moveTo>
                  <a:lnTo>
                    <a:pt x="0" y="168909"/>
                  </a:lnTo>
                </a:path>
              </a:pathLst>
            </a:custGeom>
            <a:ln w="33425">
              <a:solidFill>
                <a:srgbClr val="CC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072890" y="1405890"/>
              <a:ext cx="254000" cy="187960"/>
            </a:xfrm>
            <a:custGeom>
              <a:avLst/>
              <a:gdLst/>
              <a:ahLst/>
              <a:cxnLst/>
              <a:rect l="l" t="t" r="r" b="b"/>
              <a:pathLst>
                <a:path w="254000" h="187959">
                  <a:moveTo>
                    <a:pt x="254000" y="0"/>
                  </a:moveTo>
                  <a:lnTo>
                    <a:pt x="0" y="34289"/>
                  </a:lnTo>
                  <a:lnTo>
                    <a:pt x="134620" y="52070"/>
                  </a:lnTo>
                  <a:lnTo>
                    <a:pt x="83820" y="18796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784600" y="1457960"/>
              <a:ext cx="439420" cy="273050"/>
            </a:xfrm>
            <a:custGeom>
              <a:avLst/>
              <a:gdLst/>
              <a:ahLst/>
              <a:cxnLst/>
              <a:rect l="l" t="t" r="r" b="b"/>
              <a:pathLst>
                <a:path w="439420" h="273050">
                  <a:moveTo>
                    <a:pt x="288289" y="101600"/>
                  </a:moveTo>
                  <a:lnTo>
                    <a:pt x="439420" y="0"/>
                  </a:lnTo>
                </a:path>
                <a:path w="439420" h="273050">
                  <a:moveTo>
                    <a:pt x="68579" y="220979"/>
                  </a:moveTo>
                  <a:lnTo>
                    <a:pt x="100329" y="254000"/>
                  </a:lnTo>
                </a:path>
                <a:path w="439420" h="273050">
                  <a:moveTo>
                    <a:pt x="100329" y="254000"/>
                  </a:moveTo>
                  <a:lnTo>
                    <a:pt x="134620" y="271779"/>
                  </a:lnTo>
                </a:path>
                <a:path w="439420" h="273050">
                  <a:moveTo>
                    <a:pt x="134620" y="271779"/>
                  </a:moveTo>
                  <a:lnTo>
                    <a:pt x="168910" y="273050"/>
                  </a:lnTo>
                </a:path>
                <a:path w="439420" h="273050">
                  <a:moveTo>
                    <a:pt x="170179" y="270510"/>
                  </a:moveTo>
                  <a:lnTo>
                    <a:pt x="185420" y="254000"/>
                  </a:lnTo>
                </a:path>
                <a:path w="439420" h="273050">
                  <a:moveTo>
                    <a:pt x="185420" y="254000"/>
                  </a:moveTo>
                  <a:lnTo>
                    <a:pt x="186689" y="220979"/>
                  </a:lnTo>
                </a:path>
                <a:path w="439420" h="273050">
                  <a:moveTo>
                    <a:pt x="185420" y="220979"/>
                  </a:moveTo>
                  <a:lnTo>
                    <a:pt x="186689" y="203200"/>
                  </a:lnTo>
                </a:path>
                <a:path w="439420" h="273050">
                  <a:moveTo>
                    <a:pt x="185420" y="203200"/>
                  </a:moveTo>
                  <a:lnTo>
                    <a:pt x="168910" y="170179"/>
                  </a:lnTo>
                </a:path>
                <a:path w="439420" h="273050">
                  <a:moveTo>
                    <a:pt x="170179" y="170179"/>
                  </a:moveTo>
                  <a:lnTo>
                    <a:pt x="171450" y="135889"/>
                  </a:lnTo>
                </a:path>
                <a:path w="439420" h="273050">
                  <a:moveTo>
                    <a:pt x="170179" y="135889"/>
                  </a:moveTo>
                  <a:lnTo>
                    <a:pt x="171450" y="101600"/>
                  </a:lnTo>
                </a:path>
                <a:path w="439420" h="273050">
                  <a:moveTo>
                    <a:pt x="170179" y="101600"/>
                  </a:moveTo>
                  <a:lnTo>
                    <a:pt x="171450" y="67310"/>
                  </a:lnTo>
                </a:path>
                <a:path w="439420" h="273050">
                  <a:moveTo>
                    <a:pt x="170179" y="67310"/>
                  </a:moveTo>
                  <a:lnTo>
                    <a:pt x="185420" y="50800"/>
                  </a:lnTo>
                </a:path>
                <a:path w="439420" h="273050">
                  <a:moveTo>
                    <a:pt x="185420" y="50800"/>
                  </a:moveTo>
                  <a:lnTo>
                    <a:pt x="203200" y="52069"/>
                  </a:lnTo>
                </a:path>
                <a:path w="439420" h="273050">
                  <a:moveTo>
                    <a:pt x="203200" y="50800"/>
                  </a:moveTo>
                  <a:lnTo>
                    <a:pt x="237489" y="67310"/>
                  </a:lnTo>
                </a:path>
                <a:path w="439420" h="273050">
                  <a:moveTo>
                    <a:pt x="237489" y="67310"/>
                  </a:moveTo>
                  <a:lnTo>
                    <a:pt x="270510" y="85089"/>
                  </a:lnTo>
                </a:path>
                <a:path w="439420" h="273050">
                  <a:moveTo>
                    <a:pt x="270510" y="85089"/>
                  </a:moveTo>
                  <a:lnTo>
                    <a:pt x="288289" y="101600"/>
                  </a:lnTo>
                </a:path>
                <a:path w="439420" h="273050">
                  <a:moveTo>
                    <a:pt x="68579" y="220979"/>
                  </a:moveTo>
                  <a:lnTo>
                    <a:pt x="0" y="271779"/>
                  </a:lnTo>
                </a:path>
              </a:pathLst>
            </a:custGeom>
            <a:ln w="33425">
              <a:solidFill>
                <a:srgbClr val="CC99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3430270" y="1200676"/>
            <a:ext cx="387985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00" i="1">
                <a:latin typeface="Times New Roman"/>
                <a:cs typeface="Times New Roman"/>
              </a:rPr>
              <a:t>h</a:t>
            </a:r>
            <a:r>
              <a:rPr dirty="0" sz="1350">
                <a:latin typeface="Symbol"/>
                <a:cs typeface="Symbol"/>
              </a:rPr>
              <a:t></a:t>
            </a:r>
            <a:r>
              <a:rPr dirty="0" baseline="-33950" sz="1350">
                <a:latin typeface="Arial MT"/>
                <a:cs typeface="Arial MT"/>
              </a:rPr>
              <a:t>32</a:t>
            </a:r>
            <a:endParaRPr baseline="-33950" sz="135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382233" y="1253203"/>
            <a:ext cx="2196465" cy="2379345"/>
            <a:chOff x="2382233" y="1253203"/>
            <a:chExt cx="2196465" cy="2379345"/>
          </a:xfrm>
        </p:grpSpPr>
        <p:sp>
          <p:nvSpPr>
            <p:cNvPr id="60" name="object 60"/>
            <p:cNvSpPr/>
            <p:nvPr/>
          </p:nvSpPr>
          <p:spPr>
            <a:xfrm>
              <a:off x="2390140" y="1261110"/>
              <a:ext cx="2180590" cy="2363470"/>
            </a:xfrm>
            <a:custGeom>
              <a:avLst/>
              <a:gdLst/>
              <a:ahLst/>
              <a:cxnLst/>
              <a:rect l="l" t="t" r="r" b="b"/>
              <a:pathLst>
                <a:path w="2180590" h="2363470">
                  <a:moveTo>
                    <a:pt x="1090930" y="2363470"/>
                  </a:moveTo>
                  <a:lnTo>
                    <a:pt x="0" y="2363470"/>
                  </a:lnTo>
                  <a:lnTo>
                    <a:pt x="0" y="0"/>
                  </a:lnTo>
                  <a:lnTo>
                    <a:pt x="2180590" y="0"/>
                  </a:lnTo>
                  <a:lnTo>
                    <a:pt x="2180590" y="2363470"/>
                  </a:lnTo>
                  <a:lnTo>
                    <a:pt x="1090930" y="2363470"/>
                  </a:lnTo>
                  <a:close/>
                </a:path>
              </a:pathLst>
            </a:custGeom>
            <a:ln w="158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551430" y="1576070"/>
              <a:ext cx="641350" cy="1270"/>
            </a:xfrm>
            <a:custGeom>
              <a:avLst/>
              <a:gdLst/>
              <a:ahLst/>
              <a:cxnLst/>
              <a:rect l="l" t="t" r="r" b="b"/>
              <a:pathLst>
                <a:path w="641350" h="1269">
                  <a:moveTo>
                    <a:pt x="0" y="0"/>
                  </a:moveTo>
                  <a:lnTo>
                    <a:pt x="641350" y="1269"/>
                  </a:lnTo>
                </a:path>
              </a:pathLst>
            </a:custGeom>
            <a:ln w="334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/>
          <p:nvPr/>
        </p:nvSpPr>
        <p:spPr>
          <a:xfrm>
            <a:off x="4815840" y="1576069"/>
            <a:ext cx="641350" cy="1821180"/>
          </a:xfrm>
          <a:custGeom>
            <a:avLst/>
            <a:gdLst/>
            <a:ahLst/>
            <a:cxnLst/>
            <a:rect l="l" t="t" r="r" b="b"/>
            <a:pathLst>
              <a:path w="641350" h="1821179">
                <a:moveTo>
                  <a:pt x="0" y="1819909"/>
                </a:moveTo>
                <a:lnTo>
                  <a:pt x="607060" y="1821179"/>
                </a:lnTo>
              </a:path>
              <a:path w="641350" h="1821179">
                <a:moveTo>
                  <a:pt x="17780" y="0"/>
                </a:moveTo>
                <a:lnTo>
                  <a:pt x="641350" y="1269"/>
                </a:lnTo>
              </a:path>
            </a:pathLst>
          </a:custGeom>
          <a:ln w="334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5478779" y="3262629"/>
            <a:ext cx="11366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300" i="1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77840" y="3401059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511800" y="1427479"/>
            <a:ext cx="11366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300" i="1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612129" y="1564640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422900" y="2205989"/>
            <a:ext cx="642620" cy="1270"/>
          </a:xfrm>
          <a:custGeom>
            <a:avLst/>
            <a:gdLst/>
            <a:ahLst/>
            <a:cxnLst/>
            <a:rect l="l" t="t" r="r" b="b"/>
            <a:pathLst>
              <a:path w="642620" h="1269">
                <a:moveTo>
                  <a:pt x="0" y="0"/>
                </a:moveTo>
                <a:lnTo>
                  <a:pt x="642620" y="1270"/>
                </a:lnTo>
              </a:path>
            </a:pathLst>
          </a:custGeom>
          <a:ln w="334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6121400" y="2073909"/>
            <a:ext cx="11366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300" i="1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219190" y="2209800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4664423" y="1253203"/>
            <a:ext cx="2195195" cy="2397125"/>
            <a:chOff x="4664423" y="1253203"/>
            <a:chExt cx="2195195" cy="2397125"/>
          </a:xfrm>
        </p:grpSpPr>
        <p:sp>
          <p:nvSpPr>
            <p:cNvPr id="71" name="object 71"/>
            <p:cNvSpPr/>
            <p:nvPr/>
          </p:nvSpPr>
          <p:spPr>
            <a:xfrm>
              <a:off x="4672329" y="1261110"/>
              <a:ext cx="2179320" cy="2381250"/>
            </a:xfrm>
            <a:custGeom>
              <a:avLst/>
              <a:gdLst/>
              <a:ahLst/>
              <a:cxnLst/>
              <a:rect l="l" t="t" r="r" b="b"/>
              <a:pathLst>
                <a:path w="2179320" h="2381250">
                  <a:moveTo>
                    <a:pt x="1089660" y="2381250"/>
                  </a:moveTo>
                  <a:lnTo>
                    <a:pt x="0" y="2381250"/>
                  </a:lnTo>
                  <a:lnTo>
                    <a:pt x="0" y="0"/>
                  </a:lnTo>
                  <a:lnTo>
                    <a:pt x="2179320" y="0"/>
                  </a:lnTo>
                  <a:lnTo>
                    <a:pt x="2179320" y="2381250"/>
                  </a:lnTo>
                  <a:lnTo>
                    <a:pt x="1089660" y="2381250"/>
                  </a:lnTo>
                  <a:close/>
                </a:path>
              </a:pathLst>
            </a:custGeom>
            <a:ln w="158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1193" y="2137123"/>
              <a:ext cx="133923" cy="13519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10903" y="2137123"/>
              <a:ext cx="135193" cy="13519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96323" y="2137123"/>
              <a:ext cx="136463" cy="135193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7658100" y="3279140"/>
            <a:ext cx="11366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300" i="1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757159" y="3417570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658100" y="1427479"/>
            <a:ext cx="11366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300" i="1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57159" y="1564640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873713" y="2137123"/>
            <a:ext cx="320675" cy="153035"/>
            <a:chOff x="7873713" y="2137123"/>
            <a:chExt cx="320675" cy="153035"/>
          </a:xfrm>
        </p:grpSpPr>
        <p:pic>
          <p:nvPicPr>
            <p:cNvPr id="80" name="object 8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73713" y="2154903"/>
              <a:ext cx="135193" cy="13519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59133" y="2137123"/>
              <a:ext cx="135193" cy="135193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8300719" y="2056129"/>
            <a:ext cx="11366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300" i="1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399780" y="2193290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8110537" y="2630170"/>
            <a:ext cx="642620" cy="206375"/>
            <a:chOff x="8110537" y="2630170"/>
            <a:chExt cx="642620" cy="206375"/>
          </a:xfrm>
        </p:grpSpPr>
        <p:sp>
          <p:nvSpPr>
            <p:cNvPr id="85" name="object 85"/>
            <p:cNvSpPr/>
            <p:nvPr/>
          </p:nvSpPr>
          <p:spPr>
            <a:xfrm>
              <a:off x="8498840" y="2630170"/>
              <a:ext cx="254000" cy="187960"/>
            </a:xfrm>
            <a:custGeom>
              <a:avLst/>
              <a:gdLst/>
              <a:ahLst/>
              <a:cxnLst/>
              <a:rect l="l" t="t" r="r" b="b"/>
              <a:pathLst>
                <a:path w="254000" h="187960">
                  <a:moveTo>
                    <a:pt x="0" y="0"/>
                  </a:moveTo>
                  <a:lnTo>
                    <a:pt x="118109" y="102869"/>
                  </a:lnTo>
                  <a:lnTo>
                    <a:pt x="0" y="187959"/>
                  </a:lnTo>
                  <a:lnTo>
                    <a:pt x="254000" y="102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8448040" y="2733040"/>
              <a:ext cx="186690" cy="1270"/>
            </a:xfrm>
            <a:custGeom>
              <a:avLst/>
              <a:gdLst/>
              <a:ahLst/>
              <a:cxnLst/>
              <a:rect l="l" t="t" r="r" b="b"/>
              <a:pathLst>
                <a:path w="186690" h="1269">
                  <a:moveTo>
                    <a:pt x="-16712" y="635"/>
                  </a:moveTo>
                  <a:lnTo>
                    <a:pt x="203402" y="635"/>
                  </a:lnTo>
                </a:path>
              </a:pathLst>
            </a:custGeom>
            <a:ln w="3469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8195310" y="2647950"/>
              <a:ext cx="252729" cy="171450"/>
            </a:xfrm>
            <a:custGeom>
              <a:avLst/>
              <a:gdLst/>
              <a:ahLst/>
              <a:cxnLst/>
              <a:rect l="l" t="t" r="r" b="b"/>
              <a:pathLst>
                <a:path w="252729" h="171450">
                  <a:moveTo>
                    <a:pt x="0" y="83820"/>
                  </a:moveTo>
                  <a:lnTo>
                    <a:pt x="17780" y="50800"/>
                  </a:lnTo>
                </a:path>
                <a:path w="252729" h="171450">
                  <a:moveTo>
                    <a:pt x="17780" y="49529"/>
                  </a:moveTo>
                  <a:lnTo>
                    <a:pt x="49530" y="15239"/>
                  </a:lnTo>
                </a:path>
                <a:path w="252729" h="171450">
                  <a:moveTo>
                    <a:pt x="49530" y="15239"/>
                  </a:moveTo>
                  <a:lnTo>
                    <a:pt x="67310" y="0"/>
                  </a:lnTo>
                </a:path>
                <a:path w="252729" h="171450">
                  <a:moveTo>
                    <a:pt x="67310" y="0"/>
                  </a:moveTo>
                  <a:lnTo>
                    <a:pt x="83820" y="1270"/>
                  </a:lnTo>
                </a:path>
                <a:path w="252729" h="171450">
                  <a:moveTo>
                    <a:pt x="83820" y="0"/>
                  </a:moveTo>
                  <a:lnTo>
                    <a:pt x="101600" y="34289"/>
                  </a:lnTo>
                </a:path>
                <a:path w="252729" h="171450">
                  <a:moveTo>
                    <a:pt x="101600" y="34289"/>
                  </a:moveTo>
                  <a:lnTo>
                    <a:pt x="118110" y="50800"/>
                  </a:lnTo>
                </a:path>
                <a:path w="252729" h="171450">
                  <a:moveTo>
                    <a:pt x="118110" y="50800"/>
                  </a:moveTo>
                  <a:lnTo>
                    <a:pt x="134620" y="83820"/>
                  </a:lnTo>
                </a:path>
                <a:path w="252729" h="171450">
                  <a:moveTo>
                    <a:pt x="134620" y="85089"/>
                  </a:moveTo>
                  <a:lnTo>
                    <a:pt x="135890" y="118110"/>
                  </a:lnTo>
                </a:path>
                <a:path w="252729" h="171450">
                  <a:moveTo>
                    <a:pt x="134620" y="118110"/>
                  </a:moveTo>
                  <a:lnTo>
                    <a:pt x="152400" y="135889"/>
                  </a:lnTo>
                </a:path>
                <a:path w="252729" h="171450">
                  <a:moveTo>
                    <a:pt x="152400" y="135889"/>
                  </a:moveTo>
                  <a:lnTo>
                    <a:pt x="167640" y="170179"/>
                  </a:lnTo>
                </a:path>
                <a:path w="252729" h="171450">
                  <a:moveTo>
                    <a:pt x="167640" y="170179"/>
                  </a:moveTo>
                  <a:lnTo>
                    <a:pt x="186690" y="171450"/>
                  </a:lnTo>
                </a:path>
                <a:path w="252729" h="171450">
                  <a:moveTo>
                    <a:pt x="186690" y="170179"/>
                  </a:moveTo>
                  <a:lnTo>
                    <a:pt x="203200" y="171450"/>
                  </a:lnTo>
                </a:path>
                <a:path w="252729" h="171450">
                  <a:moveTo>
                    <a:pt x="203200" y="168910"/>
                  </a:moveTo>
                  <a:lnTo>
                    <a:pt x="236220" y="134620"/>
                  </a:lnTo>
                </a:path>
                <a:path w="252729" h="171450">
                  <a:moveTo>
                    <a:pt x="236220" y="134620"/>
                  </a:moveTo>
                  <a:lnTo>
                    <a:pt x="238760" y="118110"/>
                  </a:lnTo>
                </a:path>
                <a:path w="252729" h="171450">
                  <a:moveTo>
                    <a:pt x="236220" y="116839"/>
                  </a:moveTo>
                  <a:lnTo>
                    <a:pt x="252730" y="83820"/>
                  </a:lnTo>
                </a:path>
              </a:pathLst>
            </a:custGeom>
            <a:ln w="334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8128000" y="2733040"/>
              <a:ext cx="66040" cy="1270"/>
            </a:xfrm>
            <a:custGeom>
              <a:avLst/>
              <a:gdLst/>
              <a:ahLst/>
              <a:cxnLst/>
              <a:rect l="l" t="t" r="r" b="b"/>
              <a:pathLst>
                <a:path w="66040" h="1269">
                  <a:moveTo>
                    <a:pt x="-16712" y="635"/>
                  </a:moveTo>
                  <a:lnTo>
                    <a:pt x="82752" y="635"/>
                  </a:lnTo>
                </a:path>
              </a:pathLst>
            </a:custGeom>
            <a:ln w="3469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8806180" y="2662446"/>
            <a:ext cx="189230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00" spc="-10" i="1">
                <a:latin typeface="Times New Roman"/>
                <a:cs typeface="Times New Roman"/>
              </a:rPr>
              <a:t>h</a:t>
            </a:r>
            <a:r>
              <a:rPr dirty="0" sz="1350" spc="-30">
                <a:latin typeface="Symbol"/>
                <a:cs typeface="Symbol"/>
              </a:rPr>
              <a:t>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991600" y="2788920"/>
            <a:ext cx="1358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70">
                <a:latin typeface="Times New Roman"/>
                <a:cs typeface="Times New Roman"/>
              </a:rPr>
              <a:t>2</a:t>
            </a:r>
            <a:r>
              <a:rPr dirty="0" sz="90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6944157" y="2443162"/>
            <a:ext cx="1809114" cy="748665"/>
            <a:chOff x="6944157" y="2443162"/>
            <a:chExt cx="1809114" cy="748665"/>
          </a:xfrm>
        </p:grpSpPr>
        <p:pic>
          <p:nvPicPr>
            <p:cNvPr id="92" name="object 9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44157" y="2443277"/>
              <a:ext cx="422045" cy="221385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8498840" y="2800350"/>
              <a:ext cx="254000" cy="187960"/>
            </a:xfrm>
            <a:custGeom>
              <a:avLst/>
              <a:gdLst/>
              <a:ahLst/>
              <a:cxnLst/>
              <a:rect l="l" t="t" r="r" b="b"/>
              <a:pathLst>
                <a:path w="254000" h="187960">
                  <a:moveTo>
                    <a:pt x="0" y="0"/>
                  </a:moveTo>
                  <a:lnTo>
                    <a:pt x="118109" y="102870"/>
                  </a:lnTo>
                  <a:lnTo>
                    <a:pt x="0" y="187960"/>
                  </a:lnTo>
                  <a:lnTo>
                    <a:pt x="254000" y="102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8448040" y="2903219"/>
              <a:ext cx="168910" cy="1270"/>
            </a:xfrm>
            <a:custGeom>
              <a:avLst/>
              <a:gdLst/>
              <a:ahLst/>
              <a:cxnLst/>
              <a:rect l="l" t="t" r="r" b="b"/>
              <a:pathLst>
                <a:path w="168909" h="1269">
                  <a:moveTo>
                    <a:pt x="-16712" y="634"/>
                  </a:moveTo>
                  <a:lnTo>
                    <a:pt x="185622" y="634"/>
                  </a:lnTo>
                </a:path>
              </a:pathLst>
            </a:custGeom>
            <a:ln w="3469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8195310" y="2818129"/>
              <a:ext cx="252729" cy="171450"/>
            </a:xfrm>
            <a:custGeom>
              <a:avLst/>
              <a:gdLst/>
              <a:ahLst/>
              <a:cxnLst/>
              <a:rect l="l" t="t" r="r" b="b"/>
              <a:pathLst>
                <a:path w="252729" h="171450">
                  <a:moveTo>
                    <a:pt x="0" y="83820"/>
                  </a:moveTo>
                  <a:lnTo>
                    <a:pt x="17780" y="49530"/>
                  </a:lnTo>
                </a:path>
                <a:path w="252729" h="171450">
                  <a:moveTo>
                    <a:pt x="17780" y="49530"/>
                  </a:moveTo>
                  <a:lnTo>
                    <a:pt x="33020" y="16510"/>
                  </a:lnTo>
                </a:path>
                <a:path w="252729" h="171450">
                  <a:moveTo>
                    <a:pt x="33020" y="15240"/>
                  </a:moveTo>
                  <a:lnTo>
                    <a:pt x="49530" y="0"/>
                  </a:lnTo>
                </a:path>
                <a:path w="252729" h="171450">
                  <a:moveTo>
                    <a:pt x="49530" y="0"/>
                  </a:moveTo>
                  <a:lnTo>
                    <a:pt x="83820" y="16510"/>
                  </a:lnTo>
                </a:path>
                <a:path w="252729" h="171450">
                  <a:moveTo>
                    <a:pt x="83820" y="16510"/>
                  </a:moveTo>
                  <a:lnTo>
                    <a:pt x="101600" y="31750"/>
                  </a:lnTo>
                </a:path>
                <a:path w="252729" h="171450">
                  <a:moveTo>
                    <a:pt x="101600" y="33020"/>
                  </a:moveTo>
                  <a:lnTo>
                    <a:pt x="118110" y="66040"/>
                  </a:lnTo>
                </a:path>
                <a:path w="252729" h="171450">
                  <a:moveTo>
                    <a:pt x="118110" y="67310"/>
                  </a:moveTo>
                  <a:lnTo>
                    <a:pt x="119380" y="85090"/>
                  </a:lnTo>
                </a:path>
                <a:path w="252729" h="171450">
                  <a:moveTo>
                    <a:pt x="118110" y="85090"/>
                  </a:moveTo>
                  <a:lnTo>
                    <a:pt x="134620" y="116840"/>
                  </a:lnTo>
                </a:path>
                <a:path w="252729" h="171450">
                  <a:moveTo>
                    <a:pt x="134620" y="118110"/>
                  </a:moveTo>
                  <a:lnTo>
                    <a:pt x="152400" y="152400"/>
                  </a:lnTo>
                </a:path>
                <a:path w="252729" h="171450">
                  <a:moveTo>
                    <a:pt x="152400" y="152400"/>
                  </a:moveTo>
                  <a:lnTo>
                    <a:pt x="167640" y="170180"/>
                  </a:lnTo>
                </a:path>
                <a:path w="252729" h="171450">
                  <a:moveTo>
                    <a:pt x="167640" y="170180"/>
                  </a:moveTo>
                  <a:lnTo>
                    <a:pt x="186690" y="171450"/>
                  </a:lnTo>
                </a:path>
                <a:path w="252729" h="171450">
                  <a:moveTo>
                    <a:pt x="186690" y="170180"/>
                  </a:moveTo>
                  <a:lnTo>
                    <a:pt x="203200" y="171450"/>
                  </a:lnTo>
                </a:path>
                <a:path w="252729" h="171450">
                  <a:moveTo>
                    <a:pt x="203200" y="168910"/>
                  </a:moveTo>
                  <a:lnTo>
                    <a:pt x="218440" y="135890"/>
                  </a:lnTo>
                </a:path>
                <a:path w="252729" h="171450">
                  <a:moveTo>
                    <a:pt x="218440" y="135890"/>
                  </a:moveTo>
                  <a:lnTo>
                    <a:pt x="236220" y="118110"/>
                  </a:lnTo>
                </a:path>
                <a:path w="252729" h="171450">
                  <a:moveTo>
                    <a:pt x="236220" y="116840"/>
                  </a:moveTo>
                  <a:lnTo>
                    <a:pt x="252730" y="85090"/>
                  </a:lnTo>
                </a:path>
              </a:pathLst>
            </a:custGeom>
            <a:ln w="334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8110220" y="2903219"/>
              <a:ext cx="83820" cy="1270"/>
            </a:xfrm>
            <a:custGeom>
              <a:avLst/>
              <a:gdLst/>
              <a:ahLst/>
              <a:cxnLst/>
              <a:rect l="l" t="t" r="r" b="b"/>
              <a:pathLst>
                <a:path w="83820" h="1269">
                  <a:moveTo>
                    <a:pt x="-16712" y="634"/>
                  </a:moveTo>
                  <a:lnTo>
                    <a:pt x="100532" y="634"/>
                  </a:lnTo>
                </a:path>
              </a:pathLst>
            </a:custGeom>
            <a:ln w="3469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8482330" y="2970530"/>
              <a:ext cx="269240" cy="170180"/>
            </a:xfrm>
            <a:custGeom>
              <a:avLst/>
              <a:gdLst/>
              <a:ahLst/>
              <a:cxnLst/>
              <a:rect l="l" t="t" r="r" b="b"/>
              <a:pathLst>
                <a:path w="269240" h="170180">
                  <a:moveTo>
                    <a:pt x="15240" y="0"/>
                  </a:moveTo>
                  <a:lnTo>
                    <a:pt x="134620" y="101600"/>
                  </a:lnTo>
                  <a:lnTo>
                    <a:pt x="0" y="170180"/>
                  </a:lnTo>
                  <a:lnTo>
                    <a:pt x="269240" y="11938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8431530" y="3072130"/>
              <a:ext cx="185420" cy="1270"/>
            </a:xfrm>
            <a:custGeom>
              <a:avLst/>
              <a:gdLst/>
              <a:ahLst/>
              <a:cxnLst/>
              <a:rect l="l" t="t" r="r" b="b"/>
              <a:pathLst>
                <a:path w="185420" h="1269">
                  <a:moveTo>
                    <a:pt x="-16712" y="635"/>
                  </a:moveTo>
                  <a:lnTo>
                    <a:pt x="202132" y="635"/>
                  </a:lnTo>
                </a:path>
              </a:pathLst>
            </a:custGeom>
            <a:ln w="3469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8178800" y="2987040"/>
              <a:ext cx="252729" cy="187960"/>
            </a:xfrm>
            <a:custGeom>
              <a:avLst/>
              <a:gdLst/>
              <a:ahLst/>
              <a:cxnLst/>
              <a:rect l="l" t="t" r="r" b="b"/>
              <a:pathLst>
                <a:path w="252729" h="187960">
                  <a:moveTo>
                    <a:pt x="0" y="101600"/>
                  </a:moveTo>
                  <a:lnTo>
                    <a:pt x="16509" y="50800"/>
                  </a:lnTo>
                </a:path>
                <a:path w="252729" h="187960">
                  <a:moveTo>
                    <a:pt x="16509" y="50800"/>
                  </a:moveTo>
                  <a:lnTo>
                    <a:pt x="49529" y="17780"/>
                  </a:lnTo>
                </a:path>
                <a:path w="252729" h="187960">
                  <a:moveTo>
                    <a:pt x="49529" y="16510"/>
                  </a:moveTo>
                  <a:lnTo>
                    <a:pt x="66040" y="0"/>
                  </a:lnTo>
                </a:path>
                <a:path w="252729" h="187960">
                  <a:moveTo>
                    <a:pt x="66040" y="1270"/>
                  </a:moveTo>
                  <a:lnTo>
                    <a:pt x="83820" y="17780"/>
                  </a:lnTo>
                </a:path>
                <a:path w="252729" h="187960">
                  <a:moveTo>
                    <a:pt x="83820" y="17780"/>
                  </a:moveTo>
                  <a:lnTo>
                    <a:pt x="100329" y="34289"/>
                  </a:lnTo>
                </a:path>
                <a:path w="252729" h="187960">
                  <a:moveTo>
                    <a:pt x="100329" y="34289"/>
                  </a:moveTo>
                  <a:lnTo>
                    <a:pt x="118109" y="67310"/>
                  </a:lnTo>
                </a:path>
                <a:path w="252729" h="187960">
                  <a:moveTo>
                    <a:pt x="118109" y="68580"/>
                  </a:moveTo>
                  <a:lnTo>
                    <a:pt x="134620" y="102870"/>
                  </a:lnTo>
                </a:path>
                <a:path w="252729" h="187960">
                  <a:moveTo>
                    <a:pt x="134620" y="102870"/>
                  </a:moveTo>
                  <a:lnTo>
                    <a:pt x="135890" y="137160"/>
                  </a:lnTo>
                </a:path>
                <a:path w="252729" h="187960">
                  <a:moveTo>
                    <a:pt x="134620" y="137160"/>
                  </a:moveTo>
                  <a:lnTo>
                    <a:pt x="151129" y="152400"/>
                  </a:lnTo>
                </a:path>
                <a:path w="252729" h="187960">
                  <a:moveTo>
                    <a:pt x="151129" y="153670"/>
                  </a:moveTo>
                  <a:lnTo>
                    <a:pt x="168909" y="170180"/>
                  </a:lnTo>
                </a:path>
                <a:path w="252729" h="187960">
                  <a:moveTo>
                    <a:pt x="168909" y="170180"/>
                  </a:moveTo>
                  <a:lnTo>
                    <a:pt x="184150" y="187960"/>
                  </a:lnTo>
                </a:path>
                <a:path w="252729" h="187960">
                  <a:moveTo>
                    <a:pt x="184150" y="186689"/>
                  </a:moveTo>
                  <a:lnTo>
                    <a:pt x="203200" y="168910"/>
                  </a:lnTo>
                </a:path>
                <a:path w="252729" h="187960">
                  <a:moveTo>
                    <a:pt x="203200" y="170180"/>
                  </a:moveTo>
                  <a:lnTo>
                    <a:pt x="234950" y="153670"/>
                  </a:lnTo>
                </a:path>
                <a:path w="252729" h="187960">
                  <a:moveTo>
                    <a:pt x="234950" y="152400"/>
                  </a:moveTo>
                  <a:lnTo>
                    <a:pt x="237490" y="119380"/>
                  </a:lnTo>
                </a:path>
                <a:path w="252729" h="187960">
                  <a:moveTo>
                    <a:pt x="234950" y="118110"/>
                  </a:moveTo>
                  <a:lnTo>
                    <a:pt x="252729" y="102870"/>
                  </a:lnTo>
                </a:path>
              </a:pathLst>
            </a:custGeom>
            <a:ln w="334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8110220" y="3089909"/>
              <a:ext cx="68580" cy="1270"/>
            </a:xfrm>
            <a:custGeom>
              <a:avLst/>
              <a:gdLst/>
              <a:ahLst/>
              <a:cxnLst/>
              <a:rect l="l" t="t" r="r" b="b"/>
              <a:pathLst>
                <a:path w="68579" h="1269">
                  <a:moveTo>
                    <a:pt x="-16712" y="635"/>
                  </a:moveTo>
                  <a:lnTo>
                    <a:pt x="85292" y="635"/>
                  </a:lnTo>
                </a:path>
              </a:pathLst>
            </a:custGeom>
            <a:ln w="3469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8498840" y="2443480"/>
              <a:ext cx="254000" cy="186690"/>
            </a:xfrm>
            <a:custGeom>
              <a:avLst/>
              <a:gdLst/>
              <a:ahLst/>
              <a:cxnLst/>
              <a:rect l="l" t="t" r="r" b="b"/>
              <a:pathLst>
                <a:path w="254000" h="186689">
                  <a:moveTo>
                    <a:pt x="0" y="0"/>
                  </a:moveTo>
                  <a:lnTo>
                    <a:pt x="118109" y="101600"/>
                  </a:lnTo>
                  <a:lnTo>
                    <a:pt x="0" y="186690"/>
                  </a:lnTo>
                  <a:lnTo>
                    <a:pt x="25400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8111287" y="2545714"/>
              <a:ext cx="522605" cy="0"/>
            </a:xfrm>
            <a:custGeom>
              <a:avLst/>
              <a:gdLst/>
              <a:ahLst/>
              <a:cxnLst/>
              <a:rect l="l" t="t" r="r" b="b"/>
              <a:pathLst>
                <a:path w="522604" h="0">
                  <a:moveTo>
                    <a:pt x="320040" y="0"/>
                  </a:moveTo>
                  <a:lnTo>
                    <a:pt x="522375" y="0"/>
                  </a:lnTo>
                </a:path>
                <a:path w="522604" h="0">
                  <a:moveTo>
                    <a:pt x="0" y="0"/>
                  </a:moveTo>
                  <a:lnTo>
                    <a:pt x="117245" y="0"/>
                  </a:lnTo>
                </a:path>
              </a:pathLst>
            </a:custGeom>
            <a:ln w="3469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8213090" y="2459990"/>
              <a:ext cx="236220" cy="171450"/>
            </a:xfrm>
            <a:custGeom>
              <a:avLst/>
              <a:gdLst/>
              <a:ahLst/>
              <a:cxnLst/>
              <a:rect l="l" t="t" r="r" b="b"/>
              <a:pathLst>
                <a:path w="236220" h="171450">
                  <a:moveTo>
                    <a:pt x="0" y="85089"/>
                  </a:moveTo>
                  <a:lnTo>
                    <a:pt x="15239" y="52070"/>
                  </a:lnTo>
                </a:path>
                <a:path w="236220" h="171450">
                  <a:moveTo>
                    <a:pt x="15239" y="50800"/>
                  </a:moveTo>
                  <a:lnTo>
                    <a:pt x="31750" y="17780"/>
                  </a:lnTo>
                </a:path>
                <a:path w="236220" h="171450">
                  <a:moveTo>
                    <a:pt x="31750" y="16510"/>
                  </a:moveTo>
                  <a:lnTo>
                    <a:pt x="49529" y="0"/>
                  </a:lnTo>
                </a:path>
                <a:path w="236220" h="171450">
                  <a:moveTo>
                    <a:pt x="49529" y="1270"/>
                  </a:moveTo>
                  <a:lnTo>
                    <a:pt x="66039" y="17780"/>
                  </a:lnTo>
                </a:path>
                <a:path w="236220" h="171450">
                  <a:moveTo>
                    <a:pt x="66039" y="17780"/>
                  </a:moveTo>
                  <a:lnTo>
                    <a:pt x="83819" y="34289"/>
                  </a:lnTo>
                </a:path>
                <a:path w="236220" h="171450">
                  <a:moveTo>
                    <a:pt x="83819" y="34289"/>
                  </a:moveTo>
                  <a:lnTo>
                    <a:pt x="100329" y="67310"/>
                  </a:lnTo>
                </a:path>
                <a:path w="236220" h="171450">
                  <a:moveTo>
                    <a:pt x="100329" y="68580"/>
                  </a:moveTo>
                  <a:lnTo>
                    <a:pt x="116839" y="85089"/>
                  </a:lnTo>
                </a:path>
                <a:path w="236220" h="171450">
                  <a:moveTo>
                    <a:pt x="116839" y="85089"/>
                  </a:moveTo>
                  <a:lnTo>
                    <a:pt x="118109" y="118110"/>
                  </a:lnTo>
                </a:path>
                <a:path w="236220" h="171450">
                  <a:moveTo>
                    <a:pt x="116839" y="119380"/>
                  </a:moveTo>
                  <a:lnTo>
                    <a:pt x="134619" y="152400"/>
                  </a:lnTo>
                </a:path>
                <a:path w="236220" h="171450">
                  <a:moveTo>
                    <a:pt x="134619" y="153670"/>
                  </a:moveTo>
                  <a:lnTo>
                    <a:pt x="149859" y="170180"/>
                  </a:lnTo>
                </a:path>
                <a:path w="236220" h="171450">
                  <a:moveTo>
                    <a:pt x="149859" y="170180"/>
                  </a:moveTo>
                  <a:lnTo>
                    <a:pt x="168909" y="171450"/>
                  </a:lnTo>
                </a:path>
                <a:path w="236220" h="171450">
                  <a:moveTo>
                    <a:pt x="168909" y="170180"/>
                  </a:moveTo>
                  <a:lnTo>
                    <a:pt x="200659" y="171450"/>
                  </a:lnTo>
                </a:path>
                <a:path w="236220" h="171450">
                  <a:moveTo>
                    <a:pt x="200659" y="170180"/>
                  </a:moveTo>
                  <a:lnTo>
                    <a:pt x="218439" y="153670"/>
                  </a:lnTo>
                </a:path>
                <a:path w="236220" h="171450">
                  <a:moveTo>
                    <a:pt x="218439" y="152400"/>
                  </a:moveTo>
                  <a:lnTo>
                    <a:pt x="234950" y="119380"/>
                  </a:lnTo>
                </a:path>
                <a:path w="236220" h="171450">
                  <a:moveTo>
                    <a:pt x="234950" y="118110"/>
                  </a:moveTo>
                  <a:lnTo>
                    <a:pt x="236219" y="83820"/>
                  </a:lnTo>
                </a:path>
              </a:pathLst>
            </a:custGeom>
            <a:ln w="334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/>
          <p:cNvSpPr txBox="1"/>
          <p:nvPr/>
        </p:nvSpPr>
        <p:spPr>
          <a:xfrm>
            <a:off x="6982459" y="2593866"/>
            <a:ext cx="189230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00" spc="-10" i="1">
                <a:latin typeface="Times New Roman"/>
                <a:cs typeface="Times New Roman"/>
              </a:rPr>
              <a:t>h</a:t>
            </a:r>
            <a:r>
              <a:rPr dirty="0" sz="1350" spc="-30">
                <a:latin typeface="Symbol"/>
                <a:cs typeface="Symbol"/>
              </a:rPr>
              <a:t>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166609" y="2720340"/>
            <a:ext cx="1384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90">
                <a:latin typeface="Times New Roman"/>
                <a:cs typeface="Times New Roman"/>
              </a:rPr>
              <a:t>2</a:t>
            </a:r>
            <a:r>
              <a:rPr dirty="0" sz="90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6911022" y="1254442"/>
            <a:ext cx="2178685" cy="2395855"/>
            <a:chOff x="6911022" y="1254442"/>
            <a:chExt cx="2178685" cy="2395855"/>
          </a:xfrm>
        </p:grpSpPr>
        <p:sp>
          <p:nvSpPr>
            <p:cNvPr id="107" name="object 107"/>
            <p:cNvSpPr/>
            <p:nvPr/>
          </p:nvSpPr>
          <p:spPr>
            <a:xfrm>
              <a:off x="7080249" y="3139440"/>
              <a:ext cx="185420" cy="256540"/>
            </a:xfrm>
            <a:custGeom>
              <a:avLst/>
              <a:gdLst/>
              <a:ahLst/>
              <a:cxnLst/>
              <a:rect l="l" t="t" r="r" b="b"/>
              <a:pathLst>
                <a:path w="185420" h="256539">
                  <a:moveTo>
                    <a:pt x="34290" y="0"/>
                  </a:moveTo>
                  <a:lnTo>
                    <a:pt x="0" y="256539"/>
                  </a:lnTo>
                  <a:lnTo>
                    <a:pt x="112625" y="152400"/>
                  </a:lnTo>
                  <a:lnTo>
                    <a:pt x="50800" y="152400"/>
                  </a:lnTo>
                  <a:lnTo>
                    <a:pt x="34290" y="0"/>
                  </a:lnTo>
                  <a:close/>
                </a:path>
                <a:path w="185420" h="256539">
                  <a:moveTo>
                    <a:pt x="185420" y="85089"/>
                  </a:moveTo>
                  <a:lnTo>
                    <a:pt x="50800" y="152400"/>
                  </a:lnTo>
                  <a:lnTo>
                    <a:pt x="112625" y="152400"/>
                  </a:lnTo>
                  <a:lnTo>
                    <a:pt x="185420" y="85089"/>
                  </a:lnTo>
                  <a:close/>
                </a:path>
              </a:pathLst>
            </a:custGeom>
            <a:solidFill>
              <a:srgbClr val="00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7129779" y="2291080"/>
              <a:ext cx="575310" cy="1002030"/>
            </a:xfrm>
            <a:custGeom>
              <a:avLst/>
              <a:gdLst/>
              <a:ahLst/>
              <a:cxnLst/>
              <a:rect l="l" t="t" r="r" b="b"/>
              <a:pathLst>
                <a:path w="575309" h="1002029">
                  <a:moveTo>
                    <a:pt x="575310" y="0"/>
                  </a:moveTo>
                  <a:lnTo>
                    <a:pt x="0" y="1002030"/>
                  </a:lnTo>
                </a:path>
              </a:pathLst>
            </a:custGeom>
            <a:ln w="33425">
              <a:solidFill>
                <a:srgbClr val="0000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7264399" y="3124200"/>
              <a:ext cx="187960" cy="271780"/>
            </a:xfrm>
            <a:custGeom>
              <a:avLst/>
              <a:gdLst/>
              <a:ahLst/>
              <a:cxnLst/>
              <a:rect l="l" t="t" r="r" b="b"/>
              <a:pathLst>
                <a:path w="187959" h="271779">
                  <a:moveTo>
                    <a:pt x="34290" y="0"/>
                  </a:moveTo>
                  <a:lnTo>
                    <a:pt x="0" y="271779"/>
                  </a:lnTo>
                  <a:lnTo>
                    <a:pt x="120192" y="152400"/>
                  </a:lnTo>
                  <a:lnTo>
                    <a:pt x="52070" y="152400"/>
                  </a:lnTo>
                  <a:lnTo>
                    <a:pt x="34290" y="0"/>
                  </a:lnTo>
                  <a:close/>
                </a:path>
                <a:path w="187959" h="271779">
                  <a:moveTo>
                    <a:pt x="187959" y="85089"/>
                  </a:moveTo>
                  <a:lnTo>
                    <a:pt x="52070" y="152400"/>
                  </a:lnTo>
                  <a:lnTo>
                    <a:pt x="120192" y="152400"/>
                  </a:lnTo>
                  <a:lnTo>
                    <a:pt x="187959" y="85089"/>
                  </a:lnTo>
                  <a:close/>
                </a:path>
              </a:pathLst>
            </a:custGeom>
            <a:solidFill>
              <a:srgbClr val="00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7332979" y="2273300"/>
              <a:ext cx="557530" cy="1019810"/>
            </a:xfrm>
            <a:custGeom>
              <a:avLst/>
              <a:gdLst/>
              <a:ahLst/>
              <a:cxnLst/>
              <a:rect l="l" t="t" r="r" b="b"/>
              <a:pathLst>
                <a:path w="557529" h="1019810">
                  <a:moveTo>
                    <a:pt x="557529" y="0"/>
                  </a:moveTo>
                  <a:lnTo>
                    <a:pt x="0" y="1019810"/>
                  </a:lnTo>
                </a:path>
              </a:pathLst>
            </a:custGeom>
            <a:ln w="33425">
              <a:solidFill>
                <a:srgbClr val="0000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7467599" y="3124200"/>
              <a:ext cx="187960" cy="271780"/>
            </a:xfrm>
            <a:custGeom>
              <a:avLst/>
              <a:gdLst/>
              <a:ahLst/>
              <a:cxnLst/>
              <a:rect l="l" t="t" r="r" b="b"/>
              <a:pathLst>
                <a:path w="187959" h="271779">
                  <a:moveTo>
                    <a:pt x="34290" y="0"/>
                  </a:moveTo>
                  <a:lnTo>
                    <a:pt x="0" y="271779"/>
                  </a:lnTo>
                  <a:lnTo>
                    <a:pt x="120192" y="152400"/>
                  </a:lnTo>
                  <a:lnTo>
                    <a:pt x="50800" y="152400"/>
                  </a:lnTo>
                  <a:lnTo>
                    <a:pt x="34290" y="0"/>
                  </a:lnTo>
                  <a:close/>
                </a:path>
                <a:path w="187959" h="271779">
                  <a:moveTo>
                    <a:pt x="187959" y="85089"/>
                  </a:moveTo>
                  <a:lnTo>
                    <a:pt x="50800" y="152400"/>
                  </a:lnTo>
                  <a:lnTo>
                    <a:pt x="120192" y="152400"/>
                  </a:lnTo>
                  <a:lnTo>
                    <a:pt x="187959" y="85089"/>
                  </a:lnTo>
                  <a:close/>
                </a:path>
              </a:pathLst>
            </a:custGeom>
            <a:solidFill>
              <a:srgbClr val="00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7518399" y="2273300"/>
              <a:ext cx="575310" cy="1019810"/>
            </a:xfrm>
            <a:custGeom>
              <a:avLst/>
              <a:gdLst/>
              <a:ahLst/>
              <a:cxnLst/>
              <a:rect l="l" t="t" r="r" b="b"/>
              <a:pathLst>
                <a:path w="575309" h="1019810">
                  <a:moveTo>
                    <a:pt x="575309" y="0"/>
                  </a:moveTo>
                  <a:lnTo>
                    <a:pt x="0" y="1019810"/>
                  </a:lnTo>
                </a:path>
              </a:pathLst>
            </a:custGeom>
            <a:ln w="33425">
              <a:solidFill>
                <a:srgbClr val="0000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6918959" y="1262380"/>
              <a:ext cx="2162810" cy="2379980"/>
            </a:xfrm>
            <a:custGeom>
              <a:avLst/>
              <a:gdLst/>
              <a:ahLst/>
              <a:cxnLst/>
              <a:rect l="l" t="t" r="r" b="b"/>
              <a:pathLst>
                <a:path w="2162809" h="2379979">
                  <a:moveTo>
                    <a:pt x="1082040" y="2379980"/>
                  </a:moveTo>
                  <a:lnTo>
                    <a:pt x="0" y="2379980"/>
                  </a:lnTo>
                  <a:lnTo>
                    <a:pt x="0" y="0"/>
                  </a:lnTo>
                  <a:lnTo>
                    <a:pt x="2162810" y="0"/>
                  </a:lnTo>
                  <a:lnTo>
                    <a:pt x="2162810" y="2379980"/>
                  </a:lnTo>
                  <a:lnTo>
                    <a:pt x="1082040" y="2379980"/>
                  </a:lnTo>
                  <a:close/>
                </a:path>
              </a:pathLst>
            </a:custGeom>
            <a:ln w="158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4" name="object 114"/>
          <p:cNvSpPr txBox="1"/>
          <p:nvPr/>
        </p:nvSpPr>
        <p:spPr>
          <a:xfrm>
            <a:off x="7971790" y="3162300"/>
            <a:ext cx="1091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Coherent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photons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8639809" y="2209800"/>
            <a:ext cx="3257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-10">
                <a:latin typeface="Times New Roman"/>
                <a:cs typeface="Times New Roman"/>
              </a:rPr>
              <a:t>U</a:t>
            </a:r>
            <a:r>
              <a:rPr dirty="0" sz="120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915669" y="3670300"/>
            <a:ext cx="25082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105" b="1">
                <a:latin typeface="Arial"/>
                <a:cs typeface="Arial"/>
              </a:rPr>
              <a:t>(</a:t>
            </a:r>
            <a:r>
              <a:rPr dirty="0" sz="1300" spc="75" b="1">
                <a:latin typeface="Arial"/>
                <a:cs typeface="Arial"/>
              </a:rPr>
              <a:t>a</a:t>
            </a:r>
            <a:r>
              <a:rPr dirty="0" sz="1300" b="1"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230879" y="3670300"/>
            <a:ext cx="26733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95" b="1">
                <a:latin typeface="Arial"/>
                <a:cs typeface="Arial"/>
              </a:rPr>
              <a:t>(</a:t>
            </a:r>
            <a:r>
              <a:rPr dirty="0" sz="1300" spc="145" b="1">
                <a:latin typeface="Arial"/>
                <a:cs typeface="Arial"/>
              </a:rPr>
              <a:t>b</a:t>
            </a:r>
            <a:r>
              <a:rPr dirty="0" sz="1300" b="1"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598159" y="3670300"/>
            <a:ext cx="24955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85" b="1">
                <a:latin typeface="Arial"/>
                <a:cs typeface="Arial"/>
              </a:rPr>
              <a:t>(c</a:t>
            </a:r>
            <a:r>
              <a:rPr dirty="0" sz="1300" b="1"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862569" y="3670300"/>
            <a:ext cx="2660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85" b="1">
                <a:latin typeface="Arial"/>
                <a:cs typeface="Arial"/>
              </a:rPr>
              <a:t>(</a:t>
            </a:r>
            <a:r>
              <a:rPr dirty="0" sz="1300" spc="145" b="1">
                <a:latin typeface="Arial"/>
                <a:cs typeface="Arial"/>
              </a:rPr>
              <a:t>d</a:t>
            </a:r>
            <a:r>
              <a:rPr dirty="0" sz="1300" b="1"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592580" y="1427479"/>
            <a:ext cx="11366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300" i="1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691639" y="1564640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8522969" y="4928870"/>
            <a:ext cx="762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219507" y="2086407"/>
            <a:ext cx="812165" cy="596265"/>
            <a:chOff x="219507" y="2086407"/>
            <a:chExt cx="812165" cy="596265"/>
          </a:xfrm>
        </p:grpSpPr>
        <p:sp>
          <p:nvSpPr>
            <p:cNvPr id="124" name="object 124"/>
            <p:cNvSpPr/>
            <p:nvPr/>
          </p:nvSpPr>
          <p:spPr>
            <a:xfrm>
              <a:off x="693420" y="2086610"/>
              <a:ext cx="254000" cy="186690"/>
            </a:xfrm>
            <a:custGeom>
              <a:avLst/>
              <a:gdLst/>
              <a:ahLst/>
              <a:cxnLst/>
              <a:rect l="l" t="t" r="r" b="b"/>
              <a:pathLst>
                <a:path w="254000" h="186689">
                  <a:moveTo>
                    <a:pt x="0" y="0"/>
                  </a:moveTo>
                  <a:lnTo>
                    <a:pt x="116839" y="101600"/>
                  </a:lnTo>
                  <a:lnTo>
                    <a:pt x="0" y="186689"/>
                  </a:lnTo>
                  <a:lnTo>
                    <a:pt x="253999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624840" y="2188210"/>
              <a:ext cx="203200" cy="1270"/>
            </a:xfrm>
            <a:custGeom>
              <a:avLst/>
              <a:gdLst/>
              <a:ahLst/>
              <a:cxnLst/>
              <a:rect l="l" t="t" r="r" b="b"/>
              <a:pathLst>
                <a:path w="203200" h="1269">
                  <a:moveTo>
                    <a:pt x="-16712" y="635"/>
                  </a:moveTo>
                  <a:lnTo>
                    <a:pt x="219912" y="635"/>
                  </a:lnTo>
                </a:path>
              </a:pathLst>
            </a:custGeom>
            <a:ln w="34695">
              <a:solidFill>
                <a:srgbClr val="00A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372110" y="2103120"/>
              <a:ext cx="252729" cy="171450"/>
            </a:xfrm>
            <a:custGeom>
              <a:avLst/>
              <a:gdLst/>
              <a:ahLst/>
              <a:cxnLst/>
              <a:rect l="l" t="t" r="r" b="b"/>
              <a:pathLst>
                <a:path w="252729" h="171450">
                  <a:moveTo>
                    <a:pt x="0" y="85089"/>
                  </a:moveTo>
                  <a:lnTo>
                    <a:pt x="16510" y="52069"/>
                  </a:lnTo>
                </a:path>
                <a:path w="252729" h="171450">
                  <a:moveTo>
                    <a:pt x="16510" y="52069"/>
                  </a:moveTo>
                  <a:lnTo>
                    <a:pt x="33019" y="17779"/>
                  </a:lnTo>
                </a:path>
                <a:path w="252729" h="171450">
                  <a:moveTo>
                    <a:pt x="33019" y="17779"/>
                  </a:moveTo>
                  <a:lnTo>
                    <a:pt x="67310" y="0"/>
                  </a:lnTo>
                </a:path>
                <a:path w="252729" h="171450">
                  <a:moveTo>
                    <a:pt x="67310" y="0"/>
                  </a:moveTo>
                  <a:lnTo>
                    <a:pt x="83819" y="1269"/>
                  </a:lnTo>
                </a:path>
                <a:path w="252729" h="171450">
                  <a:moveTo>
                    <a:pt x="83819" y="0"/>
                  </a:moveTo>
                  <a:lnTo>
                    <a:pt x="101599" y="34289"/>
                  </a:lnTo>
                </a:path>
                <a:path w="252729" h="171450">
                  <a:moveTo>
                    <a:pt x="101599" y="34289"/>
                  </a:moveTo>
                  <a:lnTo>
                    <a:pt x="118110" y="52069"/>
                  </a:lnTo>
                </a:path>
                <a:path w="252729" h="171450">
                  <a:moveTo>
                    <a:pt x="118110" y="52069"/>
                  </a:moveTo>
                  <a:lnTo>
                    <a:pt x="119380" y="85089"/>
                  </a:lnTo>
                </a:path>
                <a:path w="252729" h="171450">
                  <a:moveTo>
                    <a:pt x="118110" y="85089"/>
                  </a:moveTo>
                  <a:lnTo>
                    <a:pt x="134619" y="119379"/>
                  </a:lnTo>
                </a:path>
                <a:path w="252729" h="171450">
                  <a:moveTo>
                    <a:pt x="134619" y="119379"/>
                  </a:moveTo>
                  <a:lnTo>
                    <a:pt x="152399" y="153669"/>
                  </a:lnTo>
                </a:path>
                <a:path w="252729" h="171450">
                  <a:moveTo>
                    <a:pt x="152399" y="153669"/>
                  </a:moveTo>
                  <a:lnTo>
                    <a:pt x="167640" y="170179"/>
                  </a:lnTo>
                </a:path>
                <a:path w="252729" h="171450">
                  <a:moveTo>
                    <a:pt x="167640" y="170179"/>
                  </a:moveTo>
                  <a:lnTo>
                    <a:pt x="184149" y="171450"/>
                  </a:lnTo>
                </a:path>
                <a:path w="252729" h="171450">
                  <a:moveTo>
                    <a:pt x="184149" y="170179"/>
                  </a:moveTo>
                  <a:lnTo>
                    <a:pt x="201930" y="171450"/>
                  </a:lnTo>
                </a:path>
                <a:path w="252729" h="171450">
                  <a:moveTo>
                    <a:pt x="201930" y="170179"/>
                  </a:moveTo>
                  <a:lnTo>
                    <a:pt x="218440" y="135889"/>
                  </a:lnTo>
                </a:path>
                <a:path w="252729" h="171450">
                  <a:moveTo>
                    <a:pt x="218440" y="135889"/>
                  </a:moveTo>
                  <a:lnTo>
                    <a:pt x="236219" y="119379"/>
                  </a:lnTo>
                </a:path>
                <a:path w="252729" h="171450">
                  <a:moveTo>
                    <a:pt x="236219" y="119379"/>
                  </a:moveTo>
                  <a:lnTo>
                    <a:pt x="252730" y="85089"/>
                  </a:lnTo>
                </a:path>
              </a:pathLst>
            </a:custGeom>
            <a:ln w="33425">
              <a:solidFill>
                <a:srgbClr val="00A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287020" y="2188210"/>
              <a:ext cx="83820" cy="1270"/>
            </a:xfrm>
            <a:custGeom>
              <a:avLst/>
              <a:gdLst/>
              <a:ahLst/>
              <a:cxnLst/>
              <a:rect l="l" t="t" r="r" b="b"/>
              <a:pathLst>
                <a:path w="83820" h="1269">
                  <a:moveTo>
                    <a:pt x="-16712" y="635"/>
                  </a:moveTo>
                  <a:lnTo>
                    <a:pt x="100532" y="635"/>
                  </a:lnTo>
                </a:path>
              </a:pathLst>
            </a:custGeom>
            <a:ln w="34695">
              <a:solidFill>
                <a:srgbClr val="00A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624840" y="2477770"/>
              <a:ext cx="254000" cy="186690"/>
            </a:xfrm>
            <a:custGeom>
              <a:avLst/>
              <a:gdLst/>
              <a:ahLst/>
              <a:cxnLst/>
              <a:rect l="l" t="t" r="r" b="b"/>
              <a:pathLst>
                <a:path w="254000" h="186689">
                  <a:moveTo>
                    <a:pt x="0" y="0"/>
                  </a:moveTo>
                  <a:lnTo>
                    <a:pt x="118109" y="101600"/>
                  </a:lnTo>
                  <a:lnTo>
                    <a:pt x="0" y="186689"/>
                  </a:lnTo>
                  <a:lnTo>
                    <a:pt x="25400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556260" y="2579370"/>
              <a:ext cx="186690" cy="1270"/>
            </a:xfrm>
            <a:custGeom>
              <a:avLst/>
              <a:gdLst/>
              <a:ahLst/>
              <a:cxnLst/>
              <a:rect l="l" t="t" r="r" b="b"/>
              <a:pathLst>
                <a:path w="186690" h="1269">
                  <a:moveTo>
                    <a:pt x="-16712" y="634"/>
                  </a:moveTo>
                  <a:lnTo>
                    <a:pt x="203402" y="634"/>
                  </a:lnTo>
                </a:path>
              </a:pathLst>
            </a:custGeom>
            <a:ln w="34695">
              <a:solidFill>
                <a:srgbClr val="00A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321310" y="2494280"/>
              <a:ext cx="237490" cy="171450"/>
            </a:xfrm>
            <a:custGeom>
              <a:avLst/>
              <a:gdLst/>
              <a:ahLst/>
              <a:cxnLst/>
              <a:rect l="l" t="t" r="r" b="b"/>
              <a:pathLst>
                <a:path w="237490" h="171450">
                  <a:moveTo>
                    <a:pt x="0" y="83820"/>
                  </a:moveTo>
                  <a:lnTo>
                    <a:pt x="16510" y="50800"/>
                  </a:lnTo>
                </a:path>
                <a:path w="237490" h="171450">
                  <a:moveTo>
                    <a:pt x="16510" y="50800"/>
                  </a:moveTo>
                  <a:lnTo>
                    <a:pt x="34289" y="17780"/>
                  </a:lnTo>
                </a:path>
                <a:path w="237490" h="171450">
                  <a:moveTo>
                    <a:pt x="34289" y="17780"/>
                  </a:moveTo>
                  <a:lnTo>
                    <a:pt x="50800" y="0"/>
                  </a:lnTo>
                </a:path>
                <a:path w="237490" h="171450">
                  <a:moveTo>
                    <a:pt x="50800" y="0"/>
                  </a:moveTo>
                  <a:lnTo>
                    <a:pt x="67310" y="1270"/>
                  </a:lnTo>
                </a:path>
                <a:path w="237490" h="171450">
                  <a:moveTo>
                    <a:pt x="67310" y="0"/>
                  </a:moveTo>
                  <a:lnTo>
                    <a:pt x="83819" y="34290"/>
                  </a:lnTo>
                </a:path>
                <a:path w="237490" h="171450">
                  <a:moveTo>
                    <a:pt x="83819" y="34290"/>
                  </a:moveTo>
                  <a:lnTo>
                    <a:pt x="100330" y="50800"/>
                  </a:lnTo>
                </a:path>
                <a:path w="237490" h="171450">
                  <a:moveTo>
                    <a:pt x="100330" y="50800"/>
                  </a:moveTo>
                  <a:lnTo>
                    <a:pt x="118110" y="85090"/>
                  </a:lnTo>
                </a:path>
                <a:path w="237490" h="171450">
                  <a:moveTo>
                    <a:pt x="118110" y="85090"/>
                  </a:moveTo>
                  <a:lnTo>
                    <a:pt x="120649" y="119380"/>
                  </a:lnTo>
                </a:path>
                <a:path w="237490" h="171450">
                  <a:moveTo>
                    <a:pt x="118110" y="119380"/>
                  </a:moveTo>
                  <a:lnTo>
                    <a:pt x="134619" y="153670"/>
                  </a:lnTo>
                </a:path>
                <a:path w="237490" h="171450">
                  <a:moveTo>
                    <a:pt x="134619" y="153670"/>
                  </a:moveTo>
                  <a:lnTo>
                    <a:pt x="152399" y="170180"/>
                  </a:lnTo>
                </a:path>
                <a:path w="237490" h="171450">
                  <a:moveTo>
                    <a:pt x="152399" y="170180"/>
                  </a:moveTo>
                  <a:lnTo>
                    <a:pt x="168910" y="171450"/>
                  </a:lnTo>
                </a:path>
                <a:path w="237490" h="171450">
                  <a:moveTo>
                    <a:pt x="168910" y="170180"/>
                  </a:moveTo>
                  <a:lnTo>
                    <a:pt x="203199" y="171450"/>
                  </a:lnTo>
                </a:path>
                <a:path w="237490" h="171450">
                  <a:moveTo>
                    <a:pt x="203199" y="170180"/>
                  </a:moveTo>
                  <a:lnTo>
                    <a:pt x="218440" y="135890"/>
                  </a:lnTo>
                </a:path>
                <a:path w="237490" h="171450">
                  <a:moveTo>
                    <a:pt x="218440" y="135890"/>
                  </a:moveTo>
                  <a:lnTo>
                    <a:pt x="234949" y="119380"/>
                  </a:lnTo>
                </a:path>
                <a:path w="237490" h="171450">
                  <a:moveTo>
                    <a:pt x="234949" y="119380"/>
                  </a:moveTo>
                  <a:lnTo>
                    <a:pt x="237490" y="85090"/>
                  </a:lnTo>
                </a:path>
              </a:pathLst>
            </a:custGeom>
            <a:ln w="33425">
              <a:solidFill>
                <a:srgbClr val="00A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236220" y="2579370"/>
              <a:ext cx="85090" cy="1270"/>
            </a:xfrm>
            <a:custGeom>
              <a:avLst/>
              <a:gdLst/>
              <a:ahLst/>
              <a:cxnLst/>
              <a:rect l="l" t="t" r="r" b="b"/>
              <a:pathLst>
                <a:path w="85089" h="1269">
                  <a:moveTo>
                    <a:pt x="-16712" y="634"/>
                  </a:moveTo>
                  <a:lnTo>
                    <a:pt x="101802" y="634"/>
                  </a:lnTo>
                </a:path>
              </a:pathLst>
            </a:custGeom>
            <a:ln w="34695">
              <a:solidFill>
                <a:srgbClr val="00A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778510" y="2307590"/>
              <a:ext cx="252729" cy="170180"/>
            </a:xfrm>
            <a:custGeom>
              <a:avLst/>
              <a:gdLst/>
              <a:ahLst/>
              <a:cxnLst/>
              <a:rect l="l" t="t" r="r" b="b"/>
              <a:pathLst>
                <a:path w="252730" h="170180">
                  <a:moveTo>
                    <a:pt x="0" y="0"/>
                  </a:moveTo>
                  <a:lnTo>
                    <a:pt x="116840" y="85089"/>
                  </a:lnTo>
                  <a:lnTo>
                    <a:pt x="0" y="170180"/>
                  </a:lnTo>
                  <a:lnTo>
                    <a:pt x="25273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742950" y="2409190"/>
              <a:ext cx="168910" cy="1270"/>
            </a:xfrm>
            <a:custGeom>
              <a:avLst/>
              <a:gdLst/>
              <a:ahLst/>
              <a:cxnLst/>
              <a:rect l="l" t="t" r="r" b="b"/>
              <a:pathLst>
                <a:path w="168909" h="1269">
                  <a:moveTo>
                    <a:pt x="-16712" y="635"/>
                  </a:moveTo>
                  <a:lnTo>
                    <a:pt x="185622" y="635"/>
                  </a:lnTo>
                </a:path>
              </a:pathLst>
            </a:custGeom>
            <a:ln w="34695">
              <a:solidFill>
                <a:srgbClr val="00A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473710" y="2307590"/>
              <a:ext cx="251460" cy="186690"/>
            </a:xfrm>
            <a:custGeom>
              <a:avLst/>
              <a:gdLst/>
              <a:ahLst/>
              <a:cxnLst/>
              <a:rect l="l" t="t" r="r" b="b"/>
              <a:pathLst>
                <a:path w="251459" h="186689">
                  <a:moveTo>
                    <a:pt x="0" y="85089"/>
                  </a:moveTo>
                  <a:lnTo>
                    <a:pt x="16510" y="135889"/>
                  </a:lnTo>
                </a:path>
                <a:path w="251459" h="186689">
                  <a:moveTo>
                    <a:pt x="16510" y="135889"/>
                  </a:moveTo>
                  <a:lnTo>
                    <a:pt x="33020" y="170180"/>
                  </a:lnTo>
                </a:path>
                <a:path w="251459" h="186689">
                  <a:moveTo>
                    <a:pt x="33020" y="170180"/>
                  </a:moveTo>
                  <a:lnTo>
                    <a:pt x="50800" y="186689"/>
                  </a:lnTo>
                </a:path>
                <a:path w="251459" h="186689">
                  <a:moveTo>
                    <a:pt x="50800" y="186689"/>
                  </a:moveTo>
                  <a:lnTo>
                    <a:pt x="82550" y="170180"/>
                  </a:lnTo>
                </a:path>
                <a:path w="251459" h="186689">
                  <a:moveTo>
                    <a:pt x="82550" y="170180"/>
                  </a:moveTo>
                  <a:lnTo>
                    <a:pt x="100330" y="153670"/>
                  </a:lnTo>
                </a:path>
                <a:path w="251459" h="186689">
                  <a:moveTo>
                    <a:pt x="100330" y="153670"/>
                  </a:moveTo>
                  <a:lnTo>
                    <a:pt x="116840" y="119380"/>
                  </a:lnTo>
                </a:path>
                <a:path w="251459" h="186689">
                  <a:moveTo>
                    <a:pt x="116840" y="119380"/>
                  </a:moveTo>
                  <a:lnTo>
                    <a:pt x="118110" y="85089"/>
                  </a:lnTo>
                </a:path>
                <a:path w="251459" h="186689">
                  <a:moveTo>
                    <a:pt x="116840" y="85089"/>
                  </a:moveTo>
                  <a:lnTo>
                    <a:pt x="134620" y="68580"/>
                  </a:lnTo>
                </a:path>
                <a:path w="251459" h="186689">
                  <a:moveTo>
                    <a:pt x="134620" y="68580"/>
                  </a:moveTo>
                  <a:lnTo>
                    <a:pt x="151130" y="34289"/>
                  </a:lnTo>
                </a:path>
                <a:path w="251459" h="186689">
                  <a:moveTo>
                    <a:pt x="151130" y="33020"/>
                  </a:moveTo>
                  <a:lnTo>
                    <a:pt x="167640" y="15239"/>
                  </a:lnTo>
                </a:path>
                <a:path w="251459" h="186689">
                  <a:moveTo>
                    <a:pt x="167640" y="15239"/>
                  </a:moveTo>
                  <a:lnTo>
                    <a:pt x="185420" y="0"/>
                  </a:lnTo>
                </a:path>
                <a:path w="251459" h="186689">
                  <a:moveTo>
                    <a:pt x="185420" y="0"/>
                  </a:moveTo>
                  <a:lnTo>
                    <a:pt x="201930" y="16510"/>
                  </a:lnTo>
                </a:path>
                <a:path w="251459" h="186689">
                  <a:moveTo>
                    <a:pt x="201930" y="16510"/>
                  </a:moveTo>
                  <a:lnTo>
                    <a:pt x="219710" y="34289"/>
                  </a:lnTo>
                </a:path>
                <a:path w="251459" h="186689">
                  <a:moveTo>
                    <a:pt x="219710" y="34289"/>
                  </a:moveTo>
                  <a:lnTo>
                    <a:pt x="236220" y="68580"/>
                  </a:lnTo>
                </a:path>
                <a:path w="251459" h="186689">
                  <a:moveTo>
                    <a:pt x="236220" y="68580"/>
                  </a:moveTo>
                  <a:lnTo>
                    <a:pt x="251460" y="85089"/>
                  </a:lnTo>
                </a:path>
              </a:pathLst>
            </a:custGeom>
            <a:ln w="33425">
              <a:solidFill>
                <a:srgbClr val="00A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388620" y="2392680"/>
              <a:ext cx="85090" cy="1270"/>
            </a:xfrm>
            <a:custGeom>
              <a:avLst/>
              <a:gdLst/>
              <a:ahLst/>
              <a:cxnLst/>
              <a:rect l="l" t="t" r="r" b="b"/>
              <a:pathLst>
                <a:path w="85090" h="1269">
                  <a:moveTo>
                    <a:pt x="-16712" y="635"/>
                  </a:moveTo>
                  <a:lnTo>
                    <a:pt x="101802" y="635"/>
                  </a:lnTo>
                </a:path>
              </a:pathLst>
            </a:custGeom>
            <a:ln w="34695">
              <a:solidFill>
                <a:srgbClr val="00A9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6" name="object 136"/>
          <p:cNvSpPr txBox="1"/>
          <p:nvPr/>
        </p:nvSpPr>
        <p:spPr>
          <a:xfrm>
            <a:off x="6958330" y="2209800"/>
            <a:ext cx="171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7332777" y="2443479"/>
            <a:ext cx="339725" cy="186690"/>
            <a:chOff x="7332777" y="2443479"/>
            <a:chExt cx="339725" cy="186690"/>
          </a:xfrm>
        </p:grpSpPr>
        <p:sp>
          <p:nvSpPr>
            <p:cNvPr id="138" name="object 138"/>
            <p:cNvSpPr/>
            <p:nvPr/>
          </p:nvSpPr>
          <p:spPr>
            <a:xfrm>
              <a:off x="7418069" y="2443479"/>
              <a:ext cx="254000" cy="186690"/>
            </a:xfrm>
            <a:custGeom>
              <a:avLst/>
              <a:gdLst/>
              <a:ahLst/>
              <a:cxnLst/>
              <a:rect l="l" t="t" r="r" b="b"/>
              <a:pathLst>
                <a:path w="254000" h="186689">
                  <a:moveTo>
                    <a:pt x="0" y="0"/>
                  </a:moveTo>
                  <a:lnTo>
                    <a:pt x="118109" y="101600"/>
                  </a:lnTo>
                  <a:lnTo>
                    <a:pt x="0" y="186690"/>
                  </a:lnTo>
                  <a:lnTo>
                    <a:pt x="25400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7349489" y="2545079"/>
              <a:ext cx="187960" cy="1270"/>
            </a:xfrm>
            <a:custGeom>
              <a:avLst/>
              <a:gdLst/>
              <a:ahLst/>
              <a:cxnLst/>
              <a:rect l="l" t="t" r="r" b="b"/>
              <a:pathLst>
                <a:path w="187959" h="1269">
                  <a:moveTo>
                    <a:pt x="-16712" y="635"/>
                  </a:moveTo>
                  <a:lnTo>
                    <a:pt x="204672" y="635"/>
                  </a:lnTo>
                </a:path>
              </a:pathLst>
            </a:custGeom>
            <a:ln w="3469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0" name="object 140"/>
          <p:cNvSpPr/>
          <p:nvPr/>
        </p:nvSpPr>
        <p:spPr>
          <a:xfrm>
            <a:off x="228600" y="4419600"/>
            <a:ext cx="8686800" cy="2218690"/>
          </a:xfrm>
          <a:custGeom>
            <a:avLst/>
            <a:gdLst/>
            <a:ahLst/>
            <a:cxnLst/>
            <a:rect l="l" t="t" r="r" b="b"/>
            <a:pathLst>
              <a:path w="8686800" h="2218690">
                <a:moveTo>
                  <a:pt x="8686800" y="0"/>
                </a:moveTo>
                <a:lnTo>
                  <a:pt x="0" y="0"/>
                </a:lnTo>
                <a:lnTo>
                  <a:pt x="0" y="2218690"/>
                </a:lnTo>
                <a:lnTo>
                  <a:pt x="4343400" y="2218690"/>
                </a:lnTo>
                <a:lnTo>
                  <a:pt x="8686800" y="2218690"/>
                </a:lnTo>
                <a:lnTo>
                  <a:pt x="86868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280670" y="4356100"/>
            <a:ext cx="8095615" cy="220599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baseline="1388" sz="3000" spc="-7">
                <a:latin typeface="Arial MT"/>
                <a:cs typeface="Arial MT"/>
              </a:rPr>
              <a:t>In </a:t>
            </a:r>
            <a:r>
              <a:rPr dirty="0" baseline="1388" sz="3000">
                <a:latin typeface="Arial MT"/>
                <a:cs typeface="Arial MT"/>
              </a:rPr>
              <a:t>actual</a:t>
            </a:r>
            <a:r>
              <a:rPr dirty="0" baseline="1388" sz="3000" spc="-22">
                <a:latin typeface="Arial MT"/>
                <a:cs typeface="Arial MT"/>
              </a:rPr>
              <a:t> </a:t>
            </a:r>
            <a:r>
              <a:rPr dirty="0" baseline="1388" sz="3000">
                <a:latin typeface="Arial MT"/>
                <a:cs typeface="Arial MT"/>
              </a:rPr>
              <a:t>case,</a:t>
            </a:r>
            <a:r>
              <a:rPr dirty="0" baseline="1388" sz="3000" spc="-30">
                <a:latin typeface="Arial MT"/>
                <a:cs typeface="Arial MT"/>
              </a:rPr>
              <a:t> </a:t>
            </a:r>
            <a:r>
              <a:rPr dirty="0" baseline="1388" sz="3000" spc="-7">
                <a:latin typeface="Arial MT"/>
                <a:cs typeface="Arial MT"/>
              </a:rPr>
              <a:t>excite</a:t>
            </a:r>
            <a:r>
              <a:rPr dirty="0" baseline="1388" sz="3000">
                <a:latin typeface="Arial MT"/>
                <a:cs typeface="Arial MT"/>
              </a:rPr>
              <a:t> </a:t>
            </a:r>
            <a:r>
              <a:rPr dirty="0" baseline="1388" sz="3000" spc="-7">
                <a:latin typeface="Arial MT"/>
                <a:cs typeface="Arial MT"/>
              </a:rPr>
              <a:t>atoms from</a:t>
            </a:r>
            <a:r>
              <a:rPr dirty="0" baseline="1388" sz="3000" spc="-15">
                <a:latin typeface="Arial MT"/>
                <a:cs typeface="Arial MT"/>
              </a:rPr>
              <a:t> </a:t>
            </a:r>
            <a:r>
              <a:rPr dirty="0" baseline="1388" sz="3000" spc="-179">
                <a:latin typeface="Arial MT"/>
                <a:cs typeface="Arial MT"/>
              </a:rPr>
              <a:t>E</a:t>
            </a:r>
            <a:r>
              <a:rPr dirty="0" baseline="-21739" sz="1725" spc="-179">
                <a:latin typeface="Arial MT"/>
                <a:cs typeface="Arial MT"/>
              </a:rPr>
              <a:t>1</a:t>
            </a:r>
            <a:r>
              <a:rPr dirty="0" baseline="-21739" sz="1725" spc="52">
                <a:latin typeface="Arial MT"/>
                <a:cs typeface="Arial MT"/>
              </a:rPr>
              <a:t> </a:t>
            </a:r>
            <a:r>
              <a:rPr dirty="0" baseline="1388" sz="3000" spc="-7">
                <a:latin typeface="Arial MT"/>
                <a:cs typeface="Arial MT"/>
              </a:rPr>
              <a:t>to</a:t>
            </a:r>
            <a:r>
              <a:rPr dirty="0" baseline="1388" sz="3000" spc="-15">
                <a:latin typeface="Arial MT"/>
                <a:cs typeface="Arial MT"/>
              </a:rPr>
              <a:t> </a:t>
            </a:r>
            <a:r>
              <a:rPr dirty="0" baseline="1388" sz="3000" spc="-135">
                <a:latin typeface="Arial MT"/>
                <a:cs typeface="Arial MT"/>
              </a:rPr>
              <a:t>E</a:t>
            </a:r>
            <a:r>
              <a:rPr dirty="0" baseline="-21739" sz="1725" spc="-135">
                <a:latin typeface="Arial MT"/>
                <a:cs typeface="Arial MT"/>
              </a:rPr>
              <a:t>3</a:t>
            </a:r>
            <a:r>
              <a:rPr dirty="0" baseline="1388" sz="3000" spc="-135">
                <a:latin typeface="Arial MT"/>
                <a:cs typeface="Arial MT"/>
              </a:rPr>
              <a:t>.</a:t>
            </a:r>
            <a:endParaRPr baseline="1388" sz="30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baseline="1388" sz="3000" spc="-7">
                <a:latin typeface="Arial MT"/>
                <a:cs typeface="Arial MT"/>
              </a:rPr>
              <a:t>E</a:t>
            </a:r>
            <a:r>
              <a:rPr dirty="0" baseline="1388" sz="3000" spc="-15">
                <a:latin typeface="Arial MT"/>
                <a:cs typeface="Arial MT"/>
              </a:rPr>
              <a:t>x</a:t>
            </a:r>
            <a:r>
              <a:rPr dirty="0" baseline="1388" sz="3000" spc="7">
                <a:latin typeface="Arial MT"/>
                <a:cs typeface="Arial MT"/>
              </a:rPr>
              <a:t>c</a:t>
            </a:r>
            <a:r>
              <a:rPr dirty="0" baseline="1388" sz="3000">
                <a:latin typeface="Arial MT"/>
                <a:cs typeface="Arial MT"/>
              </a:rPr>
              <a:t>i</a:t>
            </a:r>
            <a:r>
              <a:rPr dirty="0" baseline="1388" sz="3000" spc="-15">
                <a:latin typeface="Arial MT"/>
                <a:cs typeface="Arial MT"/>
              </a:rPr>
              <a:t>t</a:t>
            </a:r>
            <a:r>
              <a:rPr dirty="0" baseline="1388" sz="3000" spc="-7">
                <a:latin typeface="Arial MT"/>
                <a:cs typeface="Arial MT"/>
              </a:rPr>
              <a:t>i</a:t>
            </a:r>
            <a:r>
              <a:rPr dirty="0" baseline="1388" sz="3000" spc="7">
                <a:latin typeface="Arial MT"/>
                <a:cs typeface="Arial MT"/>
              </a:rPr>
              <a:t>n</a:t>
            </a:r>
            <a:r>
              <a:rPr dirty="0" baseline="1388" sz="3000">
                <a:latin typeface="Arial MT"/>
                <a:cs typeface="Arial MT"/>
              </a:rPr>
              <a:t>g </a:t>
            </a:r>
            <a:r>
              <a:rPr dirty="0" baseline="1388" sz="3000" spc="-7">
                <a:latin typeface="Arial MT"/>
                <a:cs typeface="Arial MT"/>
              </a:rPr>
              <a:t>a</a:t>
            </a:r>
            <a:r>
              <a:rPr dirty="0" baseline="1388" sz="3000" spc="-15">
                <a:latin typeface="Arial MT"/>
                <a:cs typeface="Arial MT"/>
              </a:rPr>
              <a:t>t</a:t>
            </a:r>
            <a:r>
              <a:rPr dirty="0" baseline="1388" sz="3000" spc="7">
                <a:latin typeface="Arial MT"/>
                <a:cs typeface="Arial MT"/>
              </a:rPr>
              <a:t>o</a:t>
            </a:r>
            <a:r>
              <a:rPr dirty="0" baseline="1388" sz="3000">
                <a:latin typeface="Arial MT"/>
                <a:cs typeface="Arial MT"/>
              </a:rPr>
              <a:t>ms </a:t>
            </a:r>
            <a:r>
              <a:rPr dirty="0" baseline="1388" sz="3000" spc="-15">
                <a:latin typeface="Arial MT"/>
                <a:cs typeface="Arial MT"/>
              </a:rPr>
              <a:t>f</a:t>
            </a:r>
            <a:r>
              <a:rPr dirty="0" baseline="1388" sz="3000">
                <a:latin typeface="Arial MT"/>
                <a:cs typeface="Arial MT"/>
              </a:rPr>
              <a:t>r</a:t>
            </a:r>
            <a:r>
              <a:rPr dirty="0" baseline="1388" sz="3000" spc="7">
                <a:latin typeface="Arial MT"/>
                <a:cs typeface="Arial MT"/>
              </a:rPr>
              <a:t>o</a:t>
            </a:r>
            <a:r>
              <a:rPr dirty="0" baseline="1388" sz="3000">
                <a:latin typeface="Arial MT"/>
                <a:cs typeface="Arial MT"/>
              </a:rPr>
              <a:t>m</a:t>
            </a:r>
            <a:r>
              <a:rPr dirty="0" baseline="1388" sz="3000" spc="-7">
                <a:latin typeface="Arial MT"/>
                <a:cs typeface="Arial MT"/>
              </a:rPr>
              <a:t> </a:t>
            </a:r>
            <a:r>
              <a:rPr dirty="0" baseline="1388" sz="3000" spc="22">
                <a:latin typeface="Arial MT"/>
                <a:cs typeface="Arial MT"/>
              </a:rPr>
              <a:t>E</a:t>
            </a:r>
            <a:r>
              <a:rPr dirty="0" baseline="-21739" sz="1725" spc="-405">
                <a:latin typeface="Arial MT"/>
                <a:cs typeface="Arial MT"/>
              </a:rPr>
              <a:t>1</a:t>
            </a:r>
            <a:r>
              <a:rPr dirty="0" baseline="-21739" sz="1725">
                <a:latin typeface="Arial MT"/>
                <a:cs typeface="Arial MT"/>
              </a:rPr>
              <a:t> </a:t>
            </a:r>
            <a:r>
              <a:rPr dirty="0" baseline="-21739" sz="1725" spc="-142">
                <a:latin typeface="Arial MT"/>
                <a:cs typeface="Arial MT"/>
              </a:rPr>
              <a:t> </a:t>
            </a:r>
            <a:r>
              <a:rPr dirty="0" baseline="1388" sz="3000" spc="-15">
                <a:latin typeface="Arial MT"/>
                <a:cs typeface="Arial MT"/>
              </a:rPr>
              <a:t>t</a:t>
            </a:r>
            <a:r>
              <a:rPr dirty="0" baseline="1388" sz="3000">
                <a:latin typeface="Arial MT"/>
                <a:cs typeface="Arial MT"/>
              </a:rPr>
              <a:t>o </a:t>
            </a:r>
            <a:r>
              <a:rPr dirty="0" baseline="1388" sz="3000" spc="7">
                <a:latin typeface="Arial MT"/>
                <a:cs typeface="Arial MT"/>
              </a:rPr>
              <a:t>E</a:t>
            </a:r>
            <a:r>
              <a:rPr dirty="0" baseline="-21739" sz="1725" spc="-412">
                <a:latin typeface="Arial MT"/>
                <a:cs typeface="Arial MT"/>
              </a:rPr>
              <a:t>3</a:t>
            </a:r>
            <a:r>
              <a:rPr dirty="0" baseline="1388" sz="3000">
                <a:latin typeface="MS UI Gothic"/>
                <a:cs typeface="MS UI Gothic"/>
              </a:rPr>
              <a:t></a:t>
            </a:r>
            <a:r>
              <a:rPr dirty="0" baseline="1388" sz="3000" spc="-89">
                <a:latin typeface="MS UI Gothic"/>
                <a:cs typeface="MS UI Gothic"/>
              </a:rPr>
              <a:t> </a:t>
            </a:r>
            <a:r>
              <a:rPr dirty="0" baseline="1388" sz="3000" spc="7">
                <a:latin typeface="Arial MT"/>
                <a:cs typeface="Arial MT"/>
              </a:rPr>
              <a:t>o</a:t>
            </a:r>
            <a:r>
              <a:rPr dirty="0" baseline="1388" sz="3000" spc="-7">
                <a:latin typeface="Arial MT"/>
                <a:cs typeface="Arial MT"/>
              </a:rPr>
              <a:t>p</a:t>
            </a:r>
            <a:r>
              <a:rPr dirty="0" baseline="1388" sz="3000">
                <a:latin typeface="Arial MT"/>
                <a:cs typeface="Arial MT"/>
              </a:rPr>
              <a:t>t</a:t>
            </a:r>
            <a:r>
              <a:rPr dirty="0" baseline="1388" sz="3000" spc="-7">
                <a:latin typeface="Arial MT"/>
                <a:cs typeface="Arial MT"/>
              </a:rPr>
              <a:t>i</a:t>
            </a:r>
            <a:r>
              <a:rPr dirty="0" baseline="1388" sz="3000" spc="7">
                <a:latin typeface="Arial MT"/>
                <a:cs typeface="Arial MT"/>
              </a:rPr>
              <a:t>ca</a:t>
            </a:r>
            <a:r>
              <a:rPr dirty="0" baseline="1388" sz="3000">
                <a:latin typeface="Arial MT"/>
                <a:cs typeface="Arial MT"/>
              </a:rPr>
              <a:t>l</a:t>
            </a:r>
            <a:r>
              <a:rPr dirty="0" baseline="1388" sz="3000" spc="-15">
                <a:latin typeface="Arial MT"/>
                <a:cs typeface="Arial MT"/>
              </a:rPr>
              <a:t> </a:t>
            </a:r>
            <a:r>
              <a:rPr dirty="0" baseline="1388" sz="3000" spc="7">
                <a:latin typeface="Arial MT"/>
                <a:cs typeface="Arial MT"/>
              </a:rPr>
              <a:t>p</a:t>
            </a:r>
            <a:r>
              <a:rPr dirty="0" baseline="1388" sz="3000" spc="-7">
                <a:latin typeface="Arial MT"/>
                <a:cs typeface="Arial MT"/>
              </a:rPr>
              <a:t>u</a:t>
            </a:r>
            <a:r>
              <a:rPr dirty="0" baseline="1388" sz="3000">
                <a:latin typeface="Arial MT"/>
                <a:cs typeface="Arial MT"/>
              </a:rPr>
              <a:t>m</a:t>
            </a:r>
            <a:r>
              <a:rPr dirty="0" baseline="1388" sz="3000" spc="7">
                <a:latin typeface="Arial MT"/>
                <a:cs typeface="Arial MT"/>
              </a:rPr>
              <a:t>p</a:t>
            </a:r>
            <a:r>
              <a:rPr dirty="0" baseline="1388" sz="3000" spc="-7">
                <a:latin typeface="Arial MT"/>
                <a:cs typeface="Arial MT"/>
              </a:rPr>
              <a:t>i</a:t>
            </a:r>
            <a:r>
              <a:rPr dirty="0" baseline="1388" sz="3000" spc="7">
                <a:latin typeface="Arial MT"/>
                <a:cs typeface="Arial MT"/>
              </a:rPr>
              <a:t>n</a:t>
            </a:r>
            <a:r>
              <a:rPr dirty="0" baseline="1388" sz="3000">
                <a:latin typeface="Arial MT"/>
                <a:cs typeface="Arial MT"/>
              </a:rPr>
              <a:t>g</a:t>
            </a:r>
            <a:endParaRPr baseline="1388" sz="30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baseline="1388" sz="3000" spc="-7">
                <a:latin typeface="Arial MT"/>
                <a:cs typeface="Arial MT"/>
              </a:rPr>
              <a:t>A</a:t>
            </a:r>
            <a:r>
              <a:rPr dirty="0" baseline="1388" sz="3000" spc="-15">
                <a:latin typeface="Arial MT"/>
                <a:cs typeface="Arial MT"/>
              </a:rPr>
              <a:t>t</a:t>
            </a:r>
            <a:r>
              <a:rPr dirty="0" baseline="1388" sz="3000" spc="7">
                <a:latin typeface="Arial MT"/>
                <a:cs typeface="Arial MT"/>
              </a:rPr>
              <a:t>o</a:t>
            </a:r>
            <a:r>
              <a:rPr dirty="0" baseline="1388" sz="3000">
                <a:latin typeface="Arial MT"/>
                <a:cs typeface="Arial MT"/>
              </a:rPr>
              <a:t>ms</a:t>
            </a:r>
            <a:r>
              <a:rPr dirty="0" baseline="1388" sz="3000" spc="-15">
                <a:latin typeface="Arial MT"/>
                <a:cs typeface="Arial MT"/>
              </a:rPr>
              <a:t> </a:t>
            </a:r>
            <a:r>
              <a:rPr dirty="0" baseline="1388" sz="3000">
                <a:latin typeface="Arial MT"/>
                <a:cs typeface="Arial MT"/>
              </a:rPr>
              <a:t>fr</a:t>
            </a:r>
            <a:r>
              <a:rPr dirty="0" baseline="1388" sz="3000" spc="7">
                <a:latin typeface="Arial MT"/>
                <a:cs typeface="Arial MT"/>
              </a:rPr>
              <a:t>o</a:t>
            </a:r>
            <a:r>
              <a:rPr dirty="0" baseline="1388" sz="3000">
                <a:latin typeface="Arial MT"/>
                <a:cs typeface="Arial MT"/>
              </a:rPr>
              <a:t>m</a:t>
            </a:r>
            <a:r>
              <a:rPr dirty="0" baseline="1388" sz="3000" spc="-7">
                <a:latin typeface="Arial MT"/>
                <a:cs typeface="Arial MT"/>
              </a:rPr>
              <a:t> </a:t>
            </a:r>
            <a:r>
              <a:rPr dirty="0" baseline="1388" sz="3000" spc="7">
                <a:latin typeface="Arial MT"/>
                <a:cs typeface="Arial MT"/>
              </a:rPr>
              <a:t>E</a:t>
            </a:r>
            <a:r>
              <a:rPr dirty="0" baseline="-21739" sz="1725" spc="-405">
                <a:latin typeface="Arial MT"/>
                <a:cs typeface="Arial MT"/>
              </a:rPr>
              <a:t>3</a:t>
            </a:r>
            <a:r>
              <a:rPr dirty="0" baseline="-21739" sz="1725">
                <a:latin typeface="Arial MT"/>
                <a:cs typeface="Arial MT"/>
              </a:rPr>
              <a:t> </a:t>
            </a:r>
            <a:r>
              <a:rPr dirty="0" baseline="-21739" sz="1725" spc="-142">
                <a:latin typeface="Arial MT"/>
                <a:cs typeface="Arial MT"/>
              </a:rPr>
              <a:t> </a:t>
            </a:r>
            <a:r>
              <a:rPr dirty="0" baseline="1388" sz="3000" spc="7">
                <a:latin typeface="Arial MT"/>
                <a:cs typeface="Arial MT"/>
              </a:rPr>
              <a:t>d</a:t>
            </a:r>
            <a:r>
              <a:rPr dirty="0" baseline="1388" sz="3000" spc="-7">
                <a:latin typeface="Arial MT"/>
                <a:cs typeface="Arial MT"/>
              </a:rPr>
              <a:t>e</a:t>
            </a:r>
            <a:r>
              <a:rPr dirty="0" baseline="1388" sz="3000" spc="7">
                <a:latin typeface="Arial MT"/>
                <a:cs typeface="Arial MT"/>
              </a:rPr>
              <a:t>ca</a:t>
            </a:r>
            <a:r>
              <a:rPr dirty="0" baseline="1388" sz="3000" spc="-15">
                <a:latin typeface="Arial MT"/>
                <a:cs typeface="Arial MT"/>
              </a:rPr>
              <a:t>y</a:t>
            </a:r>
            <a:r>
              <a:rPr dirty="0" baseline="1388" sz="3000">
                <a:latin typeface="Arial MT"/>
                <a:cs typeface="Arial MT"/>
              </a:rPr>
              <a:t>s r</a:t>
            </a:r>
            <a:r>
              <a:rPr dirty="0" baseline="1388" sz="3000" spc="7">
                <a:latin typeface="Arial MT"/>
                <a:cs typeface="Arial MT"/>
              </a:rPr>
              <a:t>ap</a:t>
            </a:r>
            <a:r>
              <a:rPr dirty="0" baseline="1388" sz="3000" spc="-7">
                <a:latin typeface="Arial MT"/>
                <a:cs typeface="Arial MT"/>
              </a:rPr>
              <a:t>i</a:t>
            </a:r>
            <a:r>
              <a:rPr dirty="0" baseline="1388" sz="3000" spc="7">
                <a:latin typeface="Arial MT"/>
                <a:cs typeface="Arial MT"/>
              </a:rPr>
              <a:t>d</a:t>
            </a:r>
            <a:r>
              <a:rPr dirty="0" baseline="1388" sz="3000" spc="-7">
                <a:latin typeface="Arial MT"/>
                <a:cs typeface="Arial MT"/>
              </a:rPr>
              <a:t>l</a:t>
            </a:r>
            <a:r>
              <a:rPr dirty="0" baseline="1388" sz="3000">
                <a:latin typeface="Arial MT"/>
                <a:cs typeface="Arial MT"/>
              </a:rPr>
              <a:t>y</a:t>
            </a:r>
            <a:r>
              <a:rPr dirty="0" baseline="1388" sz="3000" spc="-15">
                <a:latin typeface="Arial MT"/>
                <a:cs typeface="Arial MT"/>
              </a:rPr>
              <a:t> t</a:t>
            </a:r>
            <a:r>
              <a:rPr dirty="0" baseline="1388" sz="3000">
                <a:latin typeface="Arial MT"/>
                <a:cs typeface="Arial MT"/>
              </a:rPr>
              <a:t>o </a:t>
            </a:r>
            <a:r>
              <a:rPr dirty="0" baseline="1388" sz="3000" spc="15">
                <a:latin typeface="Arial MT"/>
                <a:cs typeface="Arial MT"/>
              </a:rPr>
              <a:t>E</a:t>
            </a:r>
            <a:r>
              <a:rPr dirty="0" baseline="-21739" sz="1725" spc="-405">
                <a:latin typeface="Arial MT"/>
                <a:cs typeface="Arial MT"/>
              </a:rPr>
              <a:t>2</a:t>
            </a:r>
            <a:r>
              <a:rPr dirty="0" baseline="-21739" sz="1725" spc="-187">
                <a:latin typeface="Arial MT"/>
                <a:cs typeface="Arial MT"/>
              </a:rPr>
              <a:t> </a:t>
            </a:r>
            <a:r>
              <a:rPr dirty="0" baseline="1388" sz="3000" spc="-7">
                <a:latin typeface="Arial MT"/>
                <a:cs typeface="Arial MT"/>
              </a:rPr>
              <a:t>e</a:t>
            </a:r>
            <a:r>
              <a:rPr dirty="0" baseline="1388" sz="3000">
                <a:latin typeface="Arial MT"/>
                <a:cs typeface="Arial MT"/>
              </a:rPr>
              <a:t>mi</a:t>
            </a:r>
            <a:r>
              <a:rPr dirty="0" baseline="1388" sz="3000" spc="-15">
                <a:latin typeface="Arial MT"/>
                <a:cs typeface="Arial MT"/>
              </a:rPr>
              <a:t>tt</a:t>
            </a:r>
            <a:r>
              <a:rPr dirty="0" baseline="1388" sz="3000" spc="-7">
                <a:latin typeface="Arial MT"/>
                <a:cs typeface="Arial MT"/>
              </a:rPr>
              <a:t>i</a:t>
            </a:r>
            <a:r>
              <a:rPr dirty="0" baseline="1388" sz="3000" spc="7">
                <a:latin typeface="Arial MT"/>
                <a:cs typeface="Arial MT"/>
              </a:rPr>
              <a:t>n</a:t>
            </a:r>
            <a:r>
              <a:rPr dirty="0" baseline="1388" sz="3000">
                <a:latin typeface="Arial MT"/>
                <a:cs typeface="Arial MT"/>
              </a:rPr>
              <a:t>g </a:t>
            </a:r>
            <a:r>
              <a:rPr dirty="0" baseline="1388" sz="3000" spc="7">
                <a:latin typeface="Arial MT"/>
                <a:cs typeface="Arial MT"/>
              </a:rPr>
              <a:t>h</a:t>
            </a:r>
            <a:r>
              <a:rPr dirty="0" baseline="1388" sz="3000" spc="-7">
                <a:latin typeface="Symbol"/>
                <a:cs typeface="Symbol"/>
              </a:rPr>
              <a:t></a:t>
            </a:r>
            <a:r>
              <a:rPr dirty="0" baseline="-21739" sz="1725" spc="-405">
                <a:latin typeface="Arial MT"/>
                <a:cs typeface="Arial MT"/>
              </a:rPr>
              <a:t>3</a:t>
            </a:r>
            <a:endParaRPr baseline="-21739" sz="1725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baseline="1388" sz="3000" spc="-7">
                <a:latin typeface="Arial MT"/>
                <a:cs typeface="Arial MT"/>
              </a:rPr>
              <a:t>If</a:t>
            </a:r>
            <a:r>
              <a:rPr dirty="0" baseline="1388" sz="3000" spc="-22">
                <a:latin typeface="Arial MT"/>
                <a:cs typeface="Arial MT"/>
              </a:rPr>
              <a:t> </a:t>
            </a:r>
            <a:r>
              <a:rPr dirty="0" baseline="1388" sz="3000" spc="-209">
                <a:latin typeface="Arial MT"/>
                <a:cs typeface="Arial MT"/>
              </a:rPr>
              <a:t>E</a:t>
            </a:r>
            <a:r>
              <a:rPr dirty="0" baseline="-21739" sz="1725" spc="-209">
                <a:latin typeface="Arial MT"/>
                <a:cs typeface="Arial MT"/>
              </a:rPr>
              <a:t>2</a:t>
            </a:r>
            <a:r>
              <a:rPr dirty="0" baseline="-21739" sz="1725" spc="97">
                <a:latin typeface="Arial MT"/>
                <a:cs typeface="Arial MT"/>
              </a:rPr>
              <a:t> </a:t>
            </a:r>
            <a:r>
              <a:rPr dirty="0" baseline="1388" sz="3000" spc="-7">
                <a:latin typeface="Arial MT"/>
                <a:cs typeface="Arial MT"/>
              </a:rPr>
              <a:t>is</a:t>
            </a:r>
            <a:r>
              <a:rPr dirty="0" baseline="1388" sz="3000">
                <a:latin typeface="Arial MT"/>
                <a:cs typeface="Arial MT"/>
              </a:rPr>
              <a:t> a</a:t>
            </a:r>
            <a:r>
              <a:rPr dirty="0" baseline="1388" sz="3000" spc="7">
                <a:latin typeface="Arial MT"/>
                <a:cs typeface="Arial MT"/>
              </a:rPr>
              <a:t> </a:t>
            </a:r>
            <a:r>
              <a:rPr dirty="0" u="heavy" baseline="1388" sz="3000" spc="-7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long </a:t>
            </a:r>
            <a:r>
              <a:rPr dirty="0" u="heavy" baseline="1388" sz="30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lived</a:t>
            </a:r>
            <a:r>
              <a:rPr dirty="0" u="heavy" baseline="1388" sz="3000" spc="-7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baseline="1388" sz="3000" spc="7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</a:t>
            </a:r>
            <a:r>
              <a:rPr dirty="0" baseline="1388" sz="3000" spc="7">
                <a:latin typeface="Arial MT"/>
                <a:cs typeface="Arial MT"/>
              </a:rPr>
              <a:t>,</a:t>
            </a:r>
            <a:r>
              <a:rPr dirty="0" baseline="1388" sz="3000" spc="-22">
                <a:latin typeface="Arial MT"/>
                <a:cs typeface="Arial MT"/>
              </a:rPr>
              <a:t> </a:t>
            </a:r>
            <a:r>
              <a:rPr dirty="0" baseline="1388" sz="3000" spc="-7">
                <a:latin typeface="Arial MT"/>
                <a:cs typeface="Arial MT"/>
              </a:rPr>
              <a:t>atoms</a:t>
            </a:r>
            <a:r>
              <a:rPr dirty="0" baseline="1388" sz="3000">
                <a:latin typeface="Arial MT"/>
                <a:cs typeface="Arial MT"/>
              </a:rPr>
              <a:t> </a:t>
            </a:r>
            <a:r>
              <a:rPr dirty="0" baseline="1388" sz="3000" spc="-7">
                <a:latin typeface="Arial MT"/>
                <a:cs typeface="Arial MT"/>
              </a:rPr>
              <a:t>from</a:t>
            </a:r>
            <a:r>
              <a:rPr dirty="0" baseline="1388" sz="3000">
                <a:latin typeface="Arial MT"/>
                <a:cs typeface="Arial MT"/>
              </a:rPr>
              <a:t> </a:t>
            </a:r>
            <a:r>
              <a:rPr dirty="0" baseline="1388" sz="3000" spc="-202">
                <a:latin typeface="Arial MT"/>
                <a:cs typeface="Arial MT"/>
              </a:rPr>
              <a:t>E</a:t>
            </a:r>
            <a:r>
              <a:rPr dirty="0" baseline="-21739" sz="1725" spc="-202">
                <a:latin typeface="Arial MT"/>
                <a:cs typeface="Arial MT"/>
              </a:rPr>
              <a:t>2</a:t>
            </a:r>
            <a:r>
              <a:rPr dirty="0" baseline="-21739" sz="1725" spc="82">
                <a:latin typeface="Arial MT"/>
                <a:cs typeface="Arial MT"/>
              </a:rPr>
              <a:t> </a:t>
            </a:r>
            <a:r>
              <a:rPr dirty="0" baseline="1388" sz="3000" spc="-15">
                <a:latin typeface="Arial MT"/>
                <a:cs typeface="Arial MT"/>
              </a:rPr>
              <a:t>will</a:t>
            </a:r>
            <a:r>
              <a:rPr dirty="0" baseline="1388" sz="3000" spc="-7">
                <a:latin typeface="Arial MT"/>
                <a:cs typeface="Arial MT"/>
              </a:rPr>
              <a:t> </a:t>
            </a:r>
            <a:r>
              <a:rPr dirty="0" baseline="1388" sz="3000">
                <a:latin typeface="Arial MT"/>
                <a:cs typeface="Arial MT"/>
              </a:rPr>
              <a:t>not decay</a:t>
            </a:r>
            <a:r>
              <a:rPr dirty="0" baseline="1388" sz="3000" spc="-15">
                <a:latin typeface="Arial MT"/>
                <a:cs typeface="Arial MT"/>
              </a:rPr>
              <a:t> </a:t>
            </a:r>
            <a:r>
              <a:rPr dirty="0" baseline="1388" sz="3000" spc="-7">
                <a:latin typeface="Arial MT"/>
                <a:cs typeface="Arial MT"/>
              </a:rPr>
              <a:t>to</a:t>
            </a:r>
            <a:r>
              <a:rPr dirty="0" baseline="1388" sz="3000">
                <a:latin typeface="Arial MT"/>
                <a:cs typeface="Arial MT"/>
              </a:rPr>
              <a:t> </a:t>
            </a:r>
            <a:r>
              <a:rPr dirty="0" baseline="1388" sz="3000" spc="-202">
                <a:latin typeface="Arial MT"/>
                <a:cs typeface="Arial MT"/>
              </a:rPr>
              <a:t>E</a:t>
            </a:r>
            <a:r>
              <a:rPr dirty="0" baseline="-21739" sz="1725" spc="-202">
                <a:latin typeface="Arial MT"/>
                <a:cs typeface="Arial MT"/>
              </a:rPr>
              <a:t>1</a:t>
            </a:r>
            <a:r>
              <a:rPr dirty="0" baseline="-21739" sz="1725" spc="82">
                <a:latin typeface="Arial MT"/>
                <a:cs typeface="Arial MT"/>
              </a:rPr>
              <a:t> </a:t>
            </a:r>
            <a:r>
              <a:rPr dirty="0" baseline="1388" sz="3000" spc="-7">
                <a:latin typeface="Arial MT"/>
                <a:cs typeface="Arial MT"/>
              </a:rPr>
              <a:t>rapidly</a:t>
            </a:r>
            <a:endParaRPr baseline="1388" sz="3000">
              <a:latin typeface="Arial MT"/>
              <a:cs typeface="Arial MT"/>
            </a:endParaRPr>
          </a:p>
          <a:p>
            <a:pPr marL="381000" marR="43180" indent="-342900">
              <a:lnSpc>
                <a:spcPct val="100400"/>
              </a:lnSpc>
              <a:spcBef>
                <a:spcPts val="540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baseline="1388" sz="3000" spc="-7">
                <a:latin typeface="Arial MT"/>
                <a:cs typeface="Arial MT"/>
              </a:rPr>
              <a:t>Condition where </a:t>
            </a:r>
            <a:r>
              <a:rPr dirty="0" baseline="1388" sz="3000">
                <a:latin typeface="Arial MT"/>
                <a:cs typeface="Arial MT"/>
              </a:rPr>
              <a:t>there </a:t>
            </a:r>
            <a:r>
              <a:rPr dirty="0" baseline="1388" sz="3000" spc="-7">
                <a:latin typeface="Arial MT"/>
                <a:cs typeface="Arial MT"/>
              </a:rPr>
              <a:t>are </a:t>
            </a:r>
            <a:r>
              <a:rPr dirty="0" baseline="1388" sz="3000">
                <a:latin typeface="Arial MT"/>
                <a:cs typeface="Arial MT"/>
              </a:rPr>
              <a:t>a lot of atoms in </a:t>
            </a:r>
            <a:r>
              <a:rPr dirty="0" baseline="1388" sz="3000" spc="-179">
                <a:latin typeface="Arial MT"/>
                <a:cs typeface="Arial MT"/>
              </a:rPr>
              <a:t>E</a:t>
            </a:r>
            <a:r>
              <a:rPr dirty="0" baseline="-21739" sz="1725" spc="-179">
                <a:latin typeface="Arial MT"/>
                <a:cs typeface="Arial MT"/>
              </a:rPr>
              <a:t>2</a:t>
            </a:r>
            <a:r>
              <a:rPr dirty="0" baseline="-21739" sz="1725" spc="-172">
                <a:latin typeface="Arial MT"/>
                <a:cs typeface="Arial MT"/>
              </a:rPr>
              <a:t> </a:t>
            </a:r>
            <a:r>
              <a:rPr dirty="0" baseline="1388" sz="3000" spc="-7">
                <a:latin typeface="MS UI Gothic"/>
                <a:cs typeface="MS UI Gothic"/>
              </a:rPr>
              <a:t></a:t>
            </a:r>
            <a:r>
              <a:rPr dirty="0" baseline="1388" sz="3000" spc="-7">
                <a:latin typeface="Arial MT"/>
                <a:cs typeface="Arial MT"/>
              </a:rPr>
              <a:t>population inversion </a:t>
            </a:r>
            <a:r>
              <a:rPr dirty="0" baseline="1388" sz="3000" spc="-817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achieved!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i.e.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between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E</a:t>
            </a:r>
            <a:r>
              <a:rPr dirty="0" baseline="-24154" sz="1725" spc="-195">
                <a:latin typeface="Arial MT"/>
                <a:cs typeface="Arial MT"/>
              </a:rPr>
              <a:t>2</a:t>
            </a:r>
            <a:r>
              <a:rPr dirty="0" baseline="-24154" sz="1725" spc="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 </a:t>
            </a:r>
            <a:r>
              <a:rPr dirty="0" sz="2000" spc="-90">
                <a:latin typeface="Arial MT"/>
                <a:cs typeface="Arial MT"/>
              </a:rPr>
              <a:t>E</a:t>
            </a:r>
            <a:r>
              <a:rPr dirty="0" baseline="-24154" sz="1725" spc="-135">
                <a:latin typeface="Arial MT"/>
                <a:cs typeface="Arial MT"/>
              </a:rPr>
              <a:t>1</a:t>
            </a:r>
            <a:r>
              <a:rPr dirty="0" sz="2000" spc="-9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295400" y="3962400"/>
            <a:ext cx="4724400" cy="457200"/>
          </a:xfrm>
          <a:custGeom>
            <a:avLst/>
            <a:gdLst/>
            <a:ahLst/>
            <a:cxnLst/>
            <a:rect l="l" t="t" r="r" b="b"/>
            <a:pathLst>
              <a:path w="4724400" h="457200">
                <a:moveTo>
                  <a:pt x="4724400" y="0"/>
                </a:moveTo>
                <a:lnTo>
                  <a:pt x="4706060" y="61658"/>
                </a:lnTo>
                <a:lnTo>
                  <a:pt x="4655776" y="119194"/>
                </a:lnTo>
                <a:lnTo>
                  <a:pt x="4620872" y="145129"/>
                </a:lnTo>
                <a:lnTo>
                  <a:pt x="4580644" y="168487"/>
                </a:lnTo>
                <a:lnTo>
                  <a:pt x="4535980" y="188753"/>
                </a:lnTo>
                <a:lnTo>
                  <a:pt x="4487765" y="205413"/>
                </a:lnTo>
                <a:lnTo>
                  <a:pt x="4436889" y="217951"/>
                </a:lnTo>
                <a:lnTo>
                  <a:pt x="4384238" y="225851"/>
                </a:lnTo>
                <a:lnTo>
                  <a:pt x="4330700" y="228600"/>
                </a:lnTo>
                <a:lnTo>
                  <a:pt x="2755900" y="228600"/>
                </a:lnTo>
                <a:lnTo>
                  <a:pt x="2702361" y="231348"/>
                </a:lnTo>
                <a:lnTo>
                  <a:pt x="2649710" y="239248"/>
                </a:lnTo>
                <a:lnTo>
                  <a:pt x="2598834" y="251786"/>
                </a:lnTo>
                <a:lnTo>
                  <a:pt x="2550619" y="268446"/>
                </a:lnTo>
                <a:lnTo>
                  <a:pt x="2505955" y="288712"/>
                </a:lnTo>
                <a:lnTo>
                  <a:pt x="2465727" y="312070"/>
                </a:lnTo>
                <a:lnTo>
                  <a:pt x="2430823" y="338005"/>
                </a:lnTo>
                <a:lnTo>
                  <a:pt x="2402132" y="366000"/>
                </a:lnTo>
                <a:lnTo>
                  <a:pt x="2366932" y="426113"/>
                </a:lnTo>
                <a:lnTo>
                  <a:pt x="2362200" y="457200"/>
                </a:lnTo>
                <a:lnTo>
                  <a:pt x="2357467" y="426113"/>
                </a:lnTo>
                <a:lnTo>
                  <a:pt x="2322267" y="366000"/>
                </a:lnTo>
                <a:lnTo>
                  <a:pt x="2293576" y="338005"/>
                </a:lnTo>
                <a:lnTo>
                  <a:pt x="2258672" y="312070"/>
                </a:lnTo>
                <a:lnTo>
                  <a:pt x="2218444" y="288712"/>
                </a:lnTo>
                <a:lnTo>
                  <a:pt x="2173780" y="268446"/>
                </a:lnTo>
                <a:lnTo>
                  <a:pt x="2125565" y="251786"/>
                </a:lnTo>
                <a:lnTo>
                  <a:pt x="2074689" y="239248"/>
                </a:lnTo>
                <a:lnTo>
                  <a:pt x="2022038" y="231348"/>
                </a:lnTo>
                <a:lnTo>
                  <a:pt x="1968500" y="228600"/>
                </a:lnTo>
                <a:lnTo>
                  <a:pt x="393700" y="228600"/>
                </a:lnTo>
                <a:lnTo>
                  <a:pt x="340161" y="225851"/>
                </a:lnTo>
                <a:lnTo>
                  <a:pt x="287510" y="217951"/>
                </a:lnTo>
                <a:lnTo>
                  <a:pt x="236634" y="205413"/>
                </a:lnTo>
                <a:lnTo>
                  <a:pt x="188419" y="188753"/>
                </a:lnTo>
                <a:lnTo>
                  <a:pt x="143755" y="168487"/>
                </a:lnTo>
                <a:lnTo>
                  <a:pt x="103527" y="145129"/>
                </a:lnTo>
                <a:lnTo>
                  <a:pt x="68623" y="119194"/>
                </a:lnTo>
                <a:lnTo>
                  <a:pt x="39932" y="91199"/>
                </a:lnTo>
                <a:lnTo>
                  <a:pt x="4732" y="31086"/>
                </a:lnTo>
                <a:lnTo>
                  <a:pt x="0" y="0"/>
                </a:lnTo>
              </a:path>
              <a:path w="4724400" h="457200">
                <a:moveTo>
                  <a:pt x="4724400" y="0"/>
                </a:moveTo>
                <a:lnTo>
                  <a:pt x="4724400" y="0"/>
                </a:lnTo>
              </a:path>
              <a:path w="4724400" h="457200">
                <a:moveTo>
                  <a:pt x="0" y="457200"/>
                </a:moveTo>
                <a:lnTo>
                  <a:pt x="0" y="457200"/>
                </a:lnTo>
              </a:path>
            </a:pathLst>
          </a:custGeom>
          <a:ln w="9344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630" y="223520"/>
            <a:ext cx="668147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12850" marR="5080" indent="-1200150">
              <a:lnSpc>
                <a:spcPct val="100000"/>
              </a:lnSpc>
              <a:spcBef>
                <a:spcPts val="100"/>
              </a:spcBef>
              <a:tabLst>
                <a:tab pos="4112895" algn="l"/>
              </a:tabLst>
            </a:pPr>
            <a:r>
              <a:rPr dirty="0" spc="-5">
                <a:latin typeface="Arial MT"/>
                <a:cs typeface="Arial MT"/>
              </a:rPr>
              <a:t>Coherent</a:t>
            </a:r>
            <a:r>
              <a:rPr dirty="0" spc="-40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Photons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Production </a:t>
            </a:r>
            <a:r>
              <a:rPr dirty="0" spc="-1095">
                <a:latin typeface="Arial MT"/>
                <a:cs typeface="Arial MT"/>
              </a:rPr>
              <a:t> </a:t>
            </a:r>
            <a:r>
              <a:rPr dirty="0" spc="-10">
                <a:latin typeface="Arial MT"/>
                <a:cs typeface="Arial MT"/>
              </a:rPr>
              <a:t>(explanation	</a:t>
            </a:r>
            <a:r>
              <a:rPr dirty="0" spc="-5">
                <a:latin typeface="Arial MT"/>
                <a:cs typeface="Arial MT"/>
              </a:rPr>
              <a:t>of</a:t>
            </a:r>
            <a:r>
              <a:rPr dirty="0" spc="-15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(d))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970" y="1971040"/>
            <a:ext cx="7305675" cy="42799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393700" marR="43180" indent="-342900">
              <a:lnSpc>
                <a:spcPct val="93700"/>
              </a:lnSpc>
              <a:spcBef>
                <a:spcPts val="340"/>
              </a:spcBef>
              <a:buChar char="•"/>
              <a:tabLst>
                <a:tab pos="393700" algn="l"/>
              </a:tabLst>
            </a:pPr>
            <a:r>
              <a:rPr dirty="0" baseline="1736" sz="4800" spc="-7">
                <a:latin typeface="Arial MT"/>
                <a:cs typeface="Arial MT"/>
              </a:rPr>
              <a:t>When</a:t>
            </a:r>
            <a:r>
              <a:rPr dirty="0" baseline="1736" sz="4800">
                <a:latin typeface="Arial MT"/>
                <a:cs typeface="Arial MT"/>
              </a:rPr>
              <a:t> one</a:t>
            </a:r>
            <a:r>
              <a:rPr dirty="0" baseline="1736" sz="4800" spc="7">
                <a:latin typeface="Arial MT"/>
                <a:cs typeface="Arial MT"/>
              </a:rPr>
              <a:t> </a:t>
            </a:r>
            <a:r>
              <a:rPr dirty="0" baseline="1736" sz="4800" spc="-7">
                <a:latin typeface="Arial MT"/>
                <a:cs typeface="Arial MT"/>
              </a:rPr>
              <a:t>atom</a:t>
            </a:r>
            <a:r>
              <a:rPr dirty="0" baseline="1736" sz="4800">
                <a:latin typeface="Arial MT"/>
                <a:cs typeface="Arial MT"/>
              </a:rPr>
              <a:t> </a:t>
            </a:r>
            <a:r>
              <a:rPr dirty="0" baseline="1736" sz="4800" spc="-7">
                <a:latin typeface="Arial MT"/>
                <a:cs typeface="Arial MT"/>
              </a:rPr>
              <a:t>in</a:t>
            </a:r>
            <a:r>
              <a:rPr dirty="0" baseline="1736" sz="4800">
                <a:latin typeface="Arial MT"/>
                <a:cs typeface="Arial MT"/>
              </a:rPr>
              <a:t> </a:t>
            </a:r>
            <a:r>
              <a:rPr dirty="0" baseline="1736" sz="4800" spc="-284">
                <a:latin typeface="Arial MT"/>
                <a:cs typeface="Arial MT"/>
              </a:rPr>
              <a:t>E</a:t>
            </a:r>
            <a:r>
              <a:rPr dirty="0" baseline="-21021" sz="2775" spc="-284">
                <a:latin typeface="Arial MT"/>
                <a:cs typeface="Arial MT"/>
              </a:rPr>
              <a:t>2</a:t>
            </a:r>
            <a:r>
              <a:rPr dirty="0" baseline="-21021" sz="2775" spc="-277">
                <a:latin typeface="Arial MT"/>
                <a:cs typeface="Arial MT"/>
              </a:rPr>
              <a:t> </a:t>
            </a:r>
            <a:r>
              <a:rPr dirty="0" baseline="1736" sz="4800">
                <a:latin typeface="Arial MT"/>
                <a:cs typeface="Arial MT"/>
              </a:rPr>
              <a:t>decays </a:t>
            </a:r>
            <a:r>
              <a:rPr dirty="0" baseline="1736" sz="4800" spc="-1312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spontaneously,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random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photon 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resulted which </a:t>
            </a:r>
            <a:r>
              <a:rPr dirty="0" sz="3200" spc="-10">
                <a:latin typeface="Arial MT"/>
                <a:cs typeface="Arial MT"/>
              </a:rPr>
              <a:t>will </a:t>
            </a:r>
            <a:r>
              <a:rPr dirty="0" sz="3200">
                <a:latin typeface="Arial MT"/>
                <a:cs typeface="Arial MT"/>
              </a:rPr>
              <a:t>induce stimulated 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photon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from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the </a:t>
            </a:r>
            <a:r>
              <a:rPr dirty="0" sz="3200">
                <a:latin typeface="Arial MT"/>
                <a:cs typeface="Arial MT"/>
              </a:rPr>
              <a:t>neighbouring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atoms</a:t>
            </a:r>
            <a:endParaRPr sz="3200">
              <a:latin typeface="Arial MT"/>
              <a:cs typeface="Arial MT"/>
            </a:endParaRPr>
          </a:p>
          <a:p>
            <a:pPr algn="just" marL="393700" marR="50800" indent="-342900">
              <a:lnSpc>
                <a:spcPts val="3450"/>
              </a:lnSpc>
              <a:spcBef>
                <a:spcPts val="860"/>
              </a:spcBef>
              <a:buChar char="•"/>
              <a:tabLst>
                <a:tab pos="393700" algn="l"/>
              </a:tabLst>
            </a:pPr>
            <a:r>
              <a:rPr dirty="0" sz="3200" spc="-5">
                <a:latin typeface="Arial MT"/>
                <a:cs typeface="Arial MT"/>
              </a:rPr>
              <a:t>The</a:t>
            </a:r>
            <a:r>
              <a:rPr dirty="0" sz="3200">
                <a:latin typeface="Arial MT"/>
                <a:cs typeface="Arial MT"/>
              </a:rPr>
              <a:t> photons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from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the</a:t>
            </a:r>
            <a:r>
              <a:rPr dirty="0" sz="3200">
                <a:latin typeface="Arial MT"/>
                <a:cs typeface="Arial MT"/>
              </a:rPr>
              <a:t> neighbouring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atoms </a:t>
            </a:r>
            <a:r>
              <a:rPr dirty="0" sz="3200" spc="-10">
                <a:latin typeface="Arial MT"/>
                <a:cs typeface="Arial MT"/>
              </a:rPr>
              <a:t>will </a:t>
            </a:r>
            <a:r>
              <a:rPr dirty="0" sz="3200">
                <a:latin typeface="Arial MT"/>
                <a:cs typeface="Arial MT"/>
              </a:rPr>
              <a:t>stimulate </a:t>
            </a:r>
            <a:r>
              <a:rPr dirty="0" sz="3200" spc="-5">
                <a:latin typeface="Arial MT"/>
                <a:cs typeface="Arial MT"/>
              </a:rPr>
              <a:t>their </a:t>
            </a:r>
            <a:r>
              <a:rPr dirty="0" sz="3200">
                <a:latin typeface="Arial MT"/>
                <a:cs typeface="Arial MT"/>
              </a:rPr>
              <a:t>neighbours 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and</a:t>
            </a:r>
            <a:r>
              <a:rPr dirty="0" sz="3200" spc="-5">
                <a:latin typeface="Arial MT"/>
                <a:cs typeface="Arial MT"/>
              </a:rPr>
              <a:t> form</a:t>
            </a:r>
            <a:r>
              <a:rPr dirty="0" sz="3200" spc="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avalanche</a:t>
            </a:r>
            <a:r>
              <a:rPr dirty="0" sz="3200" spc="-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of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photons.</a:t>
            </a:r>
            <a:endParaRPr sz="3200">
              <a:latin typeface="Arial MT"/>
              <a:cs typeface="Arial MT"/>
            </a:endParaRPr>
          </a:p>
          <a:p>
            <a:pPr algn="just" marL="393700" marR="56515" indent="-342900">
              <a:lnSpc>
                <a:spcPts val="3460"/>
              </a:lnSpc>
              <a:spcBef>
                <a:spcPts val="790"/>
              </a:spcBef>
              <a:buChar char="•"/>
              <a:tabLst>
                <a:tab pos="393700" algn="l"/>
              </a:tabLst>
            </a:pPr>
            <a:r>
              <a:rPr dirty="0" sz="3200">
                <a:latin typeface="Arial MT"/>
                <a:cs typeface="Arial MT"/>
              </a:rPr>
              <a:t>Large </a:t>
            </a:r>
            <a:r>
              <a:rPr dirty="0" sz="3200" spc="-5">
                <a:latin typeface="Arial MT"/>
                <a:cs typeface="Arial MT"/>
              </a:rPr>
              <a:t>collection </a:t>
            </a:r>
            <a:r>
              <a:rPr dirty="0" sz="3200">
                <a:latin typeface="Arial MT"/>
                <a:cs typeface="Arial MT"/>
              </a:rPr>
              <a:t>of coherent photons 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resulted.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519" y="481329"/>
            <a:ext cx="59404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Laser</a:t>
            </a:r>
            <a:r>
              <a:rPr dirty="0" spc="-35"/>
              <a:t> </a:t>
            </a:r>
            <a:r>
              <a:rPr dirty="0" spc="-5"/>
              <a:t>Diode</a:t>
            </a:r>
            <a:r>
              <a:rPr dirty="0" spc="-30"/>
              <a:t> </a:t>
            </a:r>
            <a:r>
              <a:rPr dirty="0" spc="-1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760" y="1482090"/>
            <a:ext cx="8578850" cy="440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0990" indent="-288290">
              <a:lnSpc>
                <a:spcPct val="100000"/>
              </a:lnSpc>
              <a:spcBef>
                <a:spcPts val="100"/>
              </a:spcBef>
              <a:buChar char="•"/>
              <a:tabLst>
                <a:tab pos="300355" algn="l"/>
                <a:tab pos="300990" algn="l"/>
              </a:tabLst>
            </a:pPr>
            <a:r>
              <a:rPr dirty="0" sz="2350" spc="-5">
                <a:latin typeface="Arial MT"/>
                <a:cs typeface="Arial MT"/>
              </a:rPr>
              <a:t>Consider</a:t>
            </a:r>
            <a:r>
              <a:rPr dirty="0" sz="2350" spc="-20">
                <a:latin typeface="Arial MT"/>
                <a:cs typeface="Arial MT"/>
              </a:rPr>
              <a:t> </a:t>
            </a:r>
            <a:r>
              <a:rPr dirty="0" sz="2350">
                <a:latin typeface="Arial MT"/>
                <a:cs typeface="Arial MT"/>
              </a:rPr>
              <a:t>a</a:t>
            </a:r>
            <a:r>
              <a:rPr dirty="0" sz="2350" spc="-20">
                <a:latin typeface="Arial MT"/>
                <a:cs typeface="Arial MT"/>
              </a:rPr>
              <a:t> </a:t>
            </a:r>
            <a:r>
              <a:rPr dirty="0" sz="2350" spc="-5">
                <a:latin typeface="Arial MT"/>
                <a:cs typeface="Arial MT"/>
              </a:rPr>
              <a:t>p-n</a:t>
            </a:r>
            <a:r>
              <a:rPr dirty="0" sz="2350" spc="-20">
                <a:latin typeface="Arial MT"/>
                <a:cs typeface="Arial MT"/>
              </a:rPr>
              <a:t> </a:t>
            </a:r>
            <a:r>
              <a:rPr dirty="0" sz="2350" spc="-10">
                <a:latin typeface="Arial MT"/>
                <a:cs typeface="Arial MT"/>
              </a:rPr>
              <a:t>junction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450">
              <a:latin typeface="Arial MT"/>
              <a:cs typeface="Arial MT"/>
            </a:endParaRPr>
          </a:p>
          <a:p>
            <a:pPr marL="300990" indent="-288290">
              <a:lnSpc>
                <a:spcPct val="100000"/>
              </a:lnSpc>
              <a:buChar char="•"/>
              <a:tabLst>
                <a:tab pos="300355" algn="l"/>
                <a:tab pos="300990" algn="l"/>
              </a:tabLst>
            </a:pPr>
            <a:r>
              <a:rPr dirty="0" sz="2350" spc="-5">
                <a:latin typeface="Arial MT"/>
                <a:cs typeface="Arial MT"/>
              </a:rPr>
              <a:t>In</a:t>
            </a:r>
            <a:r>
              <a:rPr dirty="0" sz="2350" spc="-20">
                <a:latin typeface="Arial MT"/>
                <a:cs typeface="Arial MT"/>
              </a:rPr>
              <a:t> </a:t>
            </a:r>
            <a:r>
              <a:rPr dirty="0" sz="2350" spc="-5">
                <a:latin typeface="Arial MT"/>
                <a:cs typeface="Arial MT"/>
              </a:rPr>
              <a:t>order</a:t>
            </a:r>
            <a:r>
              <a:rPr dirty="0" sz="2350" spc="-20">
                <a:latin typeface="Arial MT"/>
                <a:cs typeface="Arial MT"/>
              </a:rPr>
              <a:t> </a:t>
            </a:r>
            <a:r>
              <a:rPr dirty="0" sz="2350" spc="-5">
                <a:latin typeface="Arial MT"/>
                <a:cs typeface="Arial MT"/>
              </a:rPr>
              <a:t>to</a:t>
            </a:r>
            <a:r>
              <a:rPr dirty="0" sz="2350" spc="-15">
                <a:latin typeface="Arial MT"/>
                <a:cs typeface="Arial MT"/>
              </a:rPr>
              <a:t> </a:t>
            </a:r>
            <a:r>
              <a:rPr dirty="0" sz="2350" spc="-5">
                <a:latin typeface="Arial MT"/>
                <a:cs typeface="Arial MT"/>
              </a:rPr>
              <a:t>design</a:t>
            </a:r>
            <a:r>
              <a:rPr dirty="0" sz="2350" spc="-10">
                <a:latin typeface="Arial MT"/>
                <a:cs typeface="Arial MT"/>
              </a:rPr>
              <a:t> </a:t>
            </a:r>
            <a:r>
              <a:rPr dirty="0" sz="2350">
                <a:latin typeface="Arial MT"/>
                <a:cs typeface="Arial MT"/>
              </a:rPr>
              <a:t>a</a:t>
            </a:r>
            <a:r>
              <a:rPr dirty="0" sz="2350" spc="-10">
                <a:latin typeface="Arial MT"/>
                <a:cs typeface="Arial MT"/>
              </a:rPr>
              <a:t> </a:t>
            </a:r>
            <a:r>
              <a:rPr dirty="0" sz="2350" spc="-5">
                <a:latin typeface="Arial MT"/>
                <a:cs typeface="Arial MT"/>
              </a:rPr>
              <a:t>laser diode,</a:t>
            </a:r>
            <a:r>
              <a:rPr dirty="0" sz="2350" spc="-20">
                <a:latin typeface="Arial MT"/>
                <a:cs typeface="Arial MT"/>
              </a:rPr>
              <a:t> </a:t>
            </a:r>
            <a:r>
              <a:rPr dirty="0" sz="2350" spc="-5">
                <a:latin typeface="Arial MT"/>
                <a:cs typeface="Arial MT"/>
              </a:rPr>
              <a:t>the</a:t>
            </a:r>
            <a:r>
              <a:rPr dirty="0" sz="2350" spc="-20">
                <a:latin typeface="Arial MT"/>
                <a:cs typeface="Arial MT"/>
              </a:rPr>
              <a:t> </a:t>
            </a:r>
            <a:r>
              <a:rPr dirty="0" sz="2350" spc="-5">
                <a:latin typeface="Arial MT"/>
                <a:cs typeface="Arial MT"/>
              </a:rPr>
              <a:t>p-n</a:t>
            </a:r>
            <a:r>
              <a:rPr dirty="0" sz="2350" spc="-10">
                <a:latin typeface="Arial MT"/>
                <a:cs typeface="Arial MT"/>
              </a:rPr>
              <a:t> </a:t>
            </a:r>
            <a:r>
              <a:rPr dirty="0" sz="2350" spc="-5">
                <a:latin typeface="Arial MT"/>
                <a:cs typeface="Arial MT"/>
              </a:rPr>
              <a:t>junction must</a:t>
            </a:r>
            <a:r>
              <a:rPr dirty="0" sz="2350" spc="-25">
                <a:latin typeface="Arial MT"/>
                <a:cs typeface="Arial MT"/>
              </a:rPr>
              <a:t> </a:t>
            </a:r>
            <a:r>
              <a:rPr dirty="0" sz="2350" spc="-5">
                <a:latin typeface="Arial MT"/>
                <a:cs typeface="Arial MT"/>
              </a:rPr>
              <a:t>be</a:t>
            </a:r>
            <a:endParaRPr sz="2350">
              <a:latin typeface="Arial MT"/>
              <a:cs typeface="Arial MT"/>
            </a:endParaRPr>
          </a:p>
          <a:p>
            <a:pPr marL="300990">
              <a:lnSpc>
                <a:spcPct val="100000"/>
              </a:lnSpc>
            </a:pPr>
            <a:r>
              <a:rPr dirty="0" u="heavy" sz="235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heavily</a:t>
            </a:r>
            <a:r>
              <a:rPr dirty="0" u="heavy" sz="2350" spc="-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3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doped</a:t>
            </a:r>
            <a:r>
              <a:rPr dirty="0" sz="2350">
                <a:latin typeface="Arial MT"/>
                <a:cs typeface="Arial MT"/>
              </a:rPr>
              <a:t>.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Arial MT"/>
              <a:cs typeface="Arial MT"/>
            </a:endParaRPr>
          </a:p>
          <a:p>
            <a:pPr marL="300990" marR="515620" indent="-288290">
              <a:lnSpc>
                <a:spcPct val="100000"/>
              </a:lnSpc>
              <a:buChar char="•"/>
              <a:tabLst>
                <a:tab pos="300355" algn="l"/>
                <a:tab pos="300990" algn="l"/>
              </a:tabLst>
            </a:pPr>
            <a:r>
              <a:rPr dirty="0" sz="2350" spc="-5">
                <a:latin typeface="Arial MT"/>
                <a:cs typeface="Arial MT"/>
              </a:rPr>
              <a:t>In other word, </a:t>
            </a:r>
            <a:r>
              <a:rPr dirty="0" sz="2350" spc="-10">
                <a:latin typeface="Arial MT"/>
                <a:cs typeface="Arial MT"/>
              </a:rPr>
              <a:t>the </a:t>
            </a:r>
            <a:r>
              <a:rPr dirty="0" sz="2350">
                <a:latin typeface="Arial MT"/>
                <a:cs typeface="Arial MT"/>
              </a:rPr>
              <a:t>p </a:t>
            </a:r>
            <a:r>
              <a:rPr dirty="0" sz="2350" spc="-5">
                <a:latin typeface="Arial MT"/>
                <a:cs typeface="Arial MT"/>
              </a:rPr>
              <a:t>and </a:t>
            </a:r>
            <a:r>
              <a:rPr dirty="0" sz="2350">
                <a:latin typeface="Arial MT"/>
                <a:cs typeface="Arial MT"/>
              </a:rPr>
              <a:t>n </a:t>
            </a:r>
            <a:r>
              <a:rPr dirty="0" sz="2350" spc="-5">
                <a:latin typeface="Arial MT"/>
                <a:cs typeface="Arial MT"/>
              </a:rPr>
              <a:t>materials must be</a:t>
            </a:r>
            <a:r>
              <a:rPr dirty="0" sz="2350" spc="-5">
                <a:latin typeface="Arial MT"/>
                <a:cs typeface="Arial MT"/>
              </a:rPr>
              <a:t> </a:t>
            </a:r>
            <a:r>
              <a:rPr dirty="0" u="heavy" sz="235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degenerately </a:t>
            </a:r>
            <a:r>
              <a:rPr dirty="0" sz="2350" spc="-640" b="1">
                <a:latin typeface="Arial"/>
                <a:cs typeface="Arial"/>
              </a:rPr>
              <a:t> </a:t>
            </a:r>
            <a:r>
              <a:rPr dirty="0" u="heavy" sz="235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doped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450">
              <a:latin typeface="Arial"/>
              <a:cs typeface="Arial"/>
            </a:endParaRPr>
          </a:p>
          <a:p>
            <a:pPr marL="300990" marR="5080" indent="-288290">
              <a:lnSpc>
                <a:spcPct val="100000"/>
              </a:lnSpc>
              <a:buChar char="•"/>
              <a:tabLst>
                <a:tab pos="300355" algn="l"/>
                <a:tab pos="300990" algn="l"/>
              </a:tabLst>
            </a:pPr>
            <a:r>
              <a:rPr dirty="0" sz="2350">
                <a:latin typeface="Arial MT"/>
                <a:cs typeface="Arial MT"/>
              </a:rPr>
              <a:t>By </a:t>
            </a:r>
            <a:r>
              <a:rPr dirty="0" sz="2350" spc="-5">
                <a:latin typeface="Arial MT"/>
                <a:cs typeface="Arial MT"/>
              </a:rPr>
              <a:t>degenerated doping, the Fermi level of </a:t>
            </a:r>
            <a:r>
              <a:rPr dirty="0" sz="2350" spc="-10">
                <a:latin typeface="Arial MT"/>
                <a:cs typeface="Arial MT"/>
              </a:rPr>
              <a:t>the </a:t>
            </a:r>
            <a:r>
              <a:rPr dirty="0" sz="2350" spc="-5">
                <a:latin typeface="Arial MT"/>
                <a:cs typeface="Arial MT"/>
              </a:rPr>
              <a:t>n-side will lies in </a:t>
            </a:r>
            <a:r>
              <a:rPr dirty="0" sz="2350" spc="-640">
                <a:latin typeface="Arial MT"/>
                <a:cs typeface="Arial MT"/>
              </a:rPr>
              <a:t> </a:t>
            </a:r>
            <a:r>
              <a:rPr dirty="0" sz="2350" spc="-5">
                <a:latin typeface="Arial MT"/>
                <a:cs typeface="Arial MT"/>
              </a:rPr>
              <a:t>the conduction band whereas the Fermi level </a:t>
            </a:r>
            <a:r>
              <a:rPr dirty="0" sz="2350">
                <a:latin typeface="Arial MT"/>
                <a:cs typeface="Arial MT"/>
              </a:rPr>
              <a:t>in </a:t>
            </a:r>
            <a:r>
              <a:rPr dirty="0" sz="2350" spc="-5">
                <a:latin typeface="Arial MT"/>
                <a:cs typeface="Arial MT"/>
              </a:rPr>
              <a:t>the p-region </a:t>
            </a:r>
            <a:r>
              <a:rPr dirty="0" sz="2350">
                <a:latin typeface="Arial MT"/>
                <a:cs typeface="Arial MT"/>
              </a:rPr>
              <a:t> will</a:t>
            </a:r>
            <a:r>
              <a:rPr dirty="0" sz="2350" spc="-15">
                <a:latin typeface="Arial MT"/>
                <a:cs typeface="Arial MT"/>
              </a:rPr>
              <a:t> </a:t>
            </a:r>
            <a:r>
              <a:rPr dirty="0" sz="2350">
                <a:latin typeface="Arial MT"/>
                <a:cs typeface="Arial MT"/>
              </a:rPr>
              <a:t>lie</a:t>
            </a:r>
            <a:r>
              <a:rPr dirty="0" sz="2350" spc="-15">
                <a:latin typeface="Arial MT"/>
                <a:cs typeface="Arial MT"/>
              </a:rPr>
              <a:t> </a:t>
            </a:r>
            <a:r>
              <a:rPr dirty="0" sz="2350">
                <a:latin typeface="Arial MT"/>
                <a:cs typeface="Arial MT"/>
              </a:rPr>
              <a:t>in</a:t>
            </a:r>
            <a:r>
              <a:rPr dirty="0" sz="2350" spc="-5">
                <a:latin typeface="Arial MT"/>
                <a:cs typeface="Arial MT"/>
              </a:rPr>
              <a:t> the valance</a:t>
            </a:r>
            <a:r>
              <a:rPr dirty="0" sz="2350" spc="-10">
                <a:latin typeface="Arial MT"/>
                <a:cs typeface="Arial MT"/>
              </a:rPr>
              <a:t> band.</a:t>
            </a:r>
            <a:endParaRPr sz="2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939" y="284479"/>
            <a:ext cx="46253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Arial MT"/>
                <a:cs typeface="Arial MT"/>
              </a:rPr>
              <a:t>Diode</a:t>
            </a:r>
            <a:r>
              <a:rPr dirty="0" sz="3600" spc="-20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Laser</a:t>
            </a:r>
            <a:r>
              <a:rPr dirty="0" sz="3600" spc="-35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Operation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99990" y="1934210"/>
            <a:ext cx="2684780" cy="1725930"/>
            <a:chOff x="4999990" y="1934210"/>
            <a:chExt cx="2684780" cy="1725930"/>
          </a:xfrm>
        </p:grpSpPr>
        <p:sp>
          <p:nvSpPr>
            <p:cNvPr id="4" name="object 4"/>
            <p:cNvSpPr/>
            <p:nvPr/>
          </p:nvSpPr>
          <p:spPr>
            <a:xfrm>
              <a:off x="4999990" y="2988309"/>
              <a:ext cx="2684780" cy="671830"/>
            </a:xfrm>
            <a:custGeom>
              <a:avLst/>
              <a:gdLst/>
              <a:ahLst/>
              <a:cxnLst/>
              <a:rect l="l" t="t" r="r" b="b"/>
              <a:pathLst>
                <a:path w="2684779" h="671829">
                  <a:moveTo>
                    <a:pt x="2684780" y="189230"/>
                  </a:moveTo>
                  <a:lnTo>
                    <a:pt x="1467561" y="189230"/>
                  </a:lnTo>
                  <a:lnTo>
                    <a:pt x="1231900" y="0"/>
                  </a:lnTo>
                  <a:lnTo>
                    <a:pt x="1231900" y="16510"/>
                  </a:lnTo>
                  <a:lnTo>
                    <a:pt x="0" y="16510"/>
                  </a:lnTo>
                  <a:lnTo>
                    <a:pt x="0" y="671830"/>
                  </a:lnTo>
                  <a:lnTo>
                    <a:pt x="624840" y="671830"/>
                  </a:lnTo>
                  <a:lnTo>
                    <a:pt x="1249680" y="671830"/>
                  </a:lnTo>
                  <a:lnTo>
                    <a:pt x="1249680" y="655320"/>
                  </a:lnTo>
                  <a:lnTo>
                    <a:pt x="1489710" y="655320"/>
                  </a:lnTo>
                  <a:lnTo>
                    <a:pt x="1489710" y="654050"/>
                  </a:lnTo>
                  <a:lnTo>
                    <a:pt x="2068830" y="654050"/>
                  </a:lnTo>
                  <a:lnTo>
                    <a:pt x="2684780" y="654050"/>
                  </a:lnTo>
                  <a:lnTo>
                    <a:pt x="2684780" y="18923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17770" y="2988310"/>
              <a:ext cx="1471930" cy="207010"/>
            </a:xfrm>
            <a:custGeom>
              <a:avLst/>
              <a:gdLst/>
              <a:ahLst/>
              <a:cxnLst/>
              <a:rect l="l" t="t" r="r" b="b"/>
              <a:pathLst>
                <a:path w="1471929" h="207010">
                  <a:moveTo>
                    <a:pt x="1233169" y="0"/>
                  </a:moveTo>
                  <a:lnTo>
                    <a:pt x="0" y="0"/>
                  </a:lnTo>
                  <a:lnTo>
                    <a:pt x="0" y="189229"/>
                  </a:lnTo>
                  <a:lnTo>
                    <a:pt x="1471929" y="207010"/>
                  </a:lnTo>
                  <a:lnTo>
                    <a:pt x="123316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05550" y="1968500"/>
              <a:ext cx="110489" cy="1158240"/>
            </a:xfrm>
            <a:custGeom>
              <a:avLst/>
              <a:gdLst/>
              <a:ahLst/>
              <a:cxnLst/>
              <a:rect l="l" t="t" r="r" b="b"/>
              <a:pathLst>
                <a:path w="110489" h="1158239">
                  <a:moveTo>
                    <a:pt x="0" y="0"/>
                  </a:moveTo>
                  <a:lnTo>
                    <a:pt x="0" y="1054100"/>
                  </a:lnTo>
                  <a:lnTo>
                    <a:pt x="91439" y="1158239"/>
                  </a:lnTo>
                  <a:lnTo>
                    <a:pt x="110489" y="104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05550" y="1968500"/>
              <a:ext cx="110489" cy="1156970"/>
            </a:xfrm>
            <a:custGeom>
              <a:avLst/>
              <a:gdLst/>
              <a:ahLst/>
              <a:cxnLst/>
              <a:rect l="l" t="t" r="r" b="b"/>
              <a:pathLst>
                <a:path w="110489" h="1156970">
                  <a:moveTo>
                    <a:pt x="0" y="0"/>
                  </a:moveTo>
                  <a:lnTo>
                    <a:pt x="110489" y="104139"/>
                  </a:lnTo>
                </a:path>
                <a:path w="110489" h="1156970">
                  <a:moveTo>
                    <a:pt x="110489" y="104139"/>
                  </a:moveTo>
                  <a:lnTo>
                    <a:pt x="91439" y="1156970"/>
                  </a:lnTo>
                </a:path>
                <a:path w="110489" h="1156970">
                  <a:moveTo>
                    <a:pt x="91439" y="1156970"/>
                  </a:moveTo>
                  <a:lnTo>
                    <a:pt x="0" y="1054100"/>
                  </a:lnTo>
                </a:path>
                <a:path w="110489" h="1156970">
                  <a:moveTo>
                    <a:pt x="0" y="1054100"/>
                  </a:moveTo>
                  <a:lnTo>
                    <a:pt x="2539" y="0"/>
                  </a:lnTo>
                </a:path>
              </a:pathLst>
            </a:custGeom>
            <a:ln w="1257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9260" y="2395280"/>
              <a:ext cx="142119" cy="1675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61430" y="2020570"/>
              <a:ext cx="1270" cy="1036319"/>
            </a:xfrm>
            <a:custGeom>
              <a:avLst/>
              <a:gdLst/>
              <a:ahLst/>
              <a:cxnLst/>
              <a:rect l="l" t="t" r="r" b="b"/>
              <a:pathLst>
                <a:path w="1270" h="1036319">
                  <a:moveTo>
                    <a:pt x="0" y="1036319"/>
                  </a:moveTo>
                  <a:lnTo>
                    <a:pt x="1270" y="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68720" y="1934210"/>
              <a:ext cx="1416050" cy="189230"/>
            </a:xfrm>
            <a:custGeom>
              <a:avLst/>
              <a:gdLst/>
              <a:ahLst/>
              <a:cxnLst/>
              <a:rect l="l" t="t" r="r" b="b"/>
              <a:pathLst>
                <a:path w="1416050" h="189230">
                  <a:moveTo>
                    <a:pt x="1416050" y="0"/>
                  </a:moveTo>
                  <a:lnTo>
                    <a:pt x="0" y="0"/>
                  </a:lnTo>
                  <a:lnTo>
                    <a:pt x="201929" y="189229"/>
                  </a:lnTo>
                  <a:lnTo>
                    <a:pt x="1416050" y="172719"/>
                  </a:lnTo>
                  <a:lnTo>
                    <a:pt x="141605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250940" y="2988310"/>
              <a:ext cx="220979" cy="189230"/>
            </a:xfrm>
            <a:custGeom>
              <a:avLst/>
              <a:gdLst/>
              <a:ahLst/>
              <a:cxnLst/>
              <a:rect l="l" t="t" r="r" b="b"/>
              <a:pathLst>
                <a:path w="220979" h="189230">
                  <a:moveTo>
                    <a:pt x="220980" y="189229"/>
                  </a:moveTo>
                  <a:lnTo>
                    <a:pt x="0" y="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1750" y="1969770"/>
              <a:ext cx="110489" cy="1371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1750" y="2815590"/>
              <a:ext cx="110489" cy="1549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166360" y="2020570"/>
              <a:ext cx="1270" cy="863600"/>
            </a:xfrm>
            <a:custGeom>
              <a:avLst/>
              <a:gdLst/>
              <a:ahLst/>
              <a:cxnLst/>
              <a:rect l="l" t="t" r="r" b="b"/>
              <a:pathLst>
                <a:path w="1270" h="863600">
                  <a:moveTo>
                    <a:pt x="0" y="863600"/>
                  </a:moveTo>
                  <a:lnTo>
                    <a:pt x="1269" y="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377190" y="1082039"/>
            <a:ext cx="3551554" cy="3337560"/>
            <a:chOff x="377190" y="1082039"/>
            <a:chExt cx="3551554" cy="3337560"/>
          </a:xfrm>
        </p:grpSpPr>
        <p:sp>
          <p:nvSpPr>
            <p:cNvPr id="16" name="object 16"/>
            <p:cNvSpPr/>
            <p:nvPr/>
          </p:nvSpPr>
          <p:spPr>
            <a:xfrm>
              <a:off x="543620" y="2558414"/>
              <a:ext cx="3378200" cy="0"/>
            </a:xfrm>
            <a:custGeom>
              <a:avLst/>
              <a:gdLst/>
              <a:ahLst/>
              <a:cxnLst/>
              <a:rect l="l" t="t" r="r" b="b"/>
              <a:pathLst>
                <a:path w="3378200" h="0">
                  <a:moveTo>
                    <a:pt x="0" y="0"/>
                  </a:moveTo>
                  <a:lnTo>
                    <a:pt x="3378079" y="0"/>
                  </a:lnTo>
                </a:path>
              </a:pathLst>
            </a:custGeom>
            <a:ln w="1384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68960" y="2487929"/>
              <a:ext cx="3125470" cy="1931670"/>
            </a:xfrm>
            <a:custGeom>
              <a:avLst/>
              <a:gdLst/>
              <a:ahLst/>
              <a:cxnLst/>
              <a:rect l="l" t="t" r="r" b="b"/>
              <a:pathLst>
                <a:path w="3125470" h="1931670">
                  <a:moveTo>
                    <a:pt x="3125470" y="1379220"/>
                  </a:moveTo>
                  <a:lnTo>
                    <a:pt x="1930400" y="1379220"/>
                  </a:lnTo>
                  <a:lnTo>
                    <a:pt x="1268730" y="0"/>
                  </a:lnTo>
                  <a:lnTo>
                    <a:pt x="1268730" y="17780"/>
                  </a:lnTo>
                  <a:lnTo>
                    <a:pt x="0" y="17780"/>
                  </a:lnTo>
                  <a:lnTo>
                    <a:pt x="0" y="758190"/>
                  </a:lnTo>
                  <a:lnTo>
                    <a:pt x="633730" y="758190"/>
                  </a:lnTo>
                  <a:lnTo>
                    <a:pt x="1268730" y="758190"/>
                  </a:lnTo>
                  <a:lnTo>
                    <a:pt x="1911350" y="1931670"/>
                  </a:lnTo>
                  <a:lnTo>
                    <a:pt x="1912620" y="1894840"/>
                  </a:lnTo>
                  <a:lnTo>
                    <a:pt x="1912620" y="1931670"/>
                  </a:lnTo>
                  <a:lnTo>
                    <a:pt x="2519680" y="1931670"/>
                  </a:lnTo>
                  <a:lnTo>
                    <a:pt x="3125470" y="1931670"/>
                  </a:lnTo>
                  <a:lnTo>
                    <a:pt x="3125470" y="137922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080" y="1278889"/>
              <a:ext cx="110490" cy="13843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080" y="2209800"/>
              <a:ext cx="110490" cy="15747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68960" y="1347469"/>
              <a:ext cx="2540" cy="933450"/>
            </a:xfrm>
            <a:custGeom>
              <a:avLst/>
              <a:gdLst/>
              <a:ahLst/>
              <a:cxnLst/>
              <a:rect l="l" t="t" r="r" b="b"/>
              <a:pathLst>
                <a:path w="2540" h="933450">
                  <a:moveTo>
                    <a:pt x="0" y="933450"/>
                  </a:moveTo>
                  <a:lnTo>
                    <a:pt x="2540" y="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8010" y="1262379"/>
              <a:ext cx="1874520" cy="1311910"/>
            </a:xfrm>
            <a:custGeom>
              <a:avLst/>
              <a:gdLst/>
              <a:ahLst/>
              <a:cxnLst/>
              <a:rect l="l" t="t" r="r" b="b"/>
              <a:pathLst>
                <a:path w="1874520" h="1311910">
                  <a:moveTo>
                    <a:pt x="0" y="0"/>
                  </a:moveTo>
                  <a:lnTo>
                    <a:pt x="1176020" y="1270"/>
                  </a:lnTo>
                </a:path>
                <a:path w="1874520" h="1311910">
                  <a:moveTo>
                    <a:pt x="1212850" y="0"/>
                  </a:moveTo>
                  <a:lnTo>
                    <a:pt x="1874520" y="131191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553969" y="2763519"/>
              <a:ext cx="1121410" cy="2540"/>
            </a:xfrm>
            <a:custGeom>
              <a:avLst/>
              <a:gdLst/>
              <a:ahLst/>
              <a:cxnLst/>
              <a:rect l="l" t="t" r="r" b="b"/>
              <a:pathLst>
                <a:path w="1121410" h="2539">
                  <a:moveTo>
                    <a:pt x="0" y="0"/>
                  </a:moveTo>
                  <a:lnTo>
                    <a:pt x="1121409" y="253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36190" y="3867150"/>
              <a:ext cx="1158240" cy="2540"/>
            </a:xfrm>
            <a:custGeom>
              <a:avLst/>
              <a:gdLst/>
              <a:ahLst/>
              <a:cxnLst/>
              <a:rect l="l" t="t" r="r" b="b"/>
              <a:pathLst>
                <a:path w="1158239" h="2539">
                  <a:moveTo>
                    <a:pt x="0" y="0"/>
                  </a:moveTo>
                  <a:lnTo>
                    <a:pt x="1158239" y="253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78520" y="1245869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40" h="0">
                  <a:moveTo>
                    <a:pt x="0" y="0"/>
                  </a:moveTo>
                  <a:lnTo>
                    <a:pt x="86239" y="0"/>
                  </a:lnTo>
                </a:path>
                <a:path w="472440" h="0">
                  <a:moveTo>
                    <a:pt x="128269" y="0"/>
                  </a:moveTo>
                  <a:lnTo>
                    <a:pt x="214509" y="0"/>
                  </a:lnTo>
                </a:path>
                <a:path w="472440" h="0">
                  <a:moveTo>
                    <a:pt x="275589" y="0"/>
                  </a:moveTo>
                  <a:lnTo>
                    <a:pt x="344049" y="0"/>
                  </a:lnTo>
                </a:path>
                <a:path w="472440" h="0">
                  <a:moveTo>
                    <a:pt x="405129" y="0"/>
                  </a:moveTo>
                  <a:lnTo>
                    <a:pt x="472319" y="0"/>
                  </a:lnTo>
                </a:path>
              </a:pathLst>
            </a:custGeom>
            <a:ln w="15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18209" y="1244599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40" h="2540">
                  <a:moveTo>
                    <a:pt x="0" y="0"/>
                  </a:moveTo>
                  <a:lnTo>
                    <a:pt x="2540" y="253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874520" y="2557779"/>
              <a:ext cx="643890" cy="1309370"/>
            </a:xfrm>
            <a:custGeom>
              <a:avLst/>
              <a:gdLst/>
              <a:ahLst/>
              <a:cxnLst/>
              <a:rect l="l" t="t" r="r" b="b"/>
              <a:pathLst>
                <a:path w="643889" h="1309370">
                  <a:moveTo>
                    <a:pt x="0" y="0"/>
                  </a:moveTo>
                  <a:lnTo>
                    <a:pt x="643890" y="130937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68960" y="2349500"/>
              <a:ext cx="1287780" cy="190500"/>
            </a:xfrm>
            <a:custGeom>
              <a:avLst/>
              <a:gdLst/>
              <a:ahLst/>
              <a:cxnLst/>
              <a:rect l="l" t="t" r="r" b="b"/>
              <a:pathLst>
                <a:path w="1287780" h="190500">
                  <a:moveTo>
                    <a:pt x="119507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287780" y="190500"/>
                  </a:lnTo>
                  <a:lnTo>
                    <a:pt x="1195070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88010" y="2367279"/>
              <a:ext cx="1286510" cy="191770"/>
            </a:xfrm>
            <a:custGeom>
              <a:avLst/>
              <a:gdLst/>
              <a:ahLst/>
              <a:cxnLst/>
              <a:rect l="l" t="t" r="r" b="b"/>
              <a:pathLst>
                <a:path w="1286510" h="191769">
                  <a:moveTo>
                    <a:pt x="0" y="0"/>
                  </a:moveTo>
                  <a:lnTo>
                    <a:pt x="1193800" y="2540"/>
                  </a:lnTo>
                </a:path>
                <a:path w="1286510" h="191769">
                  <a:moveTo>
                    <a:pt x="1195070" y="0"/>
                  </a:moveTo>
                  <a:lnTo>
                    <a:pt x="1286510" y="189230"/>
                  </a:lnTo>
                </a:path>
                <a:path w="1286510" h="191769">
                  <a:moveTo>
                    <a:pt x="1286510" y="190500"/>
                  </a:moveTo>
                  <a:lnTo>
                    <a:pt x="0" y="19177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88010" y="2367279"/>
              <a:ext cx="1270" cy="189230"/>
            </a:xfrm>
            <a:custGeom>
              <a:avLst/>
              <a:gdLst/>
              <a:ahLst/>
              <a:cxnLst/>
              <a:rect l="l" t="t" r="r" b="b"/>
              <a:pathLst>
                <a:path w="1270" h="189230">
                  <a:moveTo>
                    <a:pt x="634" y="-12759"/>
                  </a:moveTo>
                  <a:lnTo>
                    <a:pt x="634" y="201989"/>
                  </a:lnTo>
                </a:path>
              </a:pathLst>
            </a:custGeom>
            <a:ln w="26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444750" y="2540000"/>
              <a:ext cx="1212850" cy="223520"/>
            </a:xfrm>
            <a:custGeom>
              <a:avLst/>
              <a:gdLst/>
              <a:ahLst/>
              <a:cxnLst/>
              <a:rect l="l" t="t" r="r" b="b"/>
              <a:pathLst>
                <a:path w="1212850" h="223519">
                  <a:moveTo>
                    <a:pt x="1212850" y="0"/>
                  </a:moveTo>
                  <a:lnTo>
                    <a:pt x="0" y="0"/>
                  </a:lnTo>
                  <a:lnTo>
                    <a:pt x="91439" y="223520"/>
                  </a:lnTo>
                  <a:lnTo>
                    <a:pt x="1212850" y="20701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462529" y="2556509"/>
              <a:ext cx="1212850" cy="224790"/>
            </a:xfrm>
            <a:custGeom>
              <a:avLst/>
              <a:gdLst/>
              <a:ahLst/>
              <a:cxnLst/>
              <a:rect l="l" t="t" r="r" b="b"/>
              <a:pathLst>
                <a:path w="1212850" h="224789">
                  <a:moveTo>
                    <a:pt x="1212849" y="207010"/>
                  </a:moveTo>
                  <a:lnTo>
                    <a:pt x="91439" y="224789"/>
                  </a:lnTo>
                </a:path>
                <a:path w="1212850" h="224789">
                  <a:moveTo>
                    <a:pt x="91439" y="223519"/>
                  </a:moveTo>
                  <a:lnTo>
                    <a:pt x="0" y="0"/>
                  </a:lnTo>
                </a:path>
                <a:path w="1212850" h="224789">
                  <a:moveTo>
                    <a:pt x="0" y="1269"/>
                  </a:moveTo>
                  <a:lnTo>
                    <a:pt x="1212849" y="253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676649" y="2557779"/>
              <a:ext cx="2540" cy="205740"/>
            </a:xfrm>
            <a:custGeom>
              <a:avLst/>
              <a:gdLst/>
              <a:ahLst/>
              <a:cxnLst/>
              <a:rect l="l" t="t" r="r" b="b"/>
              <a:pathLst>
                <a:path w="2539" h="205739">
                  <a:moveTo>
                    <a:pt x="1270" y="-12759"/>
                  </a:moveTo>
                  <a:lnTo>
                    <a:pt x="1270" y="218499"/>
                  </a:lnTo>
                </a:path>
              </a:pathLst>
            </a:custGeom>
            <a:ln w="28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151379" y="1083370"/>
              <a:ext cx="0" cy="185420"/>
            </a:xfrm>
            <a:custGeom>
              <a:avLst/>
              <a:gdLst/>
              <a:ahLst/>
              <a:cxnLst/>
              <a:rect l="l" t="t" r="r" b="b"/>
              <a:pathLst>
                <a:path w="0" h="185419">
                  <a:moveTo>
                    <a:pt x="0" y="0"/>
                  </a:moveTo>
                  <a:lnTo>
                    <a:pt x="0" y="46869"/>
                  </a:lnTo>
                </a:path>
                <a:path w="0" h="185419">
                  <a:moveTo>
                    <a:pt x="0" y="52069"/>
                  </a:moveTo>
                  <a:lnTo>
                    <a:pt x="0" y="98939"/>
                  </a:lnTo>
                </a:path>
                <a:path w="0" h="185419">
                  <a:moveTo>
                    <a:pt x="0" y="102870"/>
                  </a:moveTo>
                  <a:lnTo>
                    <a:pt x="0" y="133229"/>
                  </a:lnTo>
                </a:path>
                <a:path w="0" h="185419">
                  <a:moveTo>
                    <a:pt x="0" y="154939"/>
                  </a:moveTo>
                  <a:lnTo>
                    <a:pt x="0" y="185299"/>
                  </a:lnTo>
                </a:path>
              </a:pathLst>
            </a:custGeom>
            <a:ln w="15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150110" y="1296669"/>
              <a:ext cx="2540" cy="68580"/>
            </a:xfrm>
            <a:custGeom>
              <a:avLst/>
              <a:gdLst/>
              <a:ahLst/>
              <a:cxnLst/>
              <a:rect l="l" t="t" r="r" b="b"/>
              <a:pathLst>
                <a:path w="2539" h="68580">
                  <a:moveTo>
                    <a:pt x="0" y="0"/>
                  </a:moveTo>
                  <a:lnTo>
                    <a:pt x="2539" y="16509"/>
                  </a:lnTo>
                </a:path>
                <a:path w="2539" h="68580">
                  <a:moveTo>
                    <a:pt x="0" y="52069"/>
                  </a:moveTo>
                  <a:lnTo>
                    <a:pt x="2539" y="6857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151379" y="1393250"/>
              <a:ext cx="0" cy="237490"/>
            </a:xfrm>
            <a:custGeom>
              <a:avLst/>
              <a:gdLst/>
              <a:ahLst/>
              <a:cxnLst/>
              <a:rect l="l" t="t" r="r" b="b"/>
              <a:pathLst>
                <a:path w="0" h="237489">
                  <a:moveTo>
                    <a:pt x="0" y="0"/>
                  </a:moveTo>
                  <a:lnTo>
                    <a:pt x="0" y="30359"/>
                  </a:lnTo>
                </a:path>
                <a:path w="0" h="237489">
                  <a:moveTo>
                    <a:pt x="0" y="34289"/>
                  </a:moveTo>
                  <a:lnTo>
                    <a:pt x="0" y="82429"/>
                  </a:lnTo>
                </a:path>
                <a:path w="0" h="237489">
                  <a:moveTo>
                    <a:pt x="0" y="86360"/>
                  </a:moveTo>
                  <a:lnTo>
                    <a:pt x="0" y="133229"/>
                  </a:lnTo>
                </a:path>
                <a:path w="0" h="237489">
                  <a:moveTo>
                    <a:pt x="0" y="138430"/>
                  </a:moveTo>
                  <a:lnTo>
                    <a:pt x="0" y="185299"/>
                  </a:lnTo>
                </a:path>
                <a:path w="0" h="237489">
                  <a:moveTo>
                    <a:pt x="0" y="190500"/>
                  </a:moveTo>
                  <a:lnTo>
                    <a:pt x="0" y="237369"/>
                  </a:lnTo>
                </a:path>
              </a:pathLst>
            </a:custGeom>
            <a:ln w="15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150110" y="1642109"/>
              <a:ext cx="2540" cy="119380"/>
            </a:xfrm>
            <a:custGeom>
              <a:avLst/>
              <a:gdLst/>
              <a:ahLst/>
              <a:cxnLst/>
              <a:rect l="l" t="t" r="r" b="b"/>
              <a:pathLst>
                <a:path w="2539" h="119380">
                  <a:moveTo>
                    <a:pt x="0" y="0"/>
                  </a:moveTo>
                  <a:lnTo>
                    <a:pt x="2539" y="16510"/>
                  </a:lnTo>
                </a:path>
                <a:path w="2539" h="119380">
                  <a:moveTo>
                    <a:pt x="0" y="50800"/>
                  </a:moveTo>
                  <a:lnTo>
                    <a:pt x="2539" y="67310"/>
                  </a:lnTo>
                </a:path>
                <a:path w="2539" h="119380">
                  <a:moveTo>
                    <a:pt x="0" y="102869"/>
                  </a:moveTo>
                  <a:lnTo>
                    <a:pt x="2539" y="11937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151379" y="1789490"/>
              <a:ext cx="0" cy="237490"/>
            </a:xfrm>
            <a:custGeom>
              <a:avLst/>
              <a:gdLst/>
              <a:ahLst/>
              <a:cxnLst/>
              <a:rect l="l" t="t" r="r" b="b"/>
              <a:pathLst>
                <a:path w="0" h="237489">
                  <a:moveTo>
                    <a:pt x="0" y="0"/>
                  </a:moveTo>
                  <a:lnTo>
                    <a:pt x="0" y="30359"/>
                  </a:lnTo>
                </a:path>
                <a:path w="0" h="237489">
                  <a:moveTo>
                    <a:pt x="0" y="52069"/>
                  </a:moveTo>
                  <a:lnTo>
                    <a:pt x="0" y="82429"/>
                  </a:lnTo>
                </a:path>
                <a:path w="0" h="237489">
                  <a:moveTo>
                    <a:pt x="0" y="87629"/>
                  </a:moveTo>
                  <a:lnTo>
                    <a:pt x="0" y="133229"/>
                  </a:lnTo>
                </a:path>
                <a:path w="0" h="237489">
                  <a:moveTo>
                    <a:pt x="0" y="138429"/>
                  </a:moveTo>
                  <a:lnTo>
                    <a:pt x="0" y="185299"/>
                  </a:lnTo>
                </a:path>
                <a:path w="0" h="237489">
                  <a:moveTo>
                    <a:pt x="0" y="190499"/>
                  </a:moveTo>
                  <a:lnTo>
                    <a:pt x="0" y="237369"/>
                  </a:lnTo>
                </a:path>
              </a:pathLst>
            </a:custGeom>
            <a:ln w="15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150110" y="2038350"/>
              <a:ext cx="2540" cy="171450"/>
            </a:xfrm>
            <a:custGeom>
              <a:avLst/>
              <a:gdLst/>
              <a:ahLst/>
              <a:cxnLst/>
              <a:rect l="l" t="t" r="r" b="b"/>
              <a:pathLst>
                <a:path w="2539" h="171450">
                  <a:moveTo>
                    <a:pt x="0" y="0"/>
                  </a:moveTo>
                  <a:lnTo>
                    <a:pt x="2539" y="16510"/>
                  </a:lnTo>
                </a:path>
                <a:path w="2539" h="171450">
                  <a:moveTo>
                    <a:pt x="0" y="52070"/>
                  </a:moveTo>
                  <a:lnTo>
                    <a:pt x="2539" y="68579"/>
                  </a:lnTo>
                </a:path>
                <a:path w="2539" h="171450">
                  <a:moveTo>
                    <a:pt x="0" y="102870"/>
                  </a:moveTo>
                  <a:lnTo>
                    <a:pt x="2539" y="119379"/>
                  </a:lnTo>
                </a:path>
                <a:path w="2539" h="171450">
                  <a:moveTo>
                    <a:pt x="0" y="154939"/>
                  </a:moveTo>
                  <a:lnTo>
                    <a:pt x="2539" y="17145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151379" y="2237800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w="0" h="274319">
                  <a:moveTo>
                    <a:pt x="0" y="0"/>
                  </a:moveTo>
                  <a:lnTo>
                    <a:pt x="0" y="32899"/>
                  </a:lnTo>
                </a:path>
                <a:path w="0" h="274319">
                  <a:moveTo>
                    <a:pt x="0" y="36830"/>
                  </a:moveTo>
                  <a:lnTo>
                    <a:pt x="0" y="84969"/>
                  </a:lnTo>
                </a:path>
                <a:path w="0" h="274319">
                  <a:moveTo>
                    <a:pt x="0" y="88900"/>
                  </a:moveTo>
                  <a:lnTo>
                    <a:pt x="0" y="135769"/>
                  </a:lnTo>
                </a:path>
                <a:path w="0" h="274319">
                  <a:moveTo>
                    <a:pt x="0" y="140970"/>
                  </a:moveTo>
                  <a:lnTo>
                    <a:pt x="0" y="187839"/>
                  </a:lnTo>
                </a:path>
                <a:path w="0" h="274319">
                  <a:moveTo>
                    <a:pt x="0" y="191770"/>
                  </a:moveTo>
                  <a:lnTo>
                    <a:pt x="0" y="238639"/>
                  </a:lnTo>
                </a:path>
                <a:path w="0" h="274319">
                  <a:moveTo>
                    <a:pt x="0" y="243840"/>
                  </a:moveTo>
                  <a:lnTo>
                    <a:pt x="0" y="274199"/>
                  </a:lnTo>
                </a:path>
              </a:pathLst>
            </a:custGeom>
            <a:ln w="15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50110" y="2540000"/>
              <a:ext cx="2540" cy="68580"/>
            </a:xfrm>
            <a:custGeom>
              <a:avLst/>
              <a:gdLst/>
              <a:ahLst/>
              <a:cxnLst/>
              <a:rect l="l" t="t" r="r" b="b"/>
              <a:pathLst>
                <a:path w="2539" h="68580">
                  <a:moveTo>
                    <a:pt x="0" y="0"/>
                  </a:moveTo>
                  <a:lnTo>
                    <a:pt x="2539" y="16510"/>
                  </a:lnTo>
                </a:path>
                <a:path w="2539" h="68580">
                  <a:moveTo>
                    <a:pt x="0" y="52070"/>
                  </a:moveTo>
                  <a:lnTo>
                    <a:pt x="2539" y="6857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151379" y="2636580"/>
              <a:ext cx="0" cy="323850"/>
            </a:xfrm>
            <a:custGeom>
              <a:avLst/>
              <a:gdLst/>
              <a:ahLst/>
              <a:cxnLst/>
              <a:rect l="l" t="t" r="r" b="b"/>
              <a:pathLst>
                <a:path w="0" h="323850">
                  <a:moveTo>
                    <a:pt x="0" y="0"/>
                  </a:moveTo>
                  <a:lnTo>
                    <a:pt x="0" y="30359"/>
                  </a:lnTo>
                </a:path>
                <a:path w="0" h="323850">
                  <a:moveTo>
                    <a:pt x="0" y="35559"/>
                  </a:moveTo>
                  <a:lnTo>
                    <a:pt x="0" y="82429"/>
                  </a:lnTo>
                </a:path>
                <a:path w="0" h="323850">
                  <a:moveTo>
                    <a:pt x="0" y="87629"/>
                  </a:moveTo>
                  <a:lnTo>
                    <a:pt x="0" y="133229"/>
                  </a:lnTo>
                </a:path>
                <a:path w="0" h="323850">
                  <a:moveTo>
                    <a:pt x="0" y="138430"/>
                  </a:moveTo>
                  <a:lnTo>
                    <a:pt x="0" y="185299"/>
                  </a:lnTo>
                </a:path>
                <a:path w="0" h="323850">
                  <a:moveTo>
                    <a:pt x="0" y="190500"/>
                  </a:moveTo>
                  <a:lnTo>
                    <a:pt x="0" y="237369"/>
                  </a:lnTo>
                </a:path>
                <a:path w="0" h="323850">
                  <a:moveTo>
                    <a:pt x="0" y="241300"/>
                  </a:moveTo>
                  <a:lnTo>
                    <a:pt x="0" y="271659"/>
                  </a:lnTo>
                </a:path>
                <a:path w="0" h="323850">
                  <a:moveTo>
                    <a:pt x="0" y="293369"/>
                  </a:moveTo>
                  <a:lnTo>
                    <a:pt x="0" y="323729"/>
                  </a:lnTo>
                </a:path>
              </a:pathLst>
            </a:custGeom>
            <a:ln w="15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150110" y="2988310"/>
              <a:ext cx="2540" cy="68580"/>
            </a:xfrm>
            <a:custGeom>
              <a:avLst/>
              <a:gdLst/>
              <a:ahLst/>
              <a:cxnLst/>
              <a:rect l="l" t="t" r="r" b="b"/>
              <a:pathLst>
                <a:path w="2539" h="68580">
                  <a:moveTo>
                    <a:pt x="0" y="0"/>
                  </a:moveTo>
                  <a:lnTo>
                    <a:pt x="2539" y="16510"/>
                  </a:lnTo>
                </a:path>
                <a:path w="2539" h="68580">
                  <a:moveTo>
                    <a:pt x="0" y="52069"/>
                  </a:moveTo>
                  <a:lnTo>
                    <a:pt x="2539" y="6857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151379" y="3084890"/>
              <a:ext cx="0" cy="271780"/>
            </a:xfrm>
            <a:custGeom>
              <a:avLst/>
              <a:gdLst/>
              <a:ahLst/>
              <a:cxnLst/>
              <a:rect l="l" t="t" r="r" b="b"/>
              <a:pathLst>
                <a:path w="0" h="271779">
                  <a:moveTo>
                    <a:pt x="0" y="0"/>
                  </a:moveTo>
                  <a:lnTo>
                    <a:pt x="0" y="30359"/>
                  </a:lnTo>
                </a:path>
                <a:path w="0" h="271779">
                  <a:moveTo>
                    <a:pt x="0" y="35559"/>
                  </a:moveTo>
                  <a:lnTo>
                    <a:pt x="0" y="82429"/>
                  </a:lnTo>
                </a:path>
                <a:path w="0" h="271779">
                  <a:moveTo>
                    <a:pt x="0" y="86359"/>
                  </a:moveTo>
                  <a:lnTo>
                    <a:pt x="0" y="133229"/>
                  </a:lnTo>
                </a:path>
                <a:path w="0" h="271779">
                  <a:moveTo>
                    <a:pt x="0" y="138429"/>
                  </a:moveTo>
                  <a:lnTo>
                    <a:pt x="0" y="185299"/>
                  </a:lnTo>
                </a:path>
                <a:path w="0" h="271779">
                  <a:moveTo>
                    <a:pt x="0" y="189229"/>
                  </a:moveTo>
                  <a:lnTo>
                    <a:pt x="0" y="219589"/>
                  </a:lnTo>
                </a:path>
                <a:path w="0" h="271779">
                  <a:moveTo>
                    <a:pt x="0" y="241300"/>
                  </a:moveTo>
                  <a:lnTo>
                    <a:pt x="0" y="271659"/>
                  </a:lnTo>
                </a:path>
              </a:pathLst>
            </a:custGeom>
            <a:ln w="15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150110" y="3384550"/>
              <a:ext cx="2540" cy="68580"/>
            </a:xfrm>
            <a:custGeom>
              <a:avLst/>
              <a:gdLst/>
              <a:ahLst/>
              <a:cxnLst/>
              <a:rect l="l" t="t" r="r" b="b"/>
              <a:pathLst>
                <a:path w="2539" h="68579">
                  <a:moveTo>
                    <a:pt x="0" y="0"/>
                  </a:moveTo>
                  <a:lnTo>
                    <a:pt x="2539" y="16510"/>
                  </a:lnTo>
                </a:path>
                <a:path w="2539" h="68579">
                  <a:moveTo>
                    <a:pt x="0" y="52070"/>
                  </a:moveTo>
                  <a:lnTo>
                    <a:pt x="2539" y="6857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151379" y="3481130"/>
              <a:ext cx="0" cy="237490"/>
            </a:xfrm>
            <a:custGeom>
              <a:avLst/>
              <a:gdLst/>
              <a:ahLst/>
              <a:cxnLst/>
              <a:rect l="l" t="t" r="r" b="b"/>
              <a:pathLst>
                <a:path w="0" h="237489">
                  <a:moveTo>
                    <a:pt x="0" y="0"/>
                  </a:moveTo>
                  <a:lnTo>
                    <a:pt x="0" y="30359"/>
                  </a:lnTo>
                </a:path>
                <a:path w="0" h="237489">
                  <a:moveTo>
                    <a:pt x="0" y="34289"/>
                  </a:moveTo>
                  <a:lnTo>
                    <a:pt x="0" y="82429"/>
                  </a:lnTo>
                </a:path>
                <a:path w="0" h="237489">
                  <a:moveTo>
                    <a:pt x="0" y="86359"/>
                  </a:moveTo>
                  <a:lnTo>
                    <a:pt x="0" y="133229"/>
                  </a:lnTo>
                </a:path>
                <a:path w="0" h="237489">
                  <a:moveTo>
                    <a:pt x="0" y="138429"/>
                  </a:moveTo>
                  <a:lnTo>
                    <a:pt x="0" y="185299"/>
                  </a:lnTo>
                </a:path>
                <a:path w="0" h="237489">
                  <a:moveTo>
                    <a:pt x="0" y="190499"/>
                  </a:moveTo>
                  <a:lnTo>
                    <a:pt x="0" y="237369"/>
                  </a:lnTo>
                </a:path>
              </a:pathLst>
            </a:custGeom>
            <a:ln w="15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150110" y="3729989"/>
              <a:ext cx="2540" cy="16510"/>
            </a:xfrm>
            <a:custGeom>
              <a:avLst/>
              <a:gdLst/>
              <a:ahLst/>
              <a:cxnLst/>
              <a:rect l="l" t="t" r="r" b="b"/>
              <a:pathLst>
                <a:path w="2539" h="16510">
                  <a:moveTo>
                    <a:pt x="0" y="0"/>
                  </a:moveTo>
                  <a:lnTo>
                    <a:pt x="2539" y="1651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150110" y="3780789"/>
              <a:ext cx="2540" cy="17780"/>
            </a:xfrm>
            <a:custGeom>
              <a:avLst/>
              <a:gdLst/>
              <a:ahLst/>
              <a:cxnLst/>
              <a:rect l="l" t="t" r="r" b="b"/>
              <a:pathLst>
                <a:path w="2539" h="17779">
                  <a:moveTo>
                    <a:pt x="1269" y="-6289"/>
                  </a:moveTo>
                  <a:lnTo>
                    <a:pt x="1269" y="24069"/>
                  </a:lnTo>
                </a:path>
              </a:pathLst>
            </a:custGeom>
            <a:ln w="15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150110" y="3832860"/>
              <a:ext cx="2540" cy="68580"/>
            </a:xfrm>
            <a:custGeom>
              <a:avLst/>
              <a:gdLst/>
              <a:ahLst/>
              <a:cxnLst/>
              <a:rect l="l" t="t" r="r" b="b"/>
              <a:pathLst>
                <a:path w="2539" h="68579">
                  <a:moveTo>
                    <a:pt x="0" y="0"/>
                  </a:moveTo>
                  <a:lnTo>
                    <a:pt x="2539" y="16509"/>
                  </a:lnTo>
                </a:path>
                <a:path w="2539" h="68579">
                  <a:moveTo>
                    <a:pt x="0" y="52069"/>
                  </a:moveTo>
                  <a:lnTo>
                    <a:pt x="2539" y="6857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151379" y="3912930"/>
              <a:ext cx="0" cy="201930"/>
            </a:xfrm>
            <a:custGeom>
              <a:avLst/>
              <a:gdLst/>
              <a:ahLst/>
              <a:cxnLst/>
              <a:rect l="l" t="t" r="r" b="b"/>
              <a:pathLst>
                <a:path w="0" h="201929">
                  <a:moveTo>
                    <a:pt x="0" y="0"/>
                  </a:moveTo>
                  <a:lnTo>
                    <a:pt x="0" y="46869"/>
                  </a:lnTo>
                </a:path>
                <a:path w="0" h="201929">
                  <a:moveTo>
                    <a:pt x="0" y="52070"/>
                  </a:moveTo>
                  <a:lnTo>
                    <a:pt x="0" y="98939"/>
                  </a:lnTo>
                </a:path>
                <a:path w="0" h="201929">
                  <a:moveTo>
                    <a:pt x="0" y="102870"/>
                  </a:moveTo>
                  <a:lnTo>
                    <a:pt x="0" y="149739"/>
                  </a:lnTo>
                </a:path>
                <a:path w="0" h="201929">
                  <a:moveTo>
                    <a:pt x="0" y="154940"/>
                  </a:moveTo>
                  <a:lnTo>
                    <a:pt x="0" y="201809"/>
                  </a:lnTo>
                </a:path>
              </a:pathLst>
            </a:custGeom>
            <a:ln w="15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150110" y="4126229"/>
              <a:ext cx="2540" cy="171450"/>
            </a:xfrm>
            <a:custGeom>
              <a:avLst/>
              <a:gdLst/>
              <a:ahLst/>
              <a:cxnLst/>
              <a:rect l="l" t="t" r="r" b="b"/>
              <a:pathLst>
                <a:path w="2539" h="171450">
                  <a:moveTo>
                    <a:pt x="0" y="0"/>
                  </a:moveTo>
                  <a:lnTo>
                    <a:pt x="2539" y="16510"/>
                  </a:lnTo>
                </a:path>
                <a:path w="2539" h="171450">
                  <a:moveTo>
                    <a:pt x="0" y="52070"/>
                  </a:moveTo>
                  <a:lnTo>
                    <a:pt x="2539" y="68580"/>
                  </a:lnTo>
                </a:path>
                <a:path w="2539" h="171450">
                  <a:moveTo>
                    <a:pt x="0" y="102870"/>
                  </a:moveTo>
                  <a:lnTo>
                    <a:pt x="2539" y="119380"/>
                  </a:lnTo>
                </a:path>
                <a:path w="2539" h="171450">
                  <a:moveTo>
                    <a:pt x="0" y="154940"/>
                  </a:moveTo>
                  <a:lnTo>
                    <a:pt x="2539" y="17145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151379" y="432568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w="0" h="82550">
                  <a:moveTo>
                    <a:pt x="0" y="0"/>
                  </a:moveTo>
                  <a:lnTo>
                    <a:pt x="0" y="30359"/>
                  </a:lnTo>
                </a:path>
                <a:path w="0" h="82550">
                  <a:moveTo>
                    <a:pt x="0" y="35559"/>
                  </a:moveTo>
                  <a:lnTo>
                    <a:pt x="0" y="82429"/>
                  </a:lnTo>
                </a:path>
              </a:pathLst>
            </a:custGeom>
            <a:ln w="15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94030" y="1640839"/>
              <a:ext cx="220979" cy="275590"/>
            </a:xfrm>
            <a:custGeom>
              <a:avLst/>
              <a:gdLst/>
              <a:ahLst/>
              <a:cxnLst/>
              <a:rect l="l" t="t" r="r" b="b"/>
              <a:pathLst>
                <a:path w="220979" h="275589">
                  <a:moveTo>
                    <a:pt x="220979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111760" y="275589"/>
                  </a:lnTo>
                  <a:lnTo>
                    <a:pt x="220979" y="275589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1068069" y="765809"/>
            <a:ext cx="31813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8680" sz="2400" i="1">
                <a:latin typeface="Times New Roman"/>
                <a:cs typeface="Times New Roman"/>
              </a:rPr>
              <a:t>p</a:t>
            </a:r>
            <a:r>
              <a:rPr dirty="0" baseline="-8680" sz="2400" spc="-30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89250" y="749300"/>
            <a:ext cx="3168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8680" sz="2400" i="1">
                <a:latin typeface="Times New Roman"/>
                <a:cs typeface="Times New Roman"/>
              </a:rPr>
              <a:t>n</a:t>
            </a:r>
            <a:r>
              <a:rPr dirty="0" baseline="-8680" sz="2400" spc="-315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81450" y="2336800"/>
            <a:ext cx="1498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04640" y="2493009"/>
            <a:ext cx="2425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0" i="1">
                <a:latin typeface="Times New Roman"/>
                <a:cs typeface="Times New Roman"/>
              </a:rPr>
              <a:t>F</a:t>
            </a:r>
            <a:r>
              <a:rPr dirty="0" sz="1600" i="1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8969" y="3888740"/>
            <a:ext cx="3130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(</a:t>
            </a:r>
            <a:r>
              <a:rPr dirty="0" sz="1600" spc="-270" b="1">
                <a:latin typeface="Arial"/>
                <a:cs typeface="Arial"/>
              </a:rPr>
              <a:t> </a:t>
            </a:r>
            <a:r>
              <a:rPr dirty="0" sz="1600" spc="130" b="1">
                <a:latin typeface="Arial"/>
                <a:cs typeface="Arial"/>
              </a:rPr>
              <a:t>a</a:t>
            </a:r>
            <a:r>
              <a:rPr dirty="0" sz="1600" b="1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5459" y="1593850"/>
            <a:ext cx="1498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3730" y="1731009"/>
            <a:ext cx="127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2550" y="1111250"/>
            <a:ext cx="1498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12090" y="1266190"/>
            <a:ext cx="1162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22579" y="2341879"/>
            <a:ext cx="548640" cy="17780"/>
            <a:chOff x="322579" y="2341879"/>
            <a:chExt cx="548640" cy="17780"/>
          </a:xfrm>
        </p:grpSpPr>
        <p:sp>
          <p:nvSpPr>
            <p:cNvPr id="63" name="object 63"/>
            <p:cNvSpPr/>
            <p:nvPr/>
          </p:nvSpPr>
          <p:spPr>
            <a:xfrm>
              <a:off x="323910" y="2350769"/>
              <a:ext cx="509270" cy="0"/>
            </a:xfrm>
            <a:custGeom>
              <a:avLst/>
              <a:gdLst/>
              <a:ahLst/>
              <a:cxnLst/>
              <a:rect l="l" t="t" r="r" b="b"/>
              <a:pathLst>
                <a:path w="509269" h="0">
                  <a:moveTo>
                    <a:pt x="0" y="0"/>
                  </a:moveTo>
                  <a:lnTo>
                    <a:pt x="30359" y="0"/>
                  </a:lnTo>
                </a:path>
                <a:path w="509269" h="0">
                  <a:moveTo>
                    <a:pt x="54609" y="0"/>
                  </a:moveTo>
                  <a:lnTo>
                    <a:pt x="84969" y="0"/>
                  </a:lnTo>
                </a:path>
                <a:path w="509269" h="0">
                  <a:moveTo>
                    <a:pt x="109220" y="0"/>
                  </a:moveTo>
                  <a:lnTo>
                    <a:pt x="140849" y="0"/>
                  </a:lnTo>
                </a:path>
                <a:path w="509269" h="0">
                  <a:moveTo>
                    <a:pt x="165100" y="0"/>
                  </a:moveTo>
                  <a:lnTo>
                    <a:pt x="195459" y="0"/>
                  </a:lnTo>
                </a:path>
                <a:path w="509269" h="0">
                  <a:moveTo>
                    <a:pt x="201929" y="0"/>
                  </a:moveTo>
                  <a:lnTo>
                    <a:pt x="251339" y="0"/>
                  </a:lnTo>
                </a:path>
                <a:path w="509269" h="0">
                  <a:moveTo>
                    <a:pt x="257809" y="0"/>
                  </a:moveTo>
                  <a:lnTo>
                    <a:pt x="307219" y="0"/>
                  </a:lnTo>
                </a:path>
                <a:path w="509269" h="0">
                  <a:moveTo>
                    <a:pt x="312419" y="0"/>
                  </a:moveTo>
                  <a:lnTo>
                    <a:pt x="361829" y="0"/>
                  </a:lnTo>
                </a:path>
                <a:path w="509269" h="0">
                  <a:moveTo>
                    <a:pt x="367029" y="0"/>
                  </a:moveTo>
                  <a:lnTo>
                    <a:pt x="416439" y="0"/>
                  </a:lnTo>
                </a:path>
                <a:path w="509269" h="0">
                  <a:moveTo>
                    <a:pt x="422909" y="0"/>
                  </a:moveTo>
                  <a:lnTo>
                    <a:pt x="453269" y="0"/>
                  </a:lnTo>
                </a:path>
                <a:path w="509269" h="0">
                  <a:moveTo>
                    <a:pt x="477519" y="0"/>
                  </a:moveTo>
                  <a:lnTo>
                    <a:pt x="509149" y="0"/>
                  </a:lnTo>
                </a:path>
              </a:pathLst>
            </a:custGeom>
            <a:ln w="15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63599" y="2349499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69" h="2539">
                  <a:moveTo>
                    <a:pt x="0" y="0"/>
                  </a:moveTo>
                  <a:lnTo>
                    <a:pt x="1269" y="253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27940" y="2181859"/>
            <a:ext cx="1686560" cy="424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7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 marL="140970">
              <a:lnSpc>
                <a:spcPts val="1570"/>
              </a:lnSpc>
              <a:tabLst>
                <a:tab pos="557530" algn="l"/>
                <a:tab pos="718185" algn="l"/>
              </a:tabLst>
            </a:pPr>
            <a:r>
              <a:rPr dirty="0" sz="1600" i="1">
                <a:latin typeface="Times New Roman"/>
                <a:cs typeface="Times New Roman"/>
              </a:rPr>
              <a:t>v </a:t>
            </a:r>
            <a:r>
              <a:rPr dirty="0" sz="1600" spc="-150" i="1">
                <a:latin typeface="Times New Roman"/>
                <a:cs typeface="Times New Roman"/>
              </a:rPr>
              <a:t> </a:t>
            </a:r>
            <a:r>
              <a:rPr dirty="0" u="heavy" sz="1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600" i="1">
                <a:latin typeface="Times New Roman"/>
                <a:cs typeface="Times New Roman"/>
              </a:rPr>
              <a:t>	</a:t>
            </a:r>
            <a:r>
              <a:rPr dirty="0" sz="1600" spc="-105" b="1">
                <a:latin typeface="Times New Roman"/>
                <a:cs typeface="Times New Roman"/>
              </a:rPr>
              <a:t>H</a:t>
            </a:r>
            <a:r>
              <a:rPr dirty="0" sz="1600" spc="-160" b="1">
                <a:latin typeface="Times New Roman"/>
                <a:cs typeface="Times New Roman"/>
              </a:rPr>
              <a:t>o</a:t>
            </a:r>
            <a:r>
              <a:rPr dirty="0" sz="1600" spc="75" b="1">
                <a:latin typeface="Times New Roman"/>
                <a:cs typeface="Times New Roman"/>
              </a:rPr>
              <a:t>l</a:t>
            </a:r>
            <a:r>
              <a:rPr dirty="0" sz="1600" spc="-85" b="1">
                <a:latin typeface="Times New Roman"/>
                <a:cs typeface="Times New Roman"/>
              </a:rPr>
              <a:t>e</a:t>
            </a:r>
            <a:r>
              <a:rPr dirty="0" sz="1600" b="1">
                <a:latin typeface="Times New Roman"/>
                <a:cs typeface="Times New Roman"/>
              </a:rPr>
              <a:t>s</a:t>
            </a:r>
            <a:r>
              <a:rPr dirty="0" sz="1600" spc="-145" b="1">
                <a:latin typeface="Times New Roman"/>
                <a:cs typeface="Times New Roman"/>
              </a:rPr>
              <a:t> </a:t>
            </a:r>
            <a:r>
              <a:rPr dirty="0" sz="1600" spc="3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n</a:t>
            </a:r>
            <a:r>
              <a:rPr dirty="0" sz="1600" spc="-220" b="1">
                <a:latin typeface="Times New Roman"/>
                <a:cs typeface="Times New Roman"/>
              </a:rPr>
              <a:t> </a:t>
            </a:r>
            <a:r>
              <a:rPr dirty="0" sz="1600" spc="-70" b="1">
                <a:latin typeface="Times New Roman"/>
                <a:cs typeface="Times New Roman"/>
              </a:rPr>
              <a:t>V</a:t>
            </a:r>
            <a:r>
              <a:rPr dirty="0" sz="1600" b="1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963670" y="3698240"/>
            <a:ext cx="244475" cy="424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7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 marL="140335">
              <a:lnSpc>
                <a:spcPts val="1570"/>
              </a:lnSpc>
            </a:pPr>
            <a:r>
              <a:rPr dirty="0" sz="1600" i="1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578100" y="2526029"/>
            <a:ext cx="12509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90" b="1">
                <a:latin typeface="Times New Roman"/>
                <a:cs typeface="Times New Roman"/>
              </a:rPr>
              <a:t>E</a:t>
            </a:r>
            <a:r>
              <a:rPr dirty="0" sz="1600" spc="75" b="1">
                <a:latin typeface="Times New Roman"/>
                <a:cs typeface="Times New Roman"/>
              </a:rPr>
              <a:t>l</a:t>
            </a:r>
            <a:r>
              <a:rPr dirty="0" sz="1600" spc="-135" b="1">
                <a:latin typeface="Times New Roman"/>
                <a:cs typeface="Times New Roman"/>
              </a:rPr>
              <a:t>e</a:t>
            </a:r>
            <a:r>
              <a:rPr dirty="0" sz="1600" spc="-215" b="1">
                <a:latin typeface="Times New Roman"/>
                <a:cs typeface="Times New Roman"/>
              </a:rPr>
              <a:t>c</a:t>
            </a:r>
            <a:r>
              <a:rPr dirty="0" sz="1600" spc="-155" b="1">
                <a:latin typeface="Times New Roman"/>
                <a:cs typeface="Times New Roman"/>
              </a:rPr>
              <a:t>t</a:t>
            </a:r>
            <a:r>
              <a:rPr dirty="0" sz="1600" spc="-5" b="1">
                <a:latin typeface="Times New Roman"/>
                <a:cs typeface="Times New Roman"/>
              </a:rPr>
              <a:t>r</a:t>
            </a:r>
            <a:r>
              <a:rPr dirty="0" sz="1600" spc="-130" b="1">
                <a:latin typeface="Times New Roman"/>
                <a:cs typeface="Times New Roman"/>
              </a:rPr>
              <a:t>o</a:t>
            </a:r>
            <a:r>
              <a:rPr dirty="0" sz="1600" spc="-70" b="1">
                <a:latin typeface="Times New Roman"/>
                <a:cs typeface="Times New Roman"/>
              </a:rPr>
              <a:t>n</a:t>
            </a:r>
            <a:r>
              <a:rPr dirty="0" sz="1600" b="1">
                <a:latin typeface="Times New Roman"/>
                <a:cs typeface="Times New Roman"/>
              </a:rPr>
              <a:t>s</a:t>
            </a:r>
            <a:r>
              <a:rPr dirty="0" sz="1600" spc="-145" b="1">
                <a:latin typeface="Times New Roman"/>
                <a:cs typeface="Times New Roman"/>
              </a:rPr>
              <a:t> </a:t>
            </a:r>
            <a:r>
              <a:rPr dirty="0" sz="1600" spc="3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n</a:t>
            </a:r>
            <a:r>
              <a:rPr dirty="0" sz="1600" spc="-180" b="1">
                <a:latin typeface="Times New Roman"/>
                <a:cs typeface="Times New Roman"/>
              </a:rPr>
              <a:t> </a:t>
            </a:r>
            <a:r>
              <a:rPr dirty="0" sz="1600" spc="-110" b="1">
                <a:latin typeface="Times New Roman"/>
                <a:cs typeface="Times New Roman"/>
              </a:rPr>
              <a:t>C</a:t>
            </a:r>
            <a:r>
              <a:rPr dirty="0" sz="1600" b="1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284280" y="1228089"/>
            <a:ext cx="669290" cy="2646680"/>
            <a:chOff x="3284280" y="1228089"/>
            <a:chExt cx="669290" cy="2646680"/>
          </a:xfrm>
        </p:grpSpPr>
        <p:sp>
          <p:nvSpPr>
            <p:cNvPr id="69" name="object 69"/>
            <p:cNvSpPr/>
            <p:nvPr/>
          </p:nvSpPr>
          <p:spPr>
            <a:xfrm>
              <a:off x="3303330" y="3867785"/>
              <a:ext cx="600710" cy="0"/>
            </a:xfrm>
            <a:custGeom>
              <a:avLst/>
              <a:gdLst/>
              <a:ahLst/>
              <a:cxnLst/>
              <a:rect l="l" t="t" r="r" b="b"/>
              <a:pathLst>
                <a:path w="600710" h="0">
                  <a:moveTo>
                    <a:pt x="0" y="0"/>
                  </a:moveTo>
                  <a:lnTo>
                    <a:pt x="67189" y="0"/>
                  </a:lnTo>
                </a:path>
                <a:path w="600710" h="0">
                  <a:moveTo>
                    <a:pt x="128269" y="0"/>
                  </a:moveTo>
                  <a:lnTo>
                    <a:pt x="214509" y="0"/>
                  </a:lnTo>
                </a:path>
                <a:path w="600710" h="0">
                  <a:moveTo>
                    <a:pt x="256539" y="0"/>
                  </a:moveTo>
                  <a:lnTo>
                    <a:pt x="342779" y="0"/>
                  </a:lnTo>
                </a:path>
                <a:path w="600710" h="0">
                  <a:moveTo>
                    <a:pt x="386079" y="0"/>
                  </a:moveTo>
                  <a:lnTo>
                    <a:pt x="472319" y="0"/>
                  </a:lnTo>
                </a:path>
                <a:path w="600710" h="0">
                  <a:moveTo>
                    <a:pt x="532129" y="0"/>
                  </a:moveTo>
                  <a:lnTo>
                    <a:pt x="600589" y="0"/>
                  </a:lnTo>
                </a:path>
              </a:pathLst>
            </a:custGeom>
            <a:ln w="13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284280" y="2764789"/>
              <a:ext cx="619760" cy="0"/>
            </a:xfrm>
            <a:custGeom>
              <a:avLst/>
              <a:gdLst/>
              <a:ahLst/>
              <a:cxnLst/>
              <a:rect l="l" t="t" r="r" b="b"/>
              <a:pathLst>
                <a:path w="619760" h="0">
                  <a:moveTo>
                    <a:pt x="0" y="0"/>
                  </a:moveTo>
                  <a:lnTo>
                    <a:pt x="49409" y="0"/>
                  </a:lnTo>
                </a:path>
                <a:path w="619760" h="0">
                  <a:moveTo>
                    <a:pt x="55879" y="0"/>
                  </a:moveTo>
                  <a:lnTo>
                    <a:pt x="86239" y="0"/>
                  </a:lnTo>
                </a:path>
                <a:path w="619760" h="0">
                  <a:moveTo>
                    <a:pt x="110489" y="0"/>
                  </a:moveTo>
                  <a:lnTo>
                    <a:pt x="140849" y="0"/>
                  </a:lnTo>
                </a:path>
                <a:path w="619760" h="0">
                  <a:moveTo>
                    <a:pt x="165100" y="0"/>
                  </a:moveTo>
                  <a:lnTo>
                    <a:pt x="195459" y="0"/>
                  </a:lnTo>
                </a:path>
                <a:path w="619760" h="0">
                  <a:moveTo>
                    <a:pt x="220979" y="0"/>
                  </a:moveTo>
                  <a:lnTo>
                    <a:pt x="251339" y="0"/>
                  </a:lnTo>
                </a:path>
                <a:path w="619760" h="0">
                  <a:moveTo>
                    <a:pt x="275589" y="0"/>
                  </a:moveTo>
                  <a:lnTo>
                    <a:pt x="305949" y="0"/>
                  </a:lnTo>
                </a:path>
                <a:path w="619760" h="0">
                  <a:moveTo>
                    <a:pt x="312419" y="0"/>
                  </a:moveTo>
                  <a:lnTo>
                    <a:pt x="361829" y="0"/>
                  </a:lnTo>
                </a:path>
                <a:path w="619760" h="0">
                  <a:moveTo>
                    <a:pt x="368300" y="0"/>
                  </a:moveTo>
                  <a:lnTo>
                    <a:pt x="416439" y="0"/>
                  </a:lnTo>
                </a:path>
                <a:path w="619760" h="0">
                  <a:moveTo>
                    <a:pt x="422910" y="0"/>
                  </a:moveTo>
                  <a:lnTo>
                    <a:pt x="472319" y="0"/>
                  </a:lnTo>
                </a:path>
                <a:path w="619760" h="0">
                  <a:moveTo>
                    <a:pt x="478789" y="0"/>
                  </a:moveTo>
                  <a:lnTo>
                    <a:pt x="509149" y="0"/>
                  </a:lnTo>
                </a:path>
                <a:path w="619760" h="0">
                  <a:moveTo>
                    <a:pt x="533400" y="0"/>
                  </a:moveTo>
                  <a:lnTo>
                    <a:pt x="563759" y="0"/>
                  </a:lnTo>
                </a:path>
                <a:path w="619760" h="0">
                  <a:moveTo>
                    <a:pt x="588009" y="0"/>
                  </a:moveTo>
                  <a:lnTo>
                    <a:pt x="619639" y="0"/>
                  </a:lnTo>
                </a:path>
              </a:pathLst>
            </a:custGeom>
            <a:ln w="15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2989" y="1228089"/>
              <a:ext cx="110489" cy="13843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02989" y="2385059"/>
              <a:ext cx="110489" cy="154939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3660139" y="1296669"/>
              <a:ext cx="1270" cy="1156970"/>
            </a:xfrm>
            <a:custGeom>
              <a:avLst/>
              <a:gdLst/>
              <a:ahLst/>
              <a:cxnLst/>
              <a:rect l="l" t="t" r="r" b="b"/>
              <a:pathLst>
                <a:path w="1270" h="1156970">
                  <a:moveTo>
                    <a:pt x="0" y="1156969"/>
                  </a:moveTo>
                  <a:lnTo>
                    <a:pt x="1270" y="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3437889" y="1760219"/>
              <a:ext cx="515620" cy="294640"/>
            </a:xfrm>
            <a:custGeom>
              <a:avLst/>
              <a:gdLst/>
              <a:ahLst/>
              <a:cxnLst/>
              <a:rect l="l" t="t" r="r" b="b"/>
              <a:pathLst>
                <a:path w="515620" h="294639">
                  <a:moveTo>
                    <a:pt x="515620" y="0"/>
                  </a:moveTo>
                  <a:lnTo>
                    <a:pt x="0" y="0"/>
                  </a:lnTo>
                  <a:lnTo>
                    <a:pt x="0" y="294639"/>
                  </a:lnTo>
                  <a:lnTo>
                    <a:pt x="257810" y="294639"/>
                  </a:lnTo>
                  <a:lnTo>
                    <a:pt x="515620" y="294639"/>
                  </a:lnTo>
                  <a:lnTo>
                    <a:pt x="515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1930400" y="801370"/>
            <a:ext cx="7156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Junction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39140" y="2543809"/>
            <a:ext cx="7308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10" b="1">
                <a:latin typeface="Times New Roman"/>
                <a:cs typeface="Times New Roman"/>
              </a:rPr>
              <a:t>Electrons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963670" y="2612390"/>
            <a:ext cx="1498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091940" y="2767329"/>
            <a:ext cx="1162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463540" y="1473200"/>
            <a:ext cx="3168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0416" sz="2400" i="1">
                <a:latin typeface="Times New Roman"/>
                <a:cs typeface="Times New Roman"/>
              </a:rPr>
              <a:t>p</a:t>
            </a:r>
            <a:r>
              <a:rPr dirty="0" baseline="-10416" sz="2400" spc="-315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4730432" y="1472882"/>
            <a:ext cx="2968625" cy="3390265"/>
            <a:chOff x="4730432" y="1472882"/>
            <a:chExt cx="2968625" cy="3390265"/>
          </a:xfrm>
        </p:grpSpPr>
        <p:sp>
          <p:nvSpPr>
            <p:cNvPr id="81" name="object 81"/>
            <p:cNvSpPr/>
            <p:nvPr/>
          </p:nvSpPr>
          <p:spPr>
            <a:xfrm>
              <a:off x="5019040" y="1485899"/>
              <a:ext cx="2667000" cy="2156460"/>
            </a:xfrm>
            <a:custGeom>
              <a:avLst/>
              <a:gdLst/>
              <a:ahLst/>
              <a:cxnLst/>
              <a:rect l="l" t="t" r="r" b="b"/>
              <a:pathLst>
                <a:path w="2667000" h="2156460">
                  <a:moveTo>
                    <a:pt x="1333500" y="2156460"/>
                  </a:moveTo>
                  <a:lnTo>
                    <a:pt x="0" y="215646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2156460"/>
                  </a:lnTo>
                  <a:lnTo>
                    <a:pt x="1333500" y="2156460"/>
                  </a:lnTo>
                  <a:close/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938520" y="2522219"/>
              <a:ext cx="275590" cy="190500"/>
            </a:xfrm>
            <a:custGeom>
              <a:avLst/>
              <a:gdLst/>
              <a:ahLst/>
              <a:cxnLst/>
              <a:rect l="l" t="t" r="r" b="b"/>
              <a:pathLst>
                <a:path w="275589" h="190500">
                  <a:moveTo>
                    <a:pt x="0" y="0"/>
                  </a:moveTo>
                  <a:lnTo>
                    <a:pt x="128269" y="104139"/>
                  </a:lnTo>
                  <a:lnTo>
                    <a:pt x="0" y="190500"/>
                  </a:lnTo>
                  <a:lnTo>
                    <a:pt x="275589" y="104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5374581" y="2626994"/>
              <a:ext cx="724535" cy="0"/>
            </a:xfrm>
            <a:custGeom>
              <a:avLst/>
              <a:gdLst/>
              <a:ahLst/>
              <a:cxnLst/>
              <a:rect l="l" t="t" r="r" b="b"/>
              <a:pathLst>
                <a:path w="724535" h="0">
                  <a:moveTo>
                    <a:pt x="514350" y="0"/>
                  </a:moveTo>
                  <a:lnTo>
                    <a:pt x="724018" y="0"/>
                  </a:lnTo>
                </a:path>
                <a:path w="724535" h="0">
                  <a:moveTo>
                    <a:pt x="0" y="0"/>
                  </a:moveTo>
                  <a:lnTo>
                    <a:pt x="171568" y="0"/>
                  </a:lnTo>
                </a:path>
              </a:pathLst>
            </a:custGeom>
            <a:ln w="2678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5533390" y="2556509"/>
              <a:ext cx="257810" cy="157480"/>
            </a:xfrm>
            <a:custGeom>
              <a:avLst/>
              <a:gdLst/>
              <a:ahLst/>
              <a:cxnLst/>
              <a:rect l="l" t="t" r="r" b="b"/>
              <a:pathLst>
                <a:path w="257810" h="157480">
                  <a:moveTo>
                    <a:pt x="0" y="68579"/>
                  </a:moveTo>
                  <a:lnTo>
                    <a:pt x="55880" y="17779"/>
                  </a:lnTo>
                </a:path>
                <a:path w="257810" h="157480">
                  <a:moveTo>
                    <a:pt x="55880" y="16510"/>
                  </a:moveTo>
                  <a:lnTo>
                    <a:pt x="110489" y="0"/>
                  </a:lnTo>
                </a:path>
                <a:path w="257810" h="157480">
                  <a:moveTo>
                    <a:pt x="110489" y="0"/>
                  </a:moveTo>
                  <a:lnTo>
                    <a:pt x="147320" y="34289"/>
                  </a:lnTo>
                </a:path>
                <a:path w="257810" h="157480">
                  <a:moveTo>
                    <a:pt x="148589" y="34289"/>
                  </a:moveTo>
                  <a:lnTo>
                    <a:pt x="184150" y="86360"/>
                  </a:lnTo>
                </a:path>
                <a:path w="257810" h="157480">
                  <a:moveTo>
                    <a:pt x="184150" y="86360"/>
                  </a:moveTo>
                  <a:lnTo>
                    <a:pt x="201930" y="120650"/>
                  </a:lnTo>
                </a:path>
                <a:path w="257810" h="157480">
                  <a:moveTo>
                    <a:pt x="203200" y="120650"/>
                  </a:moveTo>
                  <a:lnTo>
                    <a:pt x="220980" y="138429"/>
                  </a:lnTo>
                </a:path>
                <a:path w="257810" h="157480">
                  <a:moveTo>
                    <a:pt x="220980" y="138429"/>
                  </a:moveTo>
                  <a:lnTo>
                    <a:pt x="240030" y="154939"/>
                  </a:lnTo>
                </a:path>
                <a:path w="257810" h="157480">
                  <a:moveTo>
                    <a:pt x="240030" y="154939"/>
                  </a:moveTo>
                  <a:lnTo>
                    <a:pt x="257810" y="157479"/>
                  </a:lnTo>
                </a:path>
              </a:pathLst>
            </a:custGeom>
            <a:ln w="2551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5791200" y="2711450"/>
              <a:ext cx="36830" cy="2540"/>
            </a:xfrm>
            <a:custGeom>
              <a:avLst/>
              <a:gdLst/>
              <a:ahLst/>
              <a:cxnLst/>
              <a:rect l="l" t="t" r="r" b="b"/>
              <a:pathLst>
                <a:path w="36829" h="2539">
                  <a:moveTo>
                    <a:pt x="-12759" y="1270"/>
                  </a:moveTo>
                  <a:lnTo>
                    <a:pt x="49589" y="1270"/>
                  </a:lnTo>
                </a:path>
              </a:pathLst>
            </a:custGeom>
            <a:ln w="2805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5828030" y="2626359"/>
              <a:ext cx="73660" cy="85090"/>
            </a:xfrm>
            <a:custGeom>
              <a:avLst/>
              <a:gdLst/>
              <a:ahLst/>
              <a:cxnLst/>
              <a:rect l="l" t="t" r="r" b="b"/>
              <a:pathLst>
                <a:path w="73660" h="85089">
                  <a:moveTo>
                    <a:pt x="0" y="85089"/>
                  </a:moveTo>
                  <a:lnTo>
                    <a:pt x="17780" y="68579"/>
                  </a:lnTo>
                </a:path>
                <a:path w="73660" h="85089">
                  <a:moveTo>
                    <a:pt x="19050" y="68579"/>
                  </a:moveTo>
                  <a:lnTo>
                    <a:pt x="36830" y="34289"/>
                  </a:lnTo>
                </a:path>
                <a:path w="73660" h="85089">
                  <a:moveTo>
                    <a:pt x="36830" y="34289"/>
                  </a:moveTo>
                  <a:lnTo>
                    <a:pt x="73660" y="0"/>
                  </a:lnTo>
                </a:path>
              </a:pathLst>
            </a:custGeom>
            <a:ln w="2551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4743450" y="2505709"/>
              <a:ext cx="1489710" cy="1931670"/>
            </a:xfrm>
            <a:custGeom>
              <a:avLst/>
              <a:gdLst/>
              <a:ahLst/>
              <a:cxnLst/>
              <a:rect l="l" t="t" r="r" b="b"/>
              <a:pathLst>
                <a:path w="1489710" h="1931670">
                  <a:moveTo>
                    <a:pt x="0" y="0"/>
                  </a:moveTo>
                  <a:lnTo>
                    <a:pt x="256539" y="1269"/>
                  </a:lnTo>
                </a:path>
                <a:path w="1489710" h="1931670">
                  <a:moveTo>
                    <a:pt x="0" y="0"/>
                  </a:moveTo>
                  <a:lnTo>
                    <a:pt x="2539" y="1912620"/>
                  </a:lnTo>
                </a:path>
                <a:path w="1489710" h="1931670">
                  <a:moveTo>
                    <a:pt x="19050" y="1929129"/>
                  </a:moveTo>
                  <a:lnTo>
                    <a:pt x="1489710" y="193167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224270" y="4047490"/>
              <a:ext cx="72390" cy="808990"/>
            </a:xfrm>
            <a:custGeom>
              <a:avLst/>
              <a:gdLst/>
              <a:ahLst/>
              <a:cxnLst/>
              <a:rect l="l" t="t" r="r" b="b"/>
              <a:pathLst>
                <a:path w="72389" h="808989">
                  <a:moveTo>
                    <a:pt x="72389" y="0"/>
                  </a:moveTo>
                  <a:lnTo>
                    <a:pt x="0" y="0"/>
                  </a:lnTo>
                  <a:lnTo>
                    <a:pt x="0" y="808990"/>
                  </a:lnTo>
                  <a:lnTo>
                    <a:pt x="35559" y="808990"/>
                  </a:lnTo>
                  <a:lnTo>
                    <a:pt x="72389" y="80899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224270" y="4047490"/>
              <a:ext cx="72390" cy="808990"/>
            </a:xfrm>
            <a:custGeom>
              <a:avLst/>
              <a:gdLst/>
              <a:ahLst/>
              <a:cxnLst/>
              <a:rect l="l" t="t" r="r" b="b"/>
              <a:pathLst>
                <a:path w="72389" h="808989">
                  <a:moveTo>
                    <a:pt x="35559" y="808990"/>
                  </a:moveTo>
                  <a:lnTo>
                    <a:pt x="0" y="808990"/>
                  </a:lnTo>
                  <a:lnTo>
                    <a:pt x="0" y="0"/>
                  </a:lnTo>
                  <a:lnTo>
                    <a:pt x="72389" y="0"/>
                  </a:lnTo>
                  <a:lnTo>
                    <a:pt x="72389" y="808990"/>
                  </a:lnTo>
                  <a:lnTo>
                    <a:pt x="35559" y="80899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6517640" y="4288790"/>
              <a:ext cx="91440" cy="326390"/>
            </a:xfrm>
            <a:custGeom>
              <a:avLst/>
              <a:gdLst/>
              <a:ahLst/>
              <a:cxnLst/>
              <a:rect l="l" t="t" r="r" b="b"/>
              <a:pathLst>
                <a:path w="91440" h="326389">
                  <a:moveTo>
                    <a:pt x="91439" y="0"/>
                  </a:moveTo>
                  <a:lnTo>
                    <a:pt x="0" y="0"/>
                  </a:lnTo>
                  <a:lnTo>
                    <a:pt x="0" y="326390"/>
                  </a:lnTo>
                  <a:lnTo>
                    <a:pt x="45719" y="326390"/>
                  </a:lnTo>
                  <a:lnTo>
                    <a:pt x="91439" y="32639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6517640" y="4288790"/>
              <a:ext cx="91440" cy="326390"/>
            </a:xfrm>
            <a:custGeom>
              <a:avLst/>
              <a:gdLst/>
              <a:ahLst/>
              <a:cxnLst/>
              <a:rect l="l" t="t" r="r" b="b"/>
              <a:pathLst>
                <a:path w="91440" h="326389">
                  <a:moveTo>
                    <a:pt x="45719" y="326390"/>
                  </a:moveTo>
                  <a:lnTo>
                    <a:pt x="0" y="326390"/>
                  </a:lnTo>
                  <a:lnTo>
                    <a:pt x="0" y="0"/>
                  </a:lnTo>
                  <a:lnTo>
                    <a:pt x="91439" y="0"/>
                  </a:lnTo>
                  <a:lnTo>
                    <a:pt x="91439" y="326390"/>
                  </a:lnTo>
                  <a:lnTo>
                    <a:pt x="45719" y="32639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5073650" y="2315209"/>
              <a:ext cx="220979" cy="275590"/>
            </a:xfrm>
            <a:custGeom>
              <a:avLst/>
              <a:gdLst/>
              <a:ahLst/>
              <a:cxnLst/>
              <a:rect l="l" t="t" r="r" b="b"/>
              <a:pathLst>
                <a:path w="220979" h="275589">
                  <a:moveTo>
                    <a:pt x="220979" y="0"/>
                  </a:moveTo>
                  <a:lnTo>
                    <a:pt x="0" y="0"/>
                  </a:lnTo>
                  <a:lnTo>
                    <a:pt x="0" y="275589"/>
                  </a:lnTo>
                  <a:lnTo>
                    <a:pt x="110489" y="275589"/>
                  </a:lnTo>
                  <a:lnTo>
                    <a:pt x="220979" y="275589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/>
          <p:cNvSpPr txBox="1"/>
          <p:nvPr/>
        </p:nvSpPr>
        <p:spPr>
          <a:xfrm>
            <a:off x="5085079" y="2268220"/>
            <a:ext cx="1498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213350" y="2406650"/>
            <a:ext cx="127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5006022" y="1904682"/>
            <a:ext cx="3303904" cy="2545715"/>
            <a:chOff x="5006022" y="1904682"/>
            <a:chExt cx="3303904" cy="2545715"/>
          </a:xfrm>
        </p:grpSpPr>
        <p:sp>
          <p:nvSpPr>
            <p:cNvPr id="96" name="object 96"/>
            <p:cNvSpPr/>
            <p:nvPr/>
          </p:nvSpPr>
          <p:spPr>
            <a:xfrm>
              <a:off x="5847079" y="4193540"/>
              <a:ext cx="201930" cy="2540"/>
            </a:xfrm>
            <a:custGeom>
              <a:avLst/>
              <a:gdLst/>
              <a:ahLst/>
              <a:cxnLst/>
              <a:rect l="l" t="t" r="r" b="b"/>
              <a:pathLst>
                <a:path w="201929" h="2539">
                  <a:moveTo>
                    <a:pt x="-12759" y="1270"/>
                  </a:moveTo>
                  <a:lnTo>
                    <a:pt x="214689" y="1270"/>
                  </a:lnTo>
                </a:path>
              </a:pathLst>
            </a:custGeom>
            <a:ln w="28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5957569" y="4108450"/>
              <a:ext cx="1270" cy="189230"/>
            </a:xfrm>
            <a:custGeom>
              <a:avLst/>
              <a:gdLst/>
              <a:ahLst/>
              <a:cxnLst/>
              <a:rect l="l" t="t" r="r" b="b"/>
              <a:pathLst>
                <a:path w="1270" h="189229">
                  <a:moveTo>
                    <a:pt x="634" y="-12759"/>
                  </a:moveTo>
                  <a:lnTo>
                    <a:pt x="634" y="201989"/>
                  </a:lnTo>
                </a:path>
              </a:pathLst>
            </a:custGeom>
            <a:ln w="26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5019039" y="1917700"/>
              <a:ext cx="2962910" cy="2519680"/>
            </a:xfrm>
            <a:custGeom>
              <a:avLst/>
              <a:gdLst/>
              <a:ahLst/>
              <a:cxnLst/>
              <a:rect l="l" t="t" r="r" b="b"/>
              <a:pathLst>
                <a:path w="2962909" h="2519679">
                  <a:moveTo>
                    <a:pt x="1231900" y="0"/>
                  </a:moveTo>
                  <a:lnTo>
                    <a:pt x="0" y="1270"/>
                  </a:lnTo>
                </a:path>
                <a:path w="2962909" h="2519679">
                  <a:moveTo>
                    <a:pt x="2647950" y="1259839"/>
                  </a:moveTo>
                  <a:lnTo>
                    <a:pt x="1452880" y="1261110"/>
                  </a:lnTo>
                </a:path>
                <a:path w="2962909" h="2519679">
                  <a:moveTo>
                    <a:pt x="2942590" y="604520"/>
                  </a:moveTo>
                  <a:lnTo>
                    <a:pt x="2684780" y="607060"/>
                  </a:lnTo>
                </a:path>
                <a:path w="2962909" h="2519679">
                  <a:moveTo>
                    <a:pt x="2960369" y="604520"/>
                  </a:moveTo>
                  <a:lnTo>
                    <a:pt x="2962910" y="2517140"/>
                  </a:lnTo>
                </a:path>
                <a:path w="2962909" h="2519679">
                  <a:moveTo>
                    <a:pt x="2960369" y="2517140"/>
                  </a:moveTo>
                  <a:lnTo>
                    <a:pt x="1563369" y="251968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7660700" y="1918335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40" h="0">
                  <a:moveTo>
                    <a:pt x="0" y="0"/>
                  </a:moveTo>
                  <a:lnTo>
                    <a:pt x="67189" y="0"/>
                  </a:lnTo>
                </a:path>
                <a:path w="472440" h="0">
                  <a:moveTo>
                    <a:pt x="128269" y="0"/>
                  </a:moveTo>
                  <a:lnTo>
                    <a:pt x="215779" y="0"/>
                  </a:lnTo>
                </a:path>
                <a:path w="472440" h="0">
                  <a:moveTo>
                    <a:pt x="257809" y="0"/>
                  </a:moveTo>
                  <a:lnTo>
                    <a:pt x="344049" y="0"/>
                  </a:lnTo>
                </a:path>
                <a:path w="472440" h="0">
                  <a:moveTo>
                    <a:pt x="386079" y="0"/>
                  </a:moveTo>
                  <a:lnTo>
                    <a:pt x="472319" y="0"/>
                  </a:lnTo>
                </a:path>
              </a:pathLst>
            </a:custGeom>
            <a:ln w="13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6673849" y="4193540"/>
              <a:ext cx="201930" cy="2540"/>
            </a:xfrm>
            <a:custGeom>
              <a:avLst/>
              <a:gdLst/>
              <a:ahLst/>
              <a:cxnLst/>
              <a:rect l="l" t="t" r="r" b="b"/>
              <a:pathLst>
                <a:path w="201929" h="2539">
                  <a:moveTo>
                    <a:pt x="-12759" y="1270"/>
                  </a:moveTo>
                  <a:lnTo>
                    <a:pt x="214689" y="1270"/>
                  </a:lnTo>
                </a:path>
              </a:pathLst>
            </a:custGeom>
            <a:ln w="28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8200389" y="1917700"/>
              <a:ext cx="54610" cy="1270"/>
            </a:xfrm>
            <a:custGeom>
              <a:avLst/>
              <a:gdLst/>
              <a:ahLst/>
              <a:cxnLst/>
              <a:rect l="l" t="t" r="r" b="b"/>
              <a:pathLst>
                <a:path w="54609" h="1269">
                  <a:moveTo>
                    <a:pt x="-6289" y="635"/>
                  </a:moveTo>
                  <a:lnTo>
                    <a:pt x="60899" y="635"/>
                  </a:lnTo>
                </a:path>
              </a:pathLst>
            </a:custGeom>
            <a:ln w="13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89899" y="1951990"/>
              <a:ext cx="110490" cy="13843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89899" y="3004820"/>
              <a:ext cx="110490" cy="156209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8145779" y="2020570"/>
              <a:ext cx="1270" cy="1052830"/>
            </a:xfrm>
            <a:custGeom>
              <a:avLst/>
              <a:gdLst/>
              <a:ahLst/>
              <a:cxnLst/>
              <a:rect l="l" t="t" r="r" b="b"/>
              <a:pathLst>
                <a:path w="1270" h="1052830">
                  <a:moveTo>
                    <a:pt x="0" y="1052829"/>
                  </a:moveTo>
                  <a:lnTo>
                    <a:pt x="1270" y="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7096759" y="2316480"/>
              <a:ext cx="275590" cy="189230"/>
            </a:xfrm>
            <a:custGeom>
              <a:avLst/>
              <a:gdLst/>
              <a:ahLst/>
              <a:cxnLst/>
              <a:rect l="l" t="t" r="r" b="b"/>
              <a:pathLst>
                <a:path w="275590" h="189230">
                  <a:moveTo>
                    <a:pt x="0" y="0"/>
                  </a:moveTo>
                  <a:lnTo>
                    <a:pt x="128270" y="102870"/>
                  </a:lnTo>
                  <a:lnTo>
                    <a:pt x="0" y="189230"/>
                  </a:lnTo>
                  <a:lnTo>
                    <a:pt x="275590" y="102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6532820" y="2402840"/>
              <a:ext cx="706755" cy="17780"/>
            </a:xfrm>
            <a:custGeom>
              <a:avLst/>
              <a:gdLst/>
              <a:ahLst/>
              <a:cxnLst/>
              <a:rect l="l" t="t" r="r" b="b"/>
              <a:pathLst>
                <a:path w="706754" h="17780">
                  <a:moveTo>
                    <a:pt x="496570" y="17779"/>
                  </a:moveTo>
                  <a:lnTo>
                    <a:pt x="706238" y="17779"/>
                  </a:lnTo>
                </a:path>
                <a:path w="706754" h="17780">
                  <a:moveTo>
                    <a:pt x="0" y="0"/>
                  </a:moveTo>
                  <a:lnTo>
                    <a:pt x="172838" y="0"/>
                  </a:lnTo>
                </a:path>
              </a:pathLst>
            </a:custGeom>
            <a:ln w="2805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6673849" y="2349500"/>
              <a:ext cx="368300" cy="157480"/>
            </a:xfrm>
            <a:custGeom>
              <a:avLst/>
              <a:gdLst/>
              <a:ahLst/>
              <a:cxnLst/>
              <a:rect l="l" t="t" r="r" b="b"/>
              <a:pathLst>
                <a:path w="368300" h="157480">
                  <a:moveTo>
                    <a:pt x="0" y="52070"/>
                  </a:moveTo>
                  <a:lnTo>
                    <a:pt x="55879" y="17779"/>
                  </a:lnTo>
                </a:path>
                <a:path w="368300" h="157480">
                  <a:moveTo>
                    <a:pt x="55879" y="17779"/>
                  </a:moveTo>
                  <a:lnTo>
                    <a:pt x="110490" y="0"/>
                  </a:lnTo>
                </a:path>
                <a:path w="368300" h="157480">
                  <a:moveTo>
                    <a:pt x="110490" y="0"/>
                  </a:moveTo>
                  <a:lnTo>
                    <a:pt x="147320" y="17779"/>
                  </a:lnTo>
                </a:path>
                <a:path w="368300" h="157480">
                  <a:moveTo>
                    <a:pt x="147320" y="17779"/>
                  </a:moveTo>
                  <a:lnTo>
                    <a:pt x="184150" y="86360"/>
                  </a:lnTo>
                </a:path>
                <a:path w="368300" h="157480">
                  <a:moveTo>
                    <a:pt x="184150" y="86360"/>
                  </a:moveTo>
                  <a:lnTo>
                    <a:pt x="203200" y="120650"/>
                  </a:lnTo>
                </a:path>
                <a:path w="368300" h="157480">
                  <a:moveTo>
                    <a:pt x="203200" y="120650"/>
                  </a:moveTo>
                  <a:lnTo>
                    <a:pt x="238759" y="138429"/>
                  </a:lnTo>
                </a:path>
                <a:path w="368300" h="157480">
                  <a:moveTo>
                    <a:pt x="238759" y="138429"/>
                  </a:moveTo>
                  <a:lnTo>
                    <a:pt x="257809" y="156210"/>
                  </a:lnTo>
                </a:path>
                <a:path w="368300" h="157480">
                  <a:moveTo>
                    <a:pt x="257809" y="156210"/>
                  </a:moveTo>
                  <a:lnTo>
                    <a:pt x="276859" y="157479"/>
                  </a:lnTo>
                </a:path>
                <a:path w="368300" h="157480">
                  <a:moveTo>
                    <a:pt x="276859" y="154939"/>
                  </a:moveTo>
                  <a:lnTo>
                    <a:pt x="294640" y="138429"/>
                  </a:lnTo>
                </a:path>
                <a:path w="368300" h="157480">
                  <a:moveTo>
                    <a:pt x="294640" y="138429"/>
                  </a:moveTo>
                  <a:lnTo>
                    <a:pt x="312420" y="140970"/>
                  </a:lnTo>
                </a:path>
                <a:path w="368300" h="157480">
                  <a:moveTo>
                    <a:pt x="312420" y="138429"/>
                  </a:moveTo>
                  <a:lnTo>
                    <a:pt x="349250" y="104139"/>
                  </a:lnTo>
                </a:path>
                <a:path w="368300" h="157480">
                  <a:moveTo>
                    <a:pt x="349250" y="104139"/>
                  </a:moveTo>
                  <a:lnTo>
                    <a:pt x="368300" y="69850"/>
                  </a:lnTo>
                </a:path>
              </a:pathLst>
            </a:custGeom>
            <a:ln w="2551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7078979" y="2540000"/>
              <a:ext cx="275590" cy="189230"/>
            </a:xfrm>
            <a:custGeom>
              <a:avLst/>
              <a:gdLst/>
              <a:ahLst/>
              <a:cxnLst/>
              <a:rect l="l" t="t" r="r" b="b"/>
              <a:pathLst>
                <a:path w="275590" h="189230">
                  <a:moveTo>
                    <a:pt x="0" y="0"/>
                  </a:moveTo>
                  <a:lnTo>
                    <a:pt x="128270" y="102870"/>
                  </a:lnTo>
                  <a:lnTo>
                    <a:pt x="0" y="189229"/>
                  </a:lnTo>
                  <a:lnTo>
                    <a:pt x="275590" y="102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6513770" y="2644140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4" h="0">
                  <a:moveTo>
                    <a:pt x="515620" y="0"/>
                  </a:moveTo>
                  <a:lnTo>
                    <a:pt x="725288" y="0"/>
                  </a:lnTo>
                </a:path>
                <a:path w="725804" h="0">
                  <a:moveTo>
                    <a:pt x="0" y="0"/>
                  </a:moveTo>
                  <a:lnTo>
                    <a:pt x="172838" y="0"/>
                  </a:lnTo>
                </a:path>
              </a:pathLst>
            </a:custGeom>
            <a:ln w="2805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6673849" y="2574290"/>
              <a:ext cx="257810" cy="157480"/>
            </a:xfrm>
            <a:custGeom>
              <a:avLst/>
              <a:gdLst/>
              <a:ahLst/>
              <a:cxnLst/>
              <a:rect l="l" t="t" r="r" b="b"/>
              <a:pathLst>
                <a:path w="257809" h="157480">
                  <a:moveTo>
                    <a:pt x="0" y="68580"/>
                  </a:moveTo>
                  <a:lnTo>
                    <a:pt x="55879" y="16510"/>
                  </a:lnTo>
                </a:path>
                <a:path w="257809" h="157480">
                  <a:moveTo>
                    <a:pt x="55879" y="16510"/>
                  </a:moveTo>
                  <a:lnTo>
                    <a:pt x="110490" y="0"/>
                  </a:lnTo>
                </a:path>
                <a:path w="257809" h="157480">
                  <a:moveTo>
                    <a:pt x="110490" y="0"/>
                  </a:moveTo>
                  <a:lnTo>
                    <a:pt x="147320" y="34289"/>
                  </a:lnTo>
                </a:path>
                <a:path w="257809" h="157480">
                  <a:moveTo>
                    <a:pt x="147320" y="34289"/>
                  </a:moveTo>
                  <a:lnTo>
                    <a:pt x="184150" y="86360"/>
                  </a:lnTo>
                </a:path>
                <a:path w="257809" h="157480">
                  <a:moveTo>
                    <a:pt x="184150" y="86360"/>
                  </a:moveTo>
                  <a:lnTo>
                    <a:pt x="203200" y="120650"/>
                  </a:lnTo>
                </a:path>
                <a:path w="257809" h="157480">
                  <a:moveTo>
                    <a:pt x="203200" y="120650"/>
                  </a:moveTo>
                  <a:lnTo>
                    <a:pt x="220979" y="137160"/>
                  </a:lnTo>
                </a:path>
                <a:path w="257809" h="157480">
                  <a:moveTo>
                    <a:pt x="220979" y="137160"/>
                  </a:moveTo>
                  <a:lnTo>
                    <a:pt x="238759" y="154939"/>
                  </a:lnTo>
                </a:path>
                <a:path w="257809" h="157480">
                  <a:moveTo>
                    <a:pt x="238759" y="154939"/>
                  </a:moveTo>
                  <a:lnTo>
                    <a:pt x="257809" y="157480"/>
                  </a:lnTo>
                </a:path>
              </a:pathLst>
            </a:custGeom>
            <a:ln w="2551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6931659" y="2729230"/>
              <a:ext cx="36830" cy="2540"/>
            </a:xfrm>
            <a:custGeom>
              <a:avLst/>
              <a:gdLst/>
              <a:ahLst/>
              <a:cxnLst/>
              <a:rect l="l" t="t" r="r" b="b"/>
              <a:pathLst>
                <a:path w="36829" h="2539">
                  <a:moveTo>
                    <a:pt x="-12759" y="1270"/>
                  </a:moveTo>
                  <a:lnTo>
                    <a:pt x="49589" y="1270"/>
                  </a:lnTo>
                </a:path>
              </a:pathLst>
            </a:custGeom>
            <a:ln w="2805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6968489" y="2642870"/>
              <a:ext cx="73660" cy="86360"/>
            </a:xfrm>
            <a:custGeom>
              <a:avLst/>
              <a:gdLst/>
              <a:ahLst/>
              <a:cxnLst/>
              <a:rect l="l" t="t" r="r" b="b"/>
              <a:pathLst>
                <a:path w="73659" h="86360">
                  <a:moveTo>
                    <a:pt x="0" y="86359"/>
                  </a:moveTo>
                  <a:lnTo>
                    <a:pt x="17779" y="68579"/>
                  </a:lnTo>
                </a:path>
                <a:path w="73659" h="86360">
                  <a:moveTo>
                    <a:pt x="17779" y="68579"/>
                  </a:moveTo>
                  <a:lnTo>
                    <a:pt x="36829" y="34289"/>
                  </a:lnTo>
                </a:path>
                <a:path w="73659" h="86360">
                  <a:moveTo>
                    <a:pt x="36829" y="34289"/>
                  </a:moveTo>
                  <a:lnTo>
                    <a:pt x="73659" y="0"/>
                  </a:lnTo>
                </a:path>
              </a:pathLst>
            </a:custGeom>
            <a:ln w="2551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8072119" y="2453640"/>
              <a:ext cx="237490" cy="257810"/>
            </a:xfrm>
            <a:custGeom>
              <a:avLst/>
              <a:gdLst/>
              <a:ahLst/>
              <a:cxnLst/>
              <a:rect l="l" t="t" r="r" b="b"/>
              <a:pathLst>
                <a:path w="237490" h="257810">
                  <a:moveTo>
                    <a:pt x="237489" y="0"/>
                  </a:moveTo>
                  <a:lnTo>
                    <a:pt x="0" y="0"/>
                  </a:lnTo>
                  <a:lnTo>
                    <a:pt x="0" y="257810"/>
                  </a:lnTo>
                  <a:lnTo>
                    <a:pt x="119379" y="257810"/>
                  </a:lnTo>
                  <a:lnTo>
                    <a:pt x="237489" y="257810"/>
                  </a:lnTo>
                  <a:lnTo>
                    <a:pt x="237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4" name="object 114"/>
          <p:cNvSpPr txBox="1"/>
          <p:nvPr/>
        </p:nvSpPr>
        <p:spPr>
          <a:xfrm>
            <a:off x="6769100" y="1456690"/>
            <a:ext cx="31813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8680" sz="2400" i="1">
                <a:latin typeface="Times New Roman"/>
                <a:cs typeface="Times New Roman"/>
              </a:rPr>
              <a:t>n</a:t>
            </a:r>
            <a:r>
              <a:rPr dirty="0" baseline="-8680" sz="2400" spc="-30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8329930" y="1917700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69">
                <a:moveTo>
                  <a:pt x="-6289" y="635"/>
                </a:moveTo>
                <a:lnTo>
                  <a:pt x="24069" y="635"/>
                </a:lnTo>
              </a:path>
            </a:pathLst>
          </a:custGeom>
          <a:ln w="13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4841240" y="3907790"/>
            <a:ext cx="3321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(</a:t>
            </a:r>
            <a:r>
              <a:rPr dirty="0" sz="1600" spc="-260" b="1">
                <a:latin typeface="Arial"/>
                <a:cs typeface="Arial"/>
              </a:rPr>
              <a:t> </a:t>
            </a:r>
            <a:r>
              <a:rPr dirty="0" sz="1600" spc="180" b="1">
                <a:latin typeface="Arial"/>
                <a:cs typeface="Arial"/>
              </a:rPr>
              <a:t>b</a:t>
            </a:r>
            <a:r>
              <a:rPr dirty="0" sz="1600" b="1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413750" y="1766570"/>
            <a:ext cx="1498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8536940" y="1921509"/>
            <a:ext cx="2425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0" i="1">
                <a:latin typeface="Times New Roman"/>
                <a:cs typeface="Times New Roman"/>
              </a:rPr>
              <a:t>F</a:t>
            </a:r>
            <a:r>
              <a:rPr dirty="0" sz="1600" i="1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092440" y="2406650"/>
            <a:ext cx="24002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eV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8430259" y="3008629"/>
            <a:ext cx="367030" cy="424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7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 marL="137160">
              <a:lnSpc>
                <a:spcPts val="1570"/>
              </a:lnSpc>
            </a:pPr>
            <a:r>
              <a:rPr dirty="0" sz="1600" spc="-70" i="1">
                <a:latin typeface="Times New Roman"/>
                <a:cs typeface="Times New Roman"/>
              </a:rPr>
              <a:t>F</a:t>
            </a:r>
            <a:r>
              <a:rPr dirty="0" sz="1600" i="1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387340" y="2007870"/>
            <a:ext cx="7251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65">
                <a:latin typeface="Times New Roman"/>
                <a:cs typeface="Times New Roman"/>
              </a:rPr>
              <a:t>Inversion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576570" y="2147570"/>
            <a:ext cx="49910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5">
                <a:latin typeface="Times New Roman"/>
                <a:cs typeface="Times New Roman"/>
              </a:rPr>
              <a:t>r</a:t>
            </a:r>
            <a:r>
              <a:rPr dirty="0" sz="1600" spc="-185">
                <a:latin typeface="Times New Roman"/>
                <a:cs typeface="Times New Roman"/>
              </a:rPr>
              <a:t>e</a:t>
            </a:r>
            <a:r>
              <a:rPr dirty="0" sz="1600" spc="-160">
                <a:latin typeface="Times New Roman"/>
                <a:cs typeface="Times New Roman"/>
              </a:rPr>
              <a:t>g</a:t>
            </a:r>
            <a:r>
              <a:rPr dirty="0" sz="1600" spc="75">
                <a:latin typeface="Times New Roman"/>
                <a:cs typeface="Times New Roman"/>
              </a:rPr>
              <a:t>i</a:t>
            </a:r>
            <a:r>
              <a:rPr dirty="0" sz="1600" spc="-80">
                <a:latin typeface="Times New Roman"/>
                <a:cs typeface="Times New Roman"/>
              </a:rPr>
              <a:t>o</a:t>
            </a:r>
            <a:r>
              <a:rPr dirty="0" sz="160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5006280" y="1904940"/>
            <a:ext cx="3366770" cy="1281430"/>
            <a:chOff x="5006280" y="1904940"/>
            <a:chExt cx="3366770" cy="1281430"/>
          </a:xfrm>
        </p:grpSpPr>
        <p:sp>
          <p:nvSpPr>
            <p:cNvPr id="124" name="object 124"/>
            <p:cNvSpPr/>
            <p:nvPr/>
          </p:nvSpPr>
          <p:spPr>
            <a:xfrm>
              <a:off x="6085839" y="2175509"/>
              <a:ext cx="201930" cy="52069"/>
            </a:xfrm>
            <a:custGeom>
              <a:avLst/>
              <a:gdLst/>
              <a:ahLst/>
              <a:cxnLst/>
              <a:rect l="l" t="t" r="r" b="b"/>
              <a:pathLst>
                <a:path w="201929" h="52069">
                  <a:moveTo>
                    <a:pt x="0" y="0"/>
                  </a:moveTo>
                  <a:lnTo>
                    <a:pt x="201930" y="5206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6471919" y="2123439"/>
              <a:ext cx="1214120" cy="2540"/>
            </a:xfrm>
            <a:custGeom>
              <a:avLst/>
              <a:gdLst/>
              <a:ahLst/>
              <a:cxnLst/>
              <a:rect l="l" t="t" r="r" b="b"/>
              <a:pathLst>
                <a:path w="1214120" h="2539">
                  <a:moveTo>
                    <a:pt x="1214120" y="0"/>
                  </a:moveTo>
                  <a:lnTo>
                    <a:pt x="0" y="253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6263700" y="1918334"/>
              <a:ext cx="1409700" cy="0"/>
            </a:xfrm>
            <a:custGeom>
              <a:avLst/>
              <a:gdLst/>
              <a:ahLst/>
              <a:cxnLst/>
              <a:rect l="l" t="t" r="r" b="b"/>
              <a:pathLst>
                <a:path w="1409700" h="0">
                  <a:moveTo>
                    <a:pt x="0" y="0"/>
                  </a:moveTo>
                  <a:lnTo>
                    <a:pt x="86239" y="0"/>
                  </a:lnTo>
                </a:path>
                <a:path w="1409700" h="0">
                  <a:moveTo>
                    <a:pt x="147320" y="0"/>
                  </a:moveTo>
                  <a:lnTo>
                    <a:pt x="214509" y="0"/>
                  </a:lnTo>
                </a:path>
                <a:path w="1409700" h="0">
                  <a:moveTo>
                    <a:pt x="275589" y="0"/>
                  </a:moveTo>
                  <a:lnTo>
                    <a:pt x="342779" y="0"/>
                  </a:lnTo>
                </a:path>
                <a:path w="1409700" h="0">
                  <a:moveTo>
                    <a:pt x="403859" y="0"/>
                  </a:moveTo>
                  <a:lnTo>
                    <a:pt x="490099" y="0"/>
                  </a:lnTo>
                </a:path>
                <a:path w="1409700" h="0">
                  <a:moveTo>
                    <a:pt x="532129" y="0"/>
                  </a:moveTo>
                  <a:lnTo>
                    <a:pt x="618369" y="0"/>
                  </a:lnTo>
                </a:path>
                <a:path w="1409700" h="0">
                  <a:moveTo>
                    <a:pt x="661670" y="0"/>
                  </a:moveTo>
                  <a:lnTo>
                    <a:pt x="747909" y="0"/>
                  </a:lnTo>
                </a:path>
                <a:path w="1409700" h="0">
                  <a:moveTo>
                    <a:pt x="808989" y="0"/>
                  </a:moveTo>
                  <a:lnTo>
                    <a:pt x="876179" y="0"/>
                  </a:lnTo>
                </a:path>
                <a:path w="1409700" h="0">
                  <a:moveTo>
                    <a:pt x="937259" y="0"/>
                  </a:moveTo>
                  <a:lnTo>
                    <a:pt x="1004449" y="0"/>
                  </a:lnTo>
                </a:path>
                <a:path w="1409700" h="0">
                  <a:moveTo>
                    <a:pt x="1066800" y="0"/>
                  </a:moveTo>
                  <a:lnTo>
                    <a:pt x="1153039" y="0"/>
                  </a:lnTo>
                </a:path>
                <a:path w="1409700" h="0">
                  <a:moveTo>
                    <a:pt x="1195070" y="0"/>
                  </a:moveTo>
                  <a:lnTo>
                    <a:pt x="1281309" y="0"/>
                  </a:lnTo>
                </a:path>
                <a:path w="1409700" h="0">
                  <a:moveTo>
                    <a:pt x="1323339" y="0"/>
                  </a:moveTo>
                  <a:lnTo>
                    <a:pt x="1409579" y="0"/>
                  </a:lnTo>
                </a:path>
              </a:pathLst>
            </a:custGeom>
            <a:ln w="13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5019039" y="2988309"/>
              <a:ext cx="1231900" cy="1270"/>
            </a:xfrm>
            <a:custGeom>
              <a:avLst/>
              <a:gdLst/>
              <a:ahLst/>
              <a:cxnLst/>
              <a:rect l="l" t="t" r="r" b="b"/>
              <a:pathLst>
                <a:path w="1231900" h="1269">
                  <a:moveTo>
                    <a:pt x="0" y="0"/>
                  </a:moveTo>
                  <a:lnTo>
                    <a:pt x="1231900" y="126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5014020" y="3178809"/>
              <a:ext cx="3359150" cy="0"/>
            </a:xfrm>
            <a:custGeom>
              <a:avLst/>
              <a:gdLst/>
              <a:ahLst/>
              <a:cxnLst/>
              <a:rect l="l" t="t" r="r" b="b"/>
              <a:pathLst>
                <a:path w="3359150" h="0">
                  <a:moveTo>
                    <a:pt x="0" y="0"/>
                  </a:moveTo>
                  <a:lnTo>
                    <a:pt x="3359029" y="0"/>
                  </a:lnTo>
                </a:path>
              </a:pathLst>
            </a:custGeom>
            <a:ln w="1511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6269989" y="1917699"/>
              <a:ext cx="220979" cy="205740"/>
            </a:xfrm>
            <a:custGeom>
              <a:avLst/>
              <a:gdLst/>
              <a:ahLst/>
              <a:cxnLst/>
              <a:rect l="l" t="t" r="r" b="b"/>
              <a:pathLst>
                <a:path w="220979" h="205739">
                  <a:moveTo>
                    <a:pt x="0" y="0"/>
                  </a:moveTo>
                  <a:lnTo>
                    <a:pt x="220980" y="20573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0" name="object 130"/>
          <p:cNvSpPr txBox="1"/>
          <p:nvPr/>
        </p:nvSpPr>
        <p:spPr>
          <a:xfrm>
            <a:off x="10160" y="2371090"/>
            <a:ext cx="1498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33350" y="2526029"/>
            <a:ext cx="2425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0" i="1">
                <a:latin typeface="Times New Roman"/>
                <a:cs typeface="Times New Roman"/>
              </a:rPr>
              <a:t>F</a:t>
            </a:r>
            <a:r>
              <a:rPr dirty="0" sz="1600" i="1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681220" y="1748790"/>
            <a:ext cx="244475" cy="424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7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 marL="140335">
              <a:lnSpc>
                <a:spcPts val="1570"/>
              </a:lnSpc>
            </a:pPr>
            <a:r>
              <a:rPr dirty="0" sz="1600" i="1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7750809" y="2024379"/>
            <a:ext cx="1498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7881619" y="2181859"/>
            <a:ext cx="1162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700270" y="4852670"/>
            <a:ext cx="4237355" cy="181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882015">
              <a:lnSpc>
                <a:spcPts val="1825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  <a:p>
            <a:pPr marL="111125" indent="-73660">
              <a:lnSpc>
                <a:spcPts val="2305"/>
              </a:lnSpc>
              <a:buSzPct val="95000"/>
              <a:buChar char="•"/>
              <a:tabLst>
                <a:tab pos="111760" algn="l"/>
              </a:tabLst>
            </a:pPr>
            <a:r>
              <a:rPr dirty="0" baseline="1388" sz="3000" spc="-322">
                <a:latin typeface="Arial MT"/>
                <a:cs typeface="Arial MT"/>
              </a:rPr>
              <a:t>F</a:t>
            </a:r>
            <a:r>
              <a:rPr dirty="0" baseline="1388" sz="3000" spc="-315">
                <a:latin typeface="Arial MT"/>
                <a:cs typeface="Arial MT"/>
              </a:rPr>
              <a:t>o</a:t>
            </a:r>
            <a:r>
              <a:rPr dirty="0" baseline="1388" sz="3000" spc="-187">
                <a:latin typeface="Arial MT"/>
                <a:cs typeface="Arial MT"/>
              </a:rPr>
              <a:t>r</a:t>
            </a:r>
            <a:r>
              <a:rPr dirty="0" baseline="1388" sz="3000" spc="-397">
                <a:latin typeface="Arial MT"/>
                <a:cs typeface="Arial MT"/>
              </a:rPr>
              <a:t>w</a:t>
            </a:r>
            <a:r>
              <a:rPr dirty="0" baseline="1388" sz="3000" spc="-315">
                <a:latin typeface="Arial MT"/>
                <a:cs typeface="Arial MT"/>
              </a:rPr>
              <a:t>a</a:t>
            </a:r>
            <a:r>
              <a:rPr dirty="0" baseline="1388" sz="3000" spc="-172">
                <a:latin typeface="Arial MT"/>
                <a:cs typeface="Arial MT"/>
              </a:rPr>
              <a:t>r</a:t>
            </a:r>
            <a:r>
              <a:rPr dirty="0" baseline="1388" sz="3000" spc="-307">
                <a:latin typeface="Arial MT"/>
                <a:cs typeface="Arial MT"/>
              </a:rPr>
              <a:t>d</a:t>
            </a:r>
            <a:r>
              <a:rPr dirty="0" baseline="1388" sz="3000" spc="-165">
                <a:latin typeface="Arial MT"/>
                <a:cs typeface="Arial MT"/>
              </a:rPr>
              <a:t> </a:t>
            </a:r>
            <a:r>
              <a:rPr dirty="0" baseline="1388" sz="3000" spc="-300">
                <a:latin typeface="Arial MT"/>
                <a:cs typeface="Arial MT"/>
              </a:rPr>
              <a:t>b</a:t>
            </a:r>
            <a:r>
              <a:rPr dirty="0" baseline="1388" sz="3000" spc="-135">
                <a:latin typeface="Arial MT"/>
                <a:cs typeface="Arial MT"/>
              </a:rPr>
              <a:t>i</a:t>
            </a:r>
            <a:r>
              <a:rPr dirty="0" baseline="1388" sz="3000" spc="-315">
                <a:latin typeface="Arial MT"/>
                <a:cs typeface="Arial MT"/>
              </a:rPr>
              <a:t>a</a:t>
            </a:r>
            <a:r>
              <a:rPr dirty="0" baseline="1388" sz="3000" spc="-262">
                <a:latin typeface="Arial MT"/>
                <a:cs typeface="Arial MT"/>
              </a:rPr>
              <a:t>s</a:t>
            </a:r>
            <a:r>
              <a:rPr dirty="0" baseline="1388" sz="3000" spc="-150">
                <a:latin typeface="Arial MT"/>
                <a:cs typeface="Arial MT"/>
              </a:rPr>
              <a:t>,</a:t>
            </a:r>
            <a:r>
              <a:rPr dirty="0" baseline="1388" sz="3000" spc="-157">
                <a:latin typeface="Arial MT"/>
                <a:cs typeface="Arial MT"/>
              </a:rPr>
              <a:t> </a:t>
            </a:r>
            <a:r>
              <a:rPr dirty="0" baseline="1388" sz="3000" spc="-315">
                <a:latin typeface="Arial MT"/>
                <a:cs typeface="Arial MT"/>
              </a:rPr>
              <a:t>e</a:t>
            </a:r>
            <a:r>
              <a:rPr dirty="0" baseline="1388" sz="3000" spc="-375">
                <a:latin typeface="Arial MT"/>
                <a:cs typeface="Arial MT"/>
              </a:rPr>
              <a:t>V</a:t>
            </a:r>
            <a:r>
              <a:rPr dirty="0" baseline="1388" sz="3000" spc="-315">
                <a:latin typeface="Arial MT"/>
                <a:cs typeface="Arial MT"/>
              </a:rPr>
              <a:t>&gt;</a:t>
            </a:r>
            <a:r>
              <a:rPr dirty="0" baseline="1388" sz="3000" spc="-150">
                <a:latin typeface="Arial MT"/>
                <a:cs typeface="Arial MT"/>
              </a:rPr>
              <a:t> </a:t>
            </a:r>
            <a:r>
              <a:rPr dirty="0" baseline="1388" sz="3000" spc="-352">
                <a:latin typeface="Arial MT"/>
                <a:cs typeface="Arial MT"/>
              </a:rPr>
              <a:t>E</a:t>
            </a:r>
            <a:r>
              <a:rPr dirty="0" baseline="-21739" sz="1725" spc="-172">
                <a:latin typeface="Arial MT"/>
                <a:cs typeface="Arial MT"/>
              </a:rPr>
              <a:t>g</a:t>
            </a:r>
            <a:endParaRPr baseline="-21739" sz="1725">
              <a:latin typeface="Arial MT"/>
              <a:cs typeface="Arial MT"/>
            </a:endParaRPr>
          </a:p>
          <a:p>
            <a:pPr marL="111125" indent="-73660">
              <a:lnSpc>
                <a:spcPct val="100000"/>
              </a:lnSpc>
              <a:spcBef>
                <a:spcPts val="1500"/>
              </a:spcBef>
              <a:buSzPct val="95000"/>
              <a:buChar char="•"/>
              <a:tabLst>
                <a:tab pos="111760" algn="l"/>
              </a:tabLst>
            </a:pPr>
            <a:r>
              <a:rPr dirty="0" sz="2000" spc="-250">
                <a:latin typeface="Arial MT"/>
                <a:cs typeface="Arial MT"/>
              </a:rPr>
              <a:t>B</a:t>
            </a:r>
            <a:r>
              <a:rPr dirty="0" sz="2000" spc="-200">
                <a:latin typeface="Arial MT"/>
                <a:cs typeface="Arial MT"/>
              </a:rPr>
              <a:t>u</a:t>
            </a:r>
            <a:r>
              <a:rPr dirty="0" sz="2000" spc="-90">
                <a:latin typeface="Arial MT"/>
                <a:cs typeface="Arial MT"/>
              </a:rPr>
              <a:t>il</a:t>
            </a:r>
            <a:r>
              <a:rPr dirty="0" sz="2000" spc="-100">
                <a:latin typeface="Arial MT"/>
                <a:cs typeface="Arial MT"/>
              </a:rPr>
              <a:t>t</a:t>
            </a:r>
            <a:r>
              <a:rPr dirty="0" sz="2000" spc="-105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i</a:t>
            </a:r>
            <a:r>
              <a:rPr dirty="0" sz="2000" spc="-204">
                <a:latin typeface="Arial MT"/>
                <a:cs typeface="Arial MT"/>
              </a:rPr>
              <a:t>n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po</a:t>
            </a:r>
            <a:r>
              <a:rPr dirty="0" sz="2000" spc="-100">
                <a:latin typeface="Arial MT"/>
                <a:cs typeface="Arial MT"/>
              </a:rPr>
              <a:t>t</a:t>
            </a:r>
            <a:r>
              <a:rPr dirty="0" sz="2000" spc="-210">
                <a:latin typeface="Arial MT"/>
                <a:cs typeface="Arial MT"/>
              </a:rPr>
              <a:t>en</a:t>
            </a:r>
            <a:r>
              <a:rPr dirty="0" sz="2000" spc="-100">
                <a:latin typeface="Arial MT"/>
                <a:cs typeface="Arial MT"/>
              </a:rPr>
              <a:t>t</a:t>
            </a:r>
            <a:r>
              <a:rPr dirty="0" sz="2000" spc="-90">
                <a:latin typeface="Arial MT"/>
                <a:cs typeface="Arial MT"/>
              </a:rPr>
              <a:t>i</a:t>
            </a:r>
            <a:r>
              <a:rPr dirty="0" sz="2000" spc="-210">
                <a:latin typeface="Arial MT"/>
                <a:cs typeface="Arial MT"/>
              </a:rPr>
              <a:t>a</a:t>
            </a:r>
            <a:r>
              <a:rPr dirty="0" sz="2000" spc="-85">
                <a:latin typeface="Arial MT"/>
                <a:cs typeface="Arial MT"/>
              </a:rPr>
              <a:t>l</a:t>
            </a:r>
            <a:r>
              <a:rPr dirty="0" sz="2000" spc="-105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d</a:t>
            </a:r>
            <a:r>
              <a:rPr dirty="0" sz="2000" spc="-90">
                <a:latin typeface="Arial MT"/>
                <a:cs typeface="Arial MT"/>
              </a:rPr>
              <a:t>i</a:t>
            </a:r>
            <a:r>
              <a:rPr dirty="0" sz="2000" spc="-310">
                <a:latin typeface="Arial MT"/>
                <a:cs typeface="Arial MT"/>
              </a:rPr>
              <a:t>m</a:t>
            </a:r>
            <a:r>
              <a:rPr dirty="0" sz="2000" spc="-90">
                <a:latin typeface="Arial MT"/>
                <a:cs typeface="Arial MT"/>
              </a:rPr>
              <a:t>i</a:t>
            </a:r>
            <a:r>
              <a:rPr dirty="0" sz="2000" spc="-200">
                <a:latin typeface="Arial MT"/>
                <a:cs typeface="Arial MT"/>
              </a:rPr>
              <a:t>n</a:t>
            </a:r>
            <a:r>
              <a:rPr dirty="0" sz="2000" spc="-90">
                <a:latin typeface="Arial MT"/>
                <a:cs typeface="Arial MT"/>
              </a:rPr>
              <a:t>i</a:t>
            </a:r>
            <a:r>
              <a:rPr dirty="0" sz="2000" spc="-195">
                <a:latin typeface="Arial MT"/>
                <a:cs typeface="Arial MT"/>
              </a:rPr>
              <a:t>sh</a:t>
            </a:r>
            <a:r>
              <a:rPr dirty="0" sz="2000" spc="-200">
                <a:latin typeface="Arial MT"/>
                <a:cs typeface="Arial MT"/>
              </a:rPr>
              <a:t>e</a:t>
            </a:r>
            <a:r>
              <a:rPr dirty="0" sz="2000" spc="-204">
                <a:latin typeface="Arial MT"/>
                <a:cs typeface="Arial MT"/>
              </a:rPr>
              <a:t>d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10">
                <a:latin typeface="Arial MT"/>
                <a:cs typeface="Arial MT"/>
              </a:rPr>
              <a:t>t</a:t>
            </a:r>
            <a:r>
              <a:rPr dirty="0" sz="2000" spc="-204">
                <a:latin typeface="Arial MT"/>
                <a:cs typeface="Arial MT"/>
              </a:rPr>
              <a:t>o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75">
                <a:latin typeface="Arial MT"/>
                <a:cs typeface="Arial MT"/>
              </a:rPr>
              <a:t>z</a:t>
            </a:r>
            <a:r>
              <a:rPr dirty="0" sz="2000" spc="-210">
                <a:latin typeface="Arial MT"/>
                <a:cs typeface="Arial MT"/>
              </a:rPr>
              <a:t>e</a:t>
            </a:r>
            <a:r>
              <a:rPr dirty="0" sz="2000" spc="-125">
                <a:latin typeface="Arial MT"/>
                <a:cs typeface="Arial MT"/>
              </a:rPr>
              <a:t>r</a:t>
            </a:r>
            <a:r>
              <a:rPr dirty="0" sz="2000" spc="-204">
                <a:latin typeface="Arial MT"/>
                <a:cs typeface="Arial MT"/>
              </a:rPr>
              <a:t>o</a:t>
            </a:r>
            <a:endParaRPr sz="2000">
              <a:latin typeface="Arial MT"/>
              <a:cs typeface="Arial MT"/>
            </a:endParaRPr>
          </a:p>
          <a:p>
            <a:pPr marL="38100" marR="30480">
              <a:lnSpc>
                <a:spcPct val="100000"/>
              </a:lnSpc>
              <a:spcBef>
                <a:spcPts val="1250"/>
              </a:spcBef>
              <a:buSzPct val="95000"/>
              <a:buChar char="•"/>
              <a:tabLst>
                <a:tab pos="111760" algn="l"/>
              </a:tabLst>
            </a:pPr>
            <a:r>
              <a:rPr dirty="0" sz="2000" spc="-250">
                <a:latin typeface="Arial MT"/>
                <a:cs typeface="Arial MT"/>
              </a:rPr>
              <a:t>E</a:t>
            </a:r>
            <a:r>
              <a:rPr dirty="0" sz="2000" spc="-90">
                <a:latin typeface="Arial MT"/>
                <a:cs typeface="Arial MT"/>
              </a:rPr>
              <a:t>l</a:t>
            </a:r>
            <a:r>
              <a:rPr dirty="0" sz="2000" spc="-200">
                <a:latin typeface="Arial MT"/>
                <a:cs typeface="Arial MT"/>
              </a:rPr>
              <a:t>e</a:t>
            </a:r>
            <a:r>
              <a:rPr dirty="0" sz="2000" spc="-185">
                <a:latin typeface="Arial MT"/>
                <a:cs typeface="Arial MT"/>
              </a:rPr>
              <a:t>c</a:t>
            </a:r>
            <a:r>
              <a:rPr dirty="0" sz="2000" spc="-100">
                <a:latin typeface="Arial MT"/>
                <a:cs typeface="Arial MT"/>
              </a:rPr>
              <a:t>t</a:t>
            </a:r>
            <a:r>
              <a:rPr dirty="0" sz="2000" spc="-125">
                <a:latin typeface="Arial MT"/>
                <a:cs typeface="Arial MT"/>
              </a:rPr>
              <a:t>r</a:t>
            </a:r>
            <a:r>
              <a:rPr dirty="0" sz="2000" spc="-210">
                <a:latin typeface="Arial MT"/>
                <a:cs typeface="Arial MT"/>
              </a:rPr>
              <a:t>o</a:t>
            </a:r>
            <a:r>
              <a:rPr dirty="0" sz="2000" spc="-200">
                <a:latin typeface="Arial MT"/>
                <a:cs typeface="Arial MT"/>
              </a:rPr>
              <a:t>n</a:t>
            </a:r>
            <a:r>
              <a:rPr dirty="0" sz="2000" spc="-180">
                <a:latin typeface="Arial MT"/>
                <a:cs typeface="Arial MT"/>
              </a:rPr>
              <a:t>s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a</a:t>
            </a:r>
            <a:r>
              <a:rPr dirty="0" sz="2000" spc="-200">
                <a:latin typeface="Arial MT"/>
                <a:cs typeface="Arial MT"/>
              </a:rPr>
              <a:t>n</a:t>
            </a:r>
            <a:r>
              <a:rPr dirty="0" sz="2000" spc="-204">
                <a:latin typeface="Arial MT"/>
                <a:cs typeface="Arial MT"/>
              </a:rPr>
              <a:t>d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h</a:t>
            </a:r>
            <a:r>
              <a:rPr dirty="0" sz="2000" spc="-200">
                <a:latin typeface="Arial MT"/>
                <a:cs typeface="Arial MT"/>
              </a:rPr>
              <a:t>o</a:t>
            </a:r>
            <a:r>
              <a:rPr dirty="0" sz="2000" spc="-90">
                <a:latin typeface="Arial MT"/>
                <a:cs typeface="Arial MT"/>
              </a:rPr>
              <a:t>l</a:t>
            </a:r>
            <a:r>
              <a:rPr dirty="0" sz="2000" spc="-210">
                <a:latin typeface="Arial MT"/>
                <a:cs typeface="Arial MT"/>
              </a:rPr>
              <a:t>e</a:t>
            </a:r>
            <a:r>
              <a:rPr dirty="0" sz="2000" spc="-180">
                <a:latin typeface="Arial MT"/>
                <a:cs typeface="Arial MT"/>
              </a:rPr>
              <a:t>s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75">
                <a:latin typeface="Arial MT"/>
                <a:cs typeface="Arial MT"/>
              </a:rPr>
              <a:t>c</a:t>
            </a:r>
            <a:r>
              <a:rPr dirty="0" sz="2000" spc="-210">
                <a:latin typeface="Arial MT"/>
                <a:cs typeface="Arial MT"/>
              </a:rPr>
              <a:t>a</a:t>
            </a:r>
            <a:r>
              <a:rPr dirty="0" sz="2000" spc="-204">
                <a:latin typeface="Arial MT"/>
                <a:cs typeface="Arial MT"/>
              </a:rPr>
              <a:t>n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d</a:t>
            </a:r>
            <a:r>
              <a:rPr dirty="0" sz="2000" spc="-90">
                <a:latin typeface="Arial MT"/>
                <a:cs typeface="Arial MT"/>
              </a:rPr>
              <a:t>i</a:t>
            </a:r>
            <a:r>
              <a:rPr dirty="0" sz="2000" spc="-100">
                <a:latin typeface="Arial MT"/>
                <a:cs typeface="Arial MT"/>
              </a:rPr>
              <a:t>f</a:t>
            </a:r>
            <a:r>
              <a:rPr dirty="0" sz="2000" spc="-110">
                <a:latin typeface="Arial MT"/>
                <a:cs typeface="Arial MT"/>
              </a:rPr>
              <a:t>f</a:t>
            </a:r>
            <a:r>
              <a:rPr dirty="0" sz="2000" spc="-200">
                <a:latin typeface="Arial MT"/>
                <a:cs typeface="Arial MT"/>
              </a:rPr>
              <a:t>u</a:t>
            </a:r>
            <a:r>
              <a:rPr dirty="0" sz="2000" spc="-185">
                <a:latin typeface="Arial MT"/>
                <a:cs typeface="Arial MT"/>
              </a:rPr>
              <a:t>s</a:t>
            </a:r>
            <a:r>
              <a:rPr dirty="0" sz="2000" spc="-200">
                <a:latin typeface="Arial MT"/>
                <a:cs typeface="Arial MT"/>
              </a:rPr>
              <a:t>e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00">
                <a:latin typeface="Arial MT"/>
                <a:cs typeface="Arial MT"/>
              </a:rPr>
              <a:t>t</a:t>
            </a:r>
            <a:r>
              <a:rPr dirty="0" sz="2000" spc="-204">
                <a:latin typeface="Arial MT"/>
                <a:cs typeface="Arial MT"/>
              </a:rPr>
              <a:t>o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10">
                <a:latin typeface="Arial MT"/>
                <a:cs typeface="Arial MT"/>
              </a:rPr>
              <a:t>t</a:t>
            </a:r>
            <a:r>
              <a:rPr dirty="0" sz="2000" spc="-210">
                <a:latin typeface="Arial MT"/>
                <a:cs typeface="Arial MT"/>
              </a:rPr>
              <a:t>h</a:t>
            </a:r>
            <a:r>
              <a:rPr dirty="0" sz="2000" spc="-204">
                <a:latin typeface="Arial MT"/>
                <a:cs typeface="Arial MT"/>
              </a:rPr>
              <a:t>e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75">
                <a:latin typeface="Arial MT"/>
                <a:cs typeface="Arial MT"/>
              </a:rPr>
              <a:t>s</a:t>
            </a:r>
            <a:r>
              <a:rPr dirty="0" sz="2000" spc="-210">
                <a:latin typeface="Arial MT"/>
                <a:cs typeface="Arial MT"/>
              </a:rPr>
              <a:t>pa</a:t>
            </a:r>
            <a:r>
              <a:rPr dirty="0" sz="2000" spc="-175">
                <a:latin typeface="Arial MT"/>
                <a:cs typeface="Arial MT"/>
              </a:rPr>
              <a:t>c</a:t>
            </a:r>
            <a:r>
              <a:rPr dirty="0" sz="2000" spc="-135">
                <a:latin typeface="Arial MT"/>
                <a:cs typeface="Arial MT"/>
              </a:rPr>
              <a:t>e  </a:t>
            </a:r>
            <a:r>
              <a:rPr dirty="0" sz="2000" spc="-175">
                <a:latin typeface="Arial MT"/>
                <a:cs typeface="Arial MT"/>
              </a:rPr>
              <a:t>c</a:t>
            </a:r>
            <a:r>
              <a:rPr dirty="0" sz="2000" spc="-210">
                <a:latin typeface="Arial MT"/>
                <a:cs typeface="Arial MT"/>
              </a:rPr>
              <a:t>ha</a:t>
            </a:r>
            <a:r>
              <a:rPr dirty="0" sz="2000" spc="-125">
                <a:latin typeface="Arial MT"/>
                <a:cs typeface="Arial MT"/>
              </a:rPr>
              <a:t>r</a:t>
            </a:r>
            <a:r>
              <a:rPr dirty="0" sz="2000" spc="-200">
                <a:latin typeface="Arial MT"/>
                <a:cs typeface="Arial MT"/>
              </a:rPr>
              <a:t>g</a:t>
            </a:r>
            <a:r>
              <a:rPr dirty="0" sz="2000" spc="-204">
                <a:latin typeface="Arial MT"/>
                <a:cs typeface="Arial MT"/>
              </a:rPr>
              <a:t>e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l</a:t>
            </a:r>
            <a:r>
              <a:rPr dirty="0" sz="2000" spc="-210">
                <a:latin typeface="Arial MT"/>
                <a:cs typeface="Arial MT"/>
              </a:rPr>
              <a:t>a</a:t>
            </a:r>
            <a:r>
              <a:rPr dirty="0" sz="2000" spc="-175">
                <a:latin typeface="Arial MT"/>
                <a:cs typeface="Arial MT"/>
              </a:rPr>
              <a:t>y</a:t>
            </a:r>
            <a:r>
              <a:rPr dirty="0" sz="2000" spc="-200">
                <a:latin typeface="Arial MT"/>
                <a:cs typeface="Arial MT"/>
              </a:rPr>
              <a:t>e</a:t>
            </a:r>
            <a:r>
              <a:rPr dirty="0" sz="2000" spc="-125">
                <a:latin typeface="Arial MT"/>
                <a:cs typeface="Arial MT"/>
              </a:rPr>
              <a:t>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3472179" y="1714500"/>
            <a:ext cx="21462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eV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3699509" y="1869440"/>
            <a:ext cx="1016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280670" y="4599940"/>
            <a:ext cx="4151629" cy="2067560"/>
          </a:xfrm>
          <a:prstGeom prst="rect">
            <a:avLst/>
          </a:prstGeom>
        </p:spPr>
        <p:txBody>
          <a:bodyPr wrap="square" lIns="0" tIns="171450" rIns="0" bIns="0" rtlCol="0" vert="horz">
            <a:spAutoFit/>
          </a:bodyPr>
          <a:lstStyle/>
          <a:p>
            <a:pPr marL="111125" indent="-73660">
              <a:lnSpc>
                <a:spcPct val="100000"/>
              </a:lnSpc>
              <a:spcBef>
                <a:spcPts val="1350"/>
              </a:spcBef>
              <a:buSzPct val="95000"/>
              <a:buChar char="•"/>
              <a:tabLst>
                <a:tab pos="111760" algn="l"/>
              </a:tabLst>
            </a:pPr>
            <a:r>
              <a:rPr dirty="0" sz="2000" spc="-250">
                <a:latin typeface="Arial MT"/>
                <a:cs typeface="Arial MT"/>
              </a:rPr>
              <a:t>P</a:t>
            </a:r>
            <a:r>
              <a:rPr dirty="0" sz="2000" spc="-125">
                <a:latin typeface="Arial MT"/>
                <a:cs typeface="Arial MT"/>
              </a:rPr>
              <a:t>-</a:t>
            </a:r>
            <a:r>
              <a:rPr dirty="0" sz="2000" spc="-204">
                <a:latin typeface="Arial MT"/>
                <a:cs typeface="Arial MT"/>
              </a:rPr>
              <a:t>n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j</a:t>
            </a:r>
            <a:r>
              <a:rPr dirty="0" sz="2000" spc="-210">
                <a:latin typeface="Arial MT"/>
                <a:cs typeface="Arial MT"/>
              </a:rPr>
              <a:t>un</a:t>
            </a:r>
            <a:r>
              <a:rPr dirty="0" sz="2000" spc="-175">
                <a:latin typeface="Arial MT"/>
                <a:cs typeface="Arial MT"/>
              </a:rPr>
              <a:t>c</a:t>
            </a:r>
            <a:r>
              <a:rPr dirty="0" sz="2000" spc="-100">
                <a:latin typeface="Arial MT"/>
                <a:cs typeface="Arial MT"/>
              </a:rPr>
              <a:t>t</a:t>
            </a:r>
            <a:r>
              <a:rPr dirty="0" sz="2000" spc="-90">
                <a:latin typeface="Arial MT"/>
                <a:cs typeface="Arial MT"/>
              </a:rPr>
              <a:t>i</a:t>
            </a:r>
            <a:r>
              <a:rPr dirty="0" sz="2000" spc="-210">
                <a:latin typeface="Arial MT"/>
                <a:cs typeface="Arial MT"/>
              </a:rPr>
              <a:t>o</a:t>
            </a:r>
            <a:r>
              <a:rPr dirty="0" sz="2000" spc="-204">
                <a:latin typeface="Arial MT"/>
                <a:cs typeface="Arial MT"/>
              </a:rPr>
              <a:t>n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m</a:t>
            </a:r>
            <a:r>
              <a:rPr dirty="0" sz="2000" spc="-210">
                <a:latin typeface="Arial MT"/>
                <a:cs typeface="Arial MT"/>
              </a:rPr>
              <a:t>u</a:t>
            </a:r>
            <a:r>
              <a:rPr dirty="0" sz="2000" spc="-175">
                <a:latin typeface="Arial MT"/>
                <a:cs typeface="Arial MT"/>
              </a:rPr>
              <a:t>s</a:t>
            </a:r>
            <a:r>
              <a:rPr dirty="0" sz="2000" spc="-100">
                <a:latin typeface="Arial MT"/>
                <a:cs typeface="Arial MT"/>
              </a:rPr>
              <a:t>t</a:t>
            </a:r>
            <a:r>
              <a:rPr dirty="0" sz="2000" spc="-105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b</a:t>
            </a:r>
            <a:r>
              <a:rPr dirty="0" sz="2000" spc="-204">
                <a:latin typeface="Arial MT"/>
                <a:cs typeface="Arial MT"/>
              </a:rPr>
              <a:t>e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deg</a:t>
            </a:r>
            <a:r>
              <a:rPr dirty="0" sz="2000" spc="-200">
                <a:latin typeface="Arial MT"/>
                <a:cs typeface="Arial MT"/>
              </a:rPr>
              <a:t>e</a:t>
            </a:r>
            <a:r>
              <a:rPr dirty="0" sz="2000" spc="-210">
                <a:latin typeface="Arial MT"/>
                <a:cs typeface="Arial MT"/>
              </a:rPr>
              <a:t>ne</a:t>
            </a:r>
            <a:r>
              <a:rPr dirty="0" sz="2000" spc="-125">
                <a:latin typeface="Arial MT"/>
                <a:cs typeface="Arial MT"/>
              </a:rPr>
              <a:t>r</a:t>
            </a:r>
            <a:r>
              <a:rPr dirty="0" sz="2000" spc="-200">
                <a:latin typeface="Arial MT"/>
                <a:cs typeface="Arial MT"/>
              </a:rPr>
              <a:t>a</a:t>
            </a:r>
            <a:r>
              <a:rPr dirty="0" sz="2000" spc="-110">
                <a:latin typeface="Arial MT"/>
                <a:cs typeface="Arial MT"/>
              </a:rPr>
              <a:t>t</a:t>
            </a:r>
            <a:r>
              <a:rPr dirty="0" sz="2000" spc="-210">
                <a:latin typeface="Arial MT"/>
                <a:cs typeface="Arial MT"/>
              </a:rPr>
              <a:t>e</a:t>
            </a:r>
            <a:r>
              <a:rPr dirty="0" sz="2000" spc="-90">
                <a:latin typeface="Arial MT"/>
                <a:cs typeface="Arial MT"/>
              </a:rPr>
              <a:t>l</a:t>
            </a:r>
            <a:r>
              <a:rPr dirty="0" sz="2000" spc="-180">
                <a:latin typeface="Arial MT"/>
                <a:cs typeface="Arial MT"/>
              </a:rPr>
              <a:t>y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dope</a:t>
            </a:r>
            <a:r>
              <a:rPr dirty="0" sz="2000" spc="-200">
                <a:latin typeface="Arial MT"/>
                <a:cs typeface="Arial MT"/>
              </a:rPr>
              <a:t>d</a:t>
            </a:r>
            <a:r>
              <a:rPr dirty="0" sz="2000" spc="-10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38100" marR="779145">
              <a:lnSpc>
                <a:spcPct val="100000"/>
              </a:lnSpc>
              <a:spcBef>
                <a:spcPts val="1250"/>
              </a:spcBef>
              <a:buSzPct val="95000"/>
              <a:buChar char="•"/>
              <a:tabLst>
                <a:tab pos="111760" algn="l"/>
              </a:tabLst>
            </a:pPr>
            <a:r>
              <a:rPr dirty="0" sz="2000" spc="-215">
                <a:latin typeface="Arial MT"/>
                <a:cs typeface="Arial MT"/>
              </a:rPr>
              <a:t>F</a:t>
            </a:r>
            <a:r>
              <a:rPr dirty="0" sz="2000" spc="-210">
                <a:latin typeface="Arial MT"/>
                <a:cs typeface="Arial MT"/>
              </a:rPr>
              <a:t>e</a:t>
            </a:r>
            <a:r>
              <a:rPr dirty="0" sz="2000" spc="-125">
                <a:latin typeface="Arial MT"/>
                <a:cs typeface="Arial MT"/>
              </a:rPr>
              <a:t>r</a:t>
            </a:r>
            <a:r>
              <a:rPr dirty="0" sz="2000" spc="-300">
                <a:latin typeface="Arial MT"/>
                <a:cs typeface="Arial MT"/>
              </a:rPr>
              <a:t>m</a:t>
            </a:r>
            <a:r>
              <a:rPr dirty="0" sz="2000" spc="-85">
                <a:latin typeface="Arial MT"/>
                <a:cs typeface="Arial MT"/>
              </a:rPr>
              <a:t>i</a:t>
            </a:r>
            <a:r>
              <a:rPr dirty="0" sz="2000" spc="-105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l</a:t>
            </a:r>
            <a:r>
              <a:rPr dirty="0" sz="2000" spc="-210">
                <a:latin typeface="Arial MT"/>
                <a:cs typeface="Arial MT"/>
              </a:rPr>
              <a:t>e</a:t>
            </a:r>
            <a:r>
              <a:rPr dirty="0" sz="2000" spc="-185">
                <a:latin typeface="Arial MT"/>
                <a:cs typeface="Arial MT"/>
              </a:rPr>
              <a:t>v</a:t>
            </a:r>
            <a:r>
              <a:rPr dirty="0" sz="2000" spc="-195">
                <a:latin typeface="Arial MT"/>
                <a:cs typeface="Arial MT"/>
              </a:rPr>
              <a:t>e</a:t>
            </a:r>
            <a:r>
              <a:rPr dirty="0" sz="2000" spc="-85">
                <a:latin typeface="Arial MT"/>
                <a:cs typeface="Arial MT"/>
              </a:rPr>
              <a:t>l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i</a:t>
            </a:r>
            <a:r>
              <a:rPr dirty="0" sz="2000" spc="-204">
                <a:latin typeface="Arial MT"/>
                <a:cs typeface="Arial MT"/>
              </a:rPr>
              <a:t>n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75">
                <a:latin typeface="Arial MT"/>
                <a:cs typeface="Arial MT"/>
              </a:rPr>
              <a:t>v</a:t>
            </a:r>
            <a:r>
              <a:rPr dirty="0" sz="2000" spc="-210">
                <a:latin typeface="Arial MT"/>
                <a:cs typeface="Arial MT"/>
              </a:rPr>
              <a:t>a</a:t>
            </a:r>
            <a:r>
              <a:rPr dirty="0" sz="2000" spc="-90">
                <a:latin typeface="Arial MT"/>
                <a:cs typeface="Arial MT"/>
              </a:rPr>
              <a:t>l</a:t>
            </a:r>
            <a:r>
              <a:rPr dirty="0" sz="2000" spc="-210">
                <a:latin typeface="Arial MT"/>
                <a:cs typeface="Arial MT"/>
              </a:rPr>
              <a:t>an</a:t>
            </a:r>
            <a:r>
              <a:rPr dirty="0" sz="2000" spc="-175">
                <a:latin typeface="Arial MT"/>
                <a:cs typeface="Arial MT"/>
              </a:rPr>
              <a:t>c</a:t>
            </a:r>
            <a:r>
              <a:rPr dirty="0" sz="2000" spc="-204">
                <a:latin typeface="Arial MT"/>
                <a:cs typeface="Arial MT"/>
              </a:rPr>
              <a:t>e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ba</a:t>
            </a:r>
            <a:r>
              <a:rPr dirty="0" sz="2000" spc="-200">
                <a:latin typeface="Arial MT"/>
                <a:cs typeface="Arial MT"/>
              </a:rPr>
              <a:t>n</a:t>
            </a:r>
            <a:r>
              <a:rPr dirty="0" sz="2000" spc="-204">
                <a:latin typeface="Arial MT"/>
                <a:cs typeface="Arial MT"/>
              </a:rPr>
              <a:t>d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(</a:t>
            </a:r>
            <a:r>
              <a:rPr dirty="0" sz="2000" spc="-210">
                <a:latin typeface="Arial MT"/>
                <a:cs typeface="Arial MT"/>
              </a:rPr>
              <a:t>p</a:t>
            </a:r>
            <a:r>
              <a:rPr dirty="0" sz="2000" spc="-125">
                <a:latin typeface="Arial MT"/>
                <a:cs typeface="Arial MT"/>
              </a:rPr>
              <a:t>)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an</a:t>
            </a:r>
            <a:r>
              <a:rPr dirty="0" sz="2000" spc="-135">
                <a:latin typeface="Arial MT"/>
                <a:cs typeface="Arial MT"/>
              </a:rPr>
              <a:t>d  </a:t>
            </a:r>
            <a:r>
              <a:rPr dirty="0" sz="2000" spc="-185">
                <a:latin typeface="Arial MT"/>
                <a:cs typeface="Arial MT"/>
              </a:rPr>
              <a:t>c</a:t>
            </a:r>
            <a:r>
              <a:rPr dirty="0" sz="2000" spc="-195">
                <a:latin typeface="Arial MT"/>
                <a:cs typeface="Arial MT"/>
              </a:rPr>
              <a:t>o</a:t>
            </a:r>
            <a:r>
              <a:rPr dirty="0" sz="2000" spc="-210">
                <a:latin typeface="Arial MT"/>
                <a:cs typeface="Arial MT"/>
              </a:rPr>
              <a:t>ndu</a:t>
            </a:r>
            <a:r>
              <a:rPr dirty="0" sz="2000" spc="-175">
                <a:latin typeface="Arial MT"/>
                <a:cs typeface="Arial MT"/>
              </a:rPr>
              <a:t>c</a:t>
            </a:r>
            <a:r>
              <a:rPr dirty="0" sz="2000" spc="-100">
                <a:latin typeface="Arial MT"/>
                <a:cs typeface="Arial MT"/>
              </a:rPr>
              <a:t>t</a:t>
            </a:r>
            <a:r>
              <a:rPr dirty="0" sz="2000" spc="-90">
                <a:latin typeface="Arial MT"/>
                <a:cs typeface="Arial MT"/>
              </a:rPr>
              <a:t>i</a:t>
            </a:r>
            <a:r>
              <a:rPr dirty="0" sz="2000" spc="-210">
                <a:latin typeface="Arial MT"/>
                <a:cs typeface="Arial MT"/>
              </a:rPr>
              <a:t>o</a:t>
            </a:r>
            <a:r>
              <a:rPr dirty="0" sz="2000" spc="-204">
                <a:latin typeface="Arial MT"/>
                <a:cs typeface="Arial MT"/>
              </a:rPr>
              <a:t>n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 spc="-200">
                <a:latin typeface="Arial MT"/>
                <a:cs typeface="Arial MT"/>
              </a:rPr>
              <a:t>b</a:t>
            </a:r>
            <a:r>
              <a:rPr dirty="0" sz="2000" spc="-210">
                <a:latin typeface="Arial MT"/>
                <a:cs typeface="Arial MT"/>
              </a:rPr>
              <a:t>an</a:t>
            </a:r>
            <a:r>
              <a:rPr dirty="0" sz="2000" spc="-204">
                <a:latin typeface="Arial MT"/>
                <a:cs typeface="Arial MT"/>
              </a:rPr>
              <a:t>d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(</a:t>
            </a:r>
            <a:r>
              <a:rPr dirty="0" sz="2000" spc="-210">
                <a:latin typeface="Arial MT"/>
                <a:cs typeface="Arial MT"/>
              </a:rPr>
              <a:t>n</a:t>
            </a:r>
            <a:r>
              <a:rPr dirty="0" sz="2000" spc="-125">
                <a:latin typeface="Arial MT"/>
                <a:cs typeface="Arial MT"/>
              </a:rPr>
              <a:t>)</a:t>
            </a:r>
            <a:r>
              <a:rPr dirty="0" sz="2000" spc="-10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38100" marR="30480">
              <a:lnSpc>
                <a:spcPct val="110800"/>
              </a:lnSpc>
              <a:spcBef>
                <a:spcPts val="1060"/>
              </a:spcBef>
              <a:buSzPct val="95000"/>
              <a:buChar char="•"/>
              <a:tabLst>
                <a:tab pos="111760" algn="l"/>
              </a:tabLst>
            </a:pPr>
            <a:r>
              <a:rPr dirty="0" baseline="1388" sz="3000" spc="-397">
                <a:latin typeface="Arial MT"/>
                <a:cs typeface="Arial MT"/>
              </a:rPr>
              <a:t>N</a:t>
            </a:r>
            <a:r>
              <a:rPr dirty="0" baseline="1388" sz="3000" spc="-307">
                <a:latin typeface="Arial MT"/>
                <a:cs typeface="Arial MT"/>
              </a:rPr>
              <a:t>o</a:t>
            </a:r>
            <a:r>
              <a:rPr dirty="0" baseline="1388" sz="3000" spc="-150">
                <a:latin typeface="Arial MT"/>
                <a:cs typeface="Arial MT"/>
              </a:rPr>
              <a:t> </a:t>
            </a:r>
            <a:r>
              <a:rPr dirty="0" baseline="1388" sz="3000" spc="-315">
                <a:latin typeface="Arial MT"/>
                <a:cs typeface="Arial MT"/>
              </a:rPr>
              <a:t>b</a:t>
            </a:r>
            <a:r>
              <a:rPr dirty="0" baseline="1388" sz="3000" spc="-135">
                <a:latin typeface="Arial MT"/>
                <a:cs typeface="Arial MT"/>
              </a:rPr>
              <a:t>i</a:t>
            </a:r>
            <a:r>
              <a:rPr dirty="0" baseline="1388" sz="3000" spc="-315">
                <a:latin typeface="Arial MT"/>
                <a:cs typeface="Arial MT"/>
              </a:rPr>
              <a:t>a</a:t>
            </a:r>
            <a:r>
              <a:rPr dirty="0" baseline="1388" sz="3000" spc="-262">
                <a:latin typeface="Arial MT"/>
                <a:cs typeface="Arial MT"/>
              </a:rPr>
              <a:t>s</a:t>
            </a:r>
            <a:r>
              <a:rPr dirty="0" baseline="1388" sz="3000" spc="-150">
                <a:latin typeface="Arial MT"/>
                <a:cs typeface="Arial MT"/>
              </a:rPr>
              <a:t>,</a:t>
            </a:r>
            <a:r>
              <a:rPr dirty="0" baseline="1388" sz="3000" spc="-157">
                <a:latin typeface="Arial MT"/>
                <a:cs typeface="Arial MT"/>
              </a:rPr>
              <a:t> </a:t>
            </a:r>
            <a:r>
              <a:rPr dirty="0" baseline="1388" sz="3000" spc="-315">
                <a:latin typeface="Arial MT"/>
                <a:cs typeface="Arial MT"/>
              </a:rPr>
              <a:t>bu</a:t>
            </a:r>
            <a:r>
              <a:rPr dirty="0" baseline="1388" sz="3000" spc="-135">
                <a:latin typeface="Arial MT"/>
                <a:cs typeface="Arial MT"/>
              </a:rPr>
              <a:t>il</a:t>
            </a:r>
            <a:r>
              <a:rPr dirty="0" baseline="1388" sz="3000" spc="-150">
                <a:latin typeface="Arial MT"/>
                <a:cs typeface="Arial MT"/>
              </a:rPr>
              <a:t>t</a:t>
            </a:r>
            <a:r>
              <a:rPr dirty="0" baseline="1388" sz="3000" spc="-157">
                <a:latin typeface="Arial MT"/>
                <a:cs typeface="Arial MT"/>
              </a:rPr>
              <a:t> </a:t>
            </a:r>
            <a:r>
              <a:rPr dirty="0" baseline="1388" sz="3000" spc="-307">
                <a:latin typeface="Arial MT"/>
                <a:cs typeface="Arial MT"/>
              </a:rPr>
              <a:t>n</a:t>
            </a:r>
            <a:r>
              <a:rPr dirty="0" baseline="1388" sz="3000" spc="-150">
                <a:latin typeface="Arial MT"/>
                <a:cs typeface="Arial MT"/>
              </a:rPr>
              <a:t> </a:t>
            </a:r>
            <a:r>
              <a:rPr dirty="0" baseline="1388" sz="3000" spc="-300">
                <a:latin typeface="Arial MT"/>
                <a:cs typeface="Arial MT"/>
              </a:rPr>
              <a:t>p</a:t>
            </a:r>
            <a:r>
              <a:rPr dirty="0" baseline="1388" sz="3000" spc="-315">
                <a:latin typeface="Arial MT"/>
                <a:cs typeface="Arial MT"/>
              </a:rPr>
              <a:t>o</a:t>
            </a:r>
            <a:r>
              <a:rPr dirty="0" baseline="1388" sz="3000" spc="-165">
                <a:latin typeface="Arial MT"/>
                <a:cs typeface="Arial MT"/>
              </a:rPr>
              <a:t>t</a:t>
            </a:r>
            <a:r>
              <a:rPr dirty="0" baseline="1388" sz="3000" spc="-315">
                <a:latin typeface="Arial MT"/>
                <a:cs typeface="Arial MT"/>
              </a:rPr>
              <a:t>e</a:t>
            </a:r>
            <a:r>
              <a:rPr dirty="0" baseline="1388" sz="3000" spc="-300">
                <a:latin typeface="Arial MT"/>
                <a:cs typeface="Arial MT"/>
              </a:rPr>
              <a:t>n</a:t>
            </a:r>
            <a:r>
              <a:rPr dirty="0" baseline="1388" sz="3000" spc="-165">
                <a:latin typeface="Arial MT"/>
                <a:cs typeface="Arial MT"/>
              </a:rPr>
              <a:t>t</a:t>
            </a:r>
            <a:r>
              <a:rPr dirty="0" baseline="1388" sz="3000" spc="-135">
                <a:latin typeface="Arial MT"/>
                <a:cs typeface="Arial MT"/>
              </a:rPr>
              <a:t>i</a:t>
            </a:r>
            <a:r>
              <a:rPr dirty="0" baseline="1388" sz="3000" spc="-315">
                <a:latin typeface="Arial MT"/>
                <a:cs typeface="Arial MT"/>
              </a:rPr>
              <a:t>a</a:t>
            </a:r>
            <a:r>
              <a:rPr dirty="0" baseline="1388" sz="3000" spc="-135">
                <a:latin typeface="Arial MT"/>
                <a:cs typeface="Arial MT"/>
              </a:rPr>
              <a:t>l</a:t>
            </a:r>
            <a:r>
              <a:rPr dirty="0" baseline="1388" sz="3000" spc="-150">
                <a:latin typeface="Arial MT"/>
                <a:cs typeface="Arial MT"/>
              </a:rPr>
              <a:t>;</a:t>
            </a:r>
            <a:r>
              <a:rPr dirty="0" baseline="1388" sz="3000" spc="-150">
                <a:latin typeface="Arial MT"/>
                <a:cs typeface="Arial MT"/>
              </a:rPr>
              <a:t> </a:t>
            </a:r>
            <a:r>
              <a:rPr dirty="0" baseline="1388" sz="3000" spc="-315">
                <a:latin typeface="Arial MT"/>
                <a:cs typeface="Arial MT"/>
              </a:rPr>
              <a:t>e</a:t>
            </a:r>
            <a:r>
              <a:rPr dirty="0" baseline="1388" sz="3000" spc="-345">
                <a:latin typeface="Arial MT"/>
                <a:cs typeface="Arial MT"/>
              </a:rPr>
              <a:t>V</a:t>
            </a:r>
            <a:r>
              <a:rPr dirty="0" baseline="-21739" sz="1725" spc="-172">
                <a:latin typeface="Arial MT"/>
                <a:cs typeface="Arial MT"/>
              </a:rPr>
              <a:t>o</a:t>
            </a:r>
            <a:r>
              <a:rPr dirty="0" baseline="-21739" sz="1725" spc="195">
                <a:latin typeface="Arial MT"/>
                <a:cs typeface="Arial MT"/>
              </a:rPr>
              <a:t> </a:t>
            </a:r>
            <a:r>
              <a:rPr dirty="0" baseline="1388" sz="3000" spc="-300">
                <a:latin typeface="Arial MT"/>
                <a:cs typeface="Arial MT"/>
              </a:rPr>
              <a:t>b</a:t>
            </a:r>
            <a:r>
              <a:rPr dirty="0" baseline="1388" sz="3000" spc="-315">
                <a:latin typeface="Arial MT"/>
                <a:cs typeface="Arial MT"/>
              </a:rPr>
              <a:t>a</a:t>
            </a:r>
            <a:r>
              <a:rPr dirty="0" baseline="1388" sz="3000" spc="-187">
                <a:latin typeface="Arial MT"/>
                <a:cs typeface="Arial MT"/>
              </a:rPr>
              <a:t>rr</a:t>
            </a:r>
            <a:r>
              <a:rPr dirty="0" baseline="1388" sz="3000" spc="-135">
                <a:latin typeface="Arial MT"/>
                <a:cs typeface="Arial MT"/>
              </a:rPr>
              <a:t>i</a:t>
            </a:r>
            <a:r>
              <a:rPr dirty="0" baseline="1388" sz="3000" spc="-300">
                <a:latin typeface="Arial MT"/>
                <a:cs typeface="Arial MT"/>
              </a:rPr>
              <a:t>e</a:t>
            </a:r>
            <a:r>
              <a:rPr dirty="0" baseline="1388" sz="3000" spc="-187">
                <a:latin typeface="Arial MT"/>
                <a:cs typeface="Arial MT"/>
              </a:rPr>
              <a:t>r</a:t>
            </a:r>
            <a:r>
              <a:rPr dirty="0" baseline="1388" sz="3000" spc="-157">
                <a:latin typeface="Arial MT"/>
                <a:cs typeface="Arial MT"/>
              </a:rPr>
              <a:t> </a:t>
            </a:r>
            <a:r>
              <a:rPr dirty="0" baseline="1388" sz="3000" spc="-150">
                <a:latin typeface="Arial MT"/>
                <a:cs typeface="Arial MT"/>
              </a:rPr>
              <a:t>t</a:t>
            </a:r>
            <a:r>
              <a:rPr dirty="0" baseline="1388" sz="3000" spc="-307">
                <a:latin typeface="Arial MT"/>
                <a:cs typeface="Arial MT"/>
              </a:rPr>
              <a:t>o</a:t>
            </a:r>
            <a:r>
              <a:rPr dirty="0" baseline="1388" sz="3000" spc="-150">
                <a:latin typeface="Arial MT"/>
                <a:cs typeface="Arial MT"/>
              </a:rPr>
              <a:t> </a:t>
            </a:r>
            <a:r>
              <a:rPr dirty="0" baseline="1388" sz="3000" spc="-277">
                <a:latin typeface="Arial MT"/>
                <a:cs typeface="Arial MT"/>
              </a:rPr>
              <a:t>s</a:t>
            </a:r>
            <a:r>
              <a:rPr dirty="0" baseline="1388" sz="3000" spc="-150">
                <a:latin typeface="Arial MT"/>
                <a:cs typeface="Arial MT"/>
              </a:rPr>
              <a:t>t</a:t>
            </a:r>
            <a:r>
              <a:rPr dirty="0" baseline="1388" sz="3000" spc="-315">
                <a:latin typeface="Arial MT"/>
                <a:cs typeface="Arial MT"/>
              </a:rPr>
              <a:t>o</a:t>
            </a:r>
            <a:r>
              <a:rPr dirty="0" baseline="1388" sz="3000" spc="-202">
                <a:latin typeface="Arial MT"/>
                <a:cs typeface="Arial MT"/>
              </a:rPr>
              <a:t>p  </a:t>
            </a:r>
            <a:r>
              <a:rPr dirty="0" sz="2000" spc="-210">
                <a:latin typeface="Arial MT"/>
                <a:cs typeface="Arial MT"/>
              </a:rPr>
              <a:t>e</a:t>
            </a:r>
            <a:r>
              <a:rPr dirty="0" sz="2000" spc="-90">
                <a:latin typeface="Arial MT"/>
                <a:cs typeface="Arial MT"/>
              </a:rPr>
              <a:t>l</a:t>
            </a:r>
            <a:r>
              <a:rPr dirty="0" sz="2000" spc="-210">
                <a:latin typeface="Arial MT"/>
                <a:cs typeface="Arial MT"/>
              </a:rPr>
              <a:t>e</a:t>
            </a:r>
            <a:r>
              <a:rPr dirty="0" sz="2000" spc="-175">
                <a:latin typeface="Arial MT"/>
                <a:cs typeface="Arial MT"/>
              </a:rPr>
              <a:t>c</a:t>
            </a:r>
            <a:r>
              <a:rPr dirty="0" sz="2000" spc="-110">
                <a:latin typeface="Arial MT"/>
                <a:cs typeface="Arial MT"/>
              </a:rPr>
              <a:t>t</a:t>
            </a:r>
            <a:r>
              <a:rPr dirty="0" sz="2000" spc="-114">
                <a:latin typeface="Arial MT"/>
                <a:cs typeface="Arial MT"/>
              </a:rPr>
              <a:t>r</a:t>
            </a:r>
            <a:r>
              <a:rPr dirty="0" sz="2000" spc="-210">
                <a:latin typeface="Arial MT"/>
                <a:cs typeface="Arial MT"/>
              </a:rPr>
              <a:t>o</a:t>
            </a:r>
            <a:r>
              <a:rPr dirty="0" sz="2000" spc="-204">
                <a:latin typeface="Arial MT"/>
                <a:cs typeface="Arial MT"/>
              </a:rPr>
              <a:t>n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an</a:t>
            </a:r>
            <a:r>
              <a:rPr dirty="0" sz="2000" spc="-204">
                <a:latin typeface="Arial MT"/>
                <a:cs typeface="Arial MT"/>
              </a:rPr>
              <a:t>d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ho</a:t>
            </a:r>
            <a:r>
              <a:rPr dirty="0" sz="2000" spc="-90">
                <a:latin typeface="Arial MT"/>
                <a:cs typeface="Arial MT"/>
              </a:rPr>
              <a:t>l</a:t>
            </a:r>
            <a:r>
              <a:rPr dirty="0" sz="2000" spc="-210">
                <a:latin typeface="Arial MT"/>
                <a:cs typeface="Arial MT"/>
              </a:rPr>
              <a:t>e</a:t>
            </a:r>
            <a:r>
              <a:rPr dirty="0" sz="2000" spc="-180">
                <a:latin typeface="Arial MT"/>
                <a:cs typeface="Arial MT"/>
              </a:rPr>
              <a:t>s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310">
                <a:latin typeface="Arial MT"/>
                <a:cs typeface="Arial MT"/>
              </a:rPr>
              <a:t>m</a:t>
            </a:r>
            <a:r>
              <a:rPr dirty="0" sz="2000" spc="-200">
                <a:latin typeface="Arial MT"/>
                <a:cs typeface="Arial MT"/>
              </a:rPr>
              <a:t>o</a:t>
            </a:r>
            <a:r>
              <a:rPr dirty="0" sz="2000" spc="-175">
                <a:latin typeface="Arial MT"/>
                <a:cs typeface="Arial MT"/>
              </a:rPr>
              <a:t>v</a:t>
            </a:r>
            <a:r>
              <a:rPr dirty="0" sz="2000" spc="-210">
                <a:latin typeface="Arial MT"/>
                <a:cs typeface="Arial MT"/>
              </a:rPr>
              <a:t>e</a:t>
            </a:r>
            <a:r>
              <a:rPr dirty="0" sz="2000" spc="-300">
                <a:latin typeface="Arial MT"/>
                <a:cs typeface="Arial MT"/>
              </a:rPr>
              <a:t>m</a:t>
            </a:r>
            <a:r>
              <a:rPr dirty="0" sz="2000" spc="-210">
                <a:latin typeface="Arial MT"/>
                <a:cs typeface="Arial MT"/>
              </a:rPr>
              <a:t>en</a:t>
            </a:r>
            <a:r>
              <a:rPr dirty="0" sz="2000" spc="-100">
                <a:latin typeface="Arial MT"/>
                <a:cs typeface="Arial MT"/>
              </a:rPr>
              <a:t>t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450" y="497840"/>
            <a:ext cx="24466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Arial MT"/>
                <a:cs typeface="Arial MT"/>
              </a:rPr>
              <a:t>In</a:t>
            </a:r>
            <a:r>
              <a:rPr dirty="0" sz="4400">
                <a:latin typeface="Arial MT"/>
                <a:cs typeface="Arial MT"/>
              </a:rPr>
              <a:t>s</a:t>
            </a:r>
            <a:r>
              <a:rPr dirty="0" sz="4400" spc="-5">
                <a:latin typeface="Arial MT"/>
                <a:cs typeface="Arial MT"/>
              </a:rPr>
              <a:t>ulators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634490"/>
            <a:ext cx="7901305" cy="4744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104838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 MT"/>
                <a:cs typeface="Arial MT"/>
              </a:rPr>
              <a:t>Insulators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have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high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resistance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so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current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does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not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flow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in </a:t>
            </a:r>
            <a:r>
              <a:rPr dirty="0" sz="3200">
                <a:latin typeface="Arial MT"/>
                <a:cs typeface="Arial MT"/>
              </a:rPr>
              <a:t>them.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 MT"/>
                <a:cs typeface="Arial MT"/>
              </a:rPr>
              <a:t>Good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insulators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include:</a:t>
            </a:r>
            <a:endParaRPr sz="32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700"/>
              </a:spcBef>
            </a:pPr>
            <a:r>
              <a:rPr dirty="0" baseline="2976" sz="4200">
                <a:latin typeface="Arial MT"/>
                <a:cs typeface="Arial MT"/>
              </a:rPr>
              <a:t>–</a:t>
            </a:r>
            <a:r>
              <a:rPr dirty="0" baseline="2976" sz="4200" spc="-142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Glass, </a:t>
            </a:r>
            <a:r>
              <a:rPr dirty="0" sz="2800">
                <a:latin typeface="Arial MT"/>
                <a:cs typeface="Arial MT"/>
              </a:rPr>
              <a:t>ceramic,</a:t>
            </a:r>
            <a:r>
              <a:rPr dirty="0" sz="2800" spc="-5">
                <a:latin typeface="Arial MT"/>
                <a:cs typeface="Arial MT"/>
              </a:rPr>
              <a:t> plastics, </a:t>
            </a:r>
            <a:r>
              <a:rPr dirty="0" sz="2800">
                <a:latin typeface="Arial MT"/>
                <a:cs typeface="Arial MT"/>
              </a:rPr>
              <a:t>&amp;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wood</a:t>
            </a:r>
            <a:endParaRPr sz="28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 MT"/>
                <a:cs typeface="Arial MT"/>
              </a:rPr>
              <a:t>Most </a:t>
            </a:r>
            <a:r>
              <a:rPr dirty="0" sz="3200" spc="-5">
                <a:latin typeface="Arial MT"/>
                <a:cs typeface="Arial MT"/>
              </a:rPr>
              <a:t>insulators </a:t>
            </a:r>
            <a:r>
              <a:rPr dirty="0" sz="3200">
                <a:latin typeface="Arial MT"/>
                <a:cs typeface="Arial MT"/>
              </a:rPr>
              <a:t>are compounds of several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elements.</a:t>
            </a:r>
            <a:endParaRPr sz="3200">
              <a:latin typeface="Arial MT"/>
              <a:cs typeface="Arial MT"/>
            </a:endParaRPr>
          </a:p>
          <a:p>
            <a:pPr marL="354965" marR="441325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The </a:t>
            </a:r>
            <a:r>
              <a:rPr dirty="0" sz="3200">
                <a:latin typeface="Arial MT"/>
                <a:cs typeface="Arial MT"/>
              </a:rPr>
              <a:t>atoms are </a:t>
            </a:r>
            <a:r>
              <a:rPr dirty="0" sz="3200" spc="-5">
                <a:latin typeface="Arial MT"/>
                <a:cs typeface="Arial MT"/>
              </a:rPr>
              <a:t>tightly </a:t>
            </a:r>
            <a:r>
              <a:rPr dirty="0" sz="3200">
                <a:latin typeface="Arial MT"/>
                <a:cs typeface="Arial MT"/>
              </a:rPr>
              <a:t>bound </a:t>
            </a:r>
            <a:r>
              <a:rPr dirty="0" sz="3200" spc="-5">
                <a:latin typeface="Arial MT"/>
                <a:cs typeface="Arial MT"/>
              </a:rPr>
              <a:t>to </a:t>
            </a:r>
            <a:r>
              <a:rPr dirty="0" sz="3200">
                <a:latin typeface="Arial MT"/>
                <a:cs typeface="Arial MT"/>
              </a:rPr>
              <a:t>one 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another </a:t>
            </a:r>
            <a:r>
              <a:rPr dirty="0" sz="3200">
                <a:latin typeface="Arial MT"/>
                <a:cs typeface="Arial MT"/>
              </a:rPr>
              <a:t>so electrons are </a:t>
            </a:r>
            <a:r>
              <a:rPr dirty="0" sz="3200" spc="-5">
                <a:latin typeface="Arial MT"/>
                <a:cs typeface="Arial MT"/>
              </a:rPr>
              <a:t>difficult to strip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away</a:t>
            </a:r>
            <a:r>
              <a:rPr dirty="0" sz="3200" spc="-10">
                <a:latin typeface="Arial MT"/>
                <a:cs typeface="Arial MT"/>
              </a:rPr>
              <a:t> for </a:t>
            </a:r>
            <a:r>
              <a:rPr dirty="0" sz="3200">
                <a:latin typeface="Arial MT"/>
                <a:cs typeface="Arial MT"/>
              </a:rPr>
              <a:t>current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flow.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19" y="481329"/>
            <a:ext cx="77171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Application</a:t>
            </a:r>
            <a:r>
              <a:rPr dirty="0" spc="-40"/>
              <a:t> </a:t>
            </a:r>
            <a:r>
              <a:rPr dirty="0" spc="-5"/>
              <a:t>of</a:t>
            </a:r>
            <a:r>
              <a:rPr dirty="0" spc="-35"/>
              <a:t> </a:t>
            </a:r>
            <a:r>
              <a:rPr dirty="0" spc="-5"/>
              <a:t>Forward</a:t>
            </a:r>
            <a:r>
              <a:rPr dirty="0" spc="-45"/>
              <a:t> </a:t>
            </a:r>
            <a:r>
              <a:rPr dirty="0" spc="-5"/>
              <a:t>Bias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659" y="1633220"/>
            <a:ext cx="8263255" cy="439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7665" marR="177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2800" spc="-5">
                <a:latin typeface="Arial MT"/>
                <a:cs typeface="Arial MT"/>
              </a:rPr>
              <a:t>Suppose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that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degenerately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doped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p-n junction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 forward biased by </a:t>
            </a:r>
            <a:r>
              <a:rPr dirty="0" sz="2800">
                <a:latin typeface="Arial MT"/>
                <a:cs typeface="Arial MT"/>
              </a:rPr>
              <a:t>a </a:t>
            </a:r>
            <a:r>
              <a:rPr dirty="0" sz="2800" spc="-5">
                <a:latin typeface="Arial MT"/>
                <a:cs typeface="Arial MT"/>
              </a:rPr>
              <a:t>voltage greater than the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band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gap;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eV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&gt;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175">
                <a:latin typeface="Arial MT"/>
                <a:cs typeface="Arial MT"/>
              </a:rPr>
              <a:t>E</a:t>
            </a:r>
            <a:r>
              <a:rPr dirty="0" baseline="-24305" sz="2400" spc="-262">
                <a:latin typeface="Arial MT"/>
                <a:cs typeface="Arial MT"/>
              </a:rPr>
              <a:t>g</a:t>
            </a:r>
            <a:endParaRPr baseline="-24305" sz="2400">
              <a:latin typeface="Arial MT"/>
              <a:cs typeface="Arial MT"/>
            </a:endParaRPr>
          </a:p>
          <a:p>
            <a:pPr marL="367665" marR="727710" indent="-342900">
              <a:lnSpc>
                <a:spcPct val="111600"/>
              </a:lnSpc>
              <a:spcBef>
                <a:spcPts val="840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2800" spc="-10">
                <a:latin typeface="Arial MT"/>
                <a:cs typeface="Arial MT"/>
              </a:rPr>
              <a:t>The </a:t>
            </a:r>
            <a:r>
              <a:rPr dirty="0" sz="2800" spc="-5">
                <a:latin typeface="Arial MT"/>
                <a:cs typeface="Arial MT"/>
              </a:rPr>
              <a:t>separation </a:t>
            </a:r>
            <a:r>
              <a:rPr dirty="0" sz="2800" spc="-10">
                <a:latin typeface="Arial MT"/>
                <a:cs typeface="Arial MT"/>
              </a:rPr>
              <a:t>between </a:t>
            </a:r>
            <a:r>
              <a:rPr dirty="0" sz="2800" spc="-245">
                <a:latin typeface="Arial MT"/>
                <a:cs typeface="Arial MT"/>
              </a:rPr>
              <a:t>E</a:t>
            </a:r>
            <a:r>
              <a:rPr dirty="0" baseline="-22569" sz="2400" spc="-367">
                <a:latin typeface="Arial MT"/>
                <a:cs typeface="Arial MT"/>
              </a:rPr>
              <a:t>Fn</a:t>
            </a:r>
            <a:r>
              <a:rPr dirty="0" baseline="-22569" sz="2400" spc="-359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 </a:t>
            </a:r>
            <a:r>
              <a:rPr dirty="0" sz="2800" spc="-254">
                <a:latin typeface="Arial MT"/>
                <a:cs typeface="Arial MT"/>
              </a:rPr>
              <a:t>E</a:t>
            </a:r>
            <a:r>
              <a:rPr dirty="0" baseline="-22569" sz="2400" spc="-382">
                <a:latin typeface="Arial MT"/>
                <a:cs typeface="Arial MT"/>
              </a:rPr>
              <a:t>Fp</a:t>
            </a:r>
            <a:r>
              <a:rPr dirty="0" baseline="-22569" sz="2400" spc="-3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 </a:t>
            </a:r>
            <a:r>
              <a:rPr dirty="0" sz="2800" spc="-5">
                <a:latin typeface="Arial MT"/>
                <a:cs typeface="Arial MT"/>
              </a:rPr>
              <a:t>now the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applied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potential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energy</a:t>
            </a:r>
            <a:endParaRPr sz="2800">
              <a:latin typeface="Arial MT"/>
              <a:cs typeface="Arial MT"/>
            </a:endParaRPr>
          </a:p>
          <a:p>
            <a:pPr marL="367665" marR="124269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67665" algn="l"/>
                <a:tab pos="368300" algn="l"/>
                <a:tab pos="3739515" algn="l"/>
              </a:tabLst>
            </a:pPr>
            <a:r>
              <a:rPr dirty="0" sz="2800" spc="-10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applied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voltage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diminished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built-in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potential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barrier,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114">
                <a:latin typeface="Arial MT"/>
                <a:cs typeface="Arial MT"/>
              </a:rPr>
              <a:t>eV</a:t>
            </a:r>
            <a:r>
              <a:rPr dirty="0" baseline="-24305" sz="2400" spc="-172">
                <a:latin typeface="Arial MT"/>
                <a:cs typeface="Arial MT"/>
              </a:rPr>
              <a:t>o	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almost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zero.</a:t>
            </a:r>
            <a:endParaRPr sz="28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1160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2800" spc="-5">
                <a:latin typeface="Arial MT"/>
                <a:cs typeface="Arial MT"/>
              </a:rPr>
              <a:t>Electrons</a:t>
            </a:r>
            <a:r>
              <a:rPr dirty="0" sz="2800">
                <a:latin typeface="Arial MT"/>
                <a:cs typeface="Arial MT"/>
              </a:rPr>
              <a:t> can</a:t>
            </a:r>
            <a:r>
              <a:rPr dirty="0" sz="2800" spc="-5">
                <a:latin typeface="Arial MT"/>
                <a:cs typeface="Arial MT"/>
              </a:rPr>
              <a:t> now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flow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 p-side</a:t>
            </a:r>
            <a:endParaRPr sz="28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2800" spc="-5">
                <a:latin typeface="Arial MT"/>
                <a:cs typeface="Arial MT"/>
              </a:rPr>
              <a:t>Holes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can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now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flow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n-side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850" y="0"/>
            <a:ext cx="6623050" cy="15722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77795" marR="5080" indent="-2665730">
              <a:lnSpc>
                <a:spcPct val="100000"/>
              </a:lnSpc>
              <a:spcBef>
                <a:spcPts val="100"/>
              </a:spcBef>
              <a:tabLst>
                <a:tab pos="2548890" algn="l"/>
                <a:tab pos="4749800" algn="l"/>
              </a:tabLst>
            </a:pPr>
            <a:r>
              <a:rPr dirty="0" spc="-10">
                <a:latin typeface="Arial MT"/>
                <a:cs typeface="Arial MT"/>
              </a:rPr>
              <a:t>Population	</a:t>
            </a:r>
            <a:r>
              <a:rPr dirty="0" spc="-5">
                <a:latin typeface="Arial MT"/>
                <a:cs typeface="Arial MT"/>
              </a:rPr>
              <a:t>Inversion	in</a:t>
            </a:r>
            <a:r>
              <a:rPr dirty="0" spc="-105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Diode </a:t>
            </a:r>
            <a:r>
              <a:rPr dirty="0" spc="-1095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Laser</a:t>
            </a:r>
          </a:p>
          <a:p>
            <a:pPr marL="925830">
              <a:lnSpc>
                <a:spcPct val="100000"/>
              </a:lnSpc>
              <a:spcBef>
                <a:spcPts val="710"/>
              </a:spcBef>
            </a:pPr>
            <a:r>
              <a:rPr dirty="0" sz="1550" spc="-25">
                <a:latin typeface="Times New Roman"/>
                <a:cs typeface="Times New Roman"/>
              </a:rPr>
              <a:t>Energy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40300" y="1967229"/>
            <a:ext cx="2084070" cy="2203450"/>
            <a:chOff x="4940300" y="1967229"/>
            <a:chExt cx="2084070" cy="2203450"/>
          </a:xfrm>
        </p:grpSpPr>
        <p:sp>
          <p:nvSpPr>
            <p:cNvPr id="4" name="object 4"/>
            <p:cNvSpPr/>
            <p:nvPr/>
          </p:nvSpPr>
          <p:spPr>
            <a:xfrm>
              <a:off x="5707380" y="2301239"/>
              <a:ext cx="433070" cy="784860"/>
            </a:xfrm>
            <a:custGeom>
              <a:avLst/>
              <a:gdLst/>
              <a:ahLst/>
              <a:cxnLst/>
              <a:rect l="l" t="t" r="r" b="b"/>
              <a:pathLst>
                <a:path w="433070" h="784860">
                  <a:moveTo>
                    <a:pt x="433070" y="0"/>
                  </a:moveTo>
                  <a:lnTo>
                    <a:pt x="332740" y="50800"/>
                  </a:lnTo>
                  <a:lnTo>
                    <a:pt x="217170" y="167639"/>
                  </a:lnTo>
                  <a:lnTo>
                    <a:pt x="133350" y="283210"/>
                  </a:lnTo>
                  <a:lnTo>
                    <a:pt x="82550" y="383539"/>
                  </a:lnTo>
                  <a:lnTo>
                    <a:pt x="33020" y="584200"/>
                  </a:lnTo>
                  <a:lnTo>
                    <a:pt x="0" y="684530"/>
                  </a:lnTo>
                  <a:lnTo>
                    <a:pt x="0" y="784860"/>
                  </a:lnTo>
                  <a:lnTo>
                    <a:pt x="433070" y="784860"/>
                  </a:lnTo>
                  <a:lnTo>
                    <a:pt x="43307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90869" y="3086099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w="0" h="82550">
                  <a:moveTo>
                    <a:pt x="0" y="82550"/>
                  </a:moveTo>
                  <a:lnTo>
                    <a:pt x="0" y="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40300" y="1967229"/>
              <a:ext cx="166370" cy="2203450"/>
            </a:xfrm>
            <a:custGeom>
              <a:avLst/>
              <a:gdLst/>
              <a:ahLst/>
              <a:cxnLst/>
              <a:rect l="l" t="t" r="r" b="b"/>
              <a:pathLst>
                <a:path w="166370" h="2203450">
                  <a:moveTo>
                    <a:pt x="166370" y="1953260"/>
                  </a:moveTo>
                  <a:lnTo>
                    <a:pt x="82550" y="2070100"/>
                  </a:lnTo>
                  <a:lnTo>
                    <a:pt x="0" y="1953260"/>
                  </a:lnTo>
                  <a:lnTo>
                    <a:pt x="100330" y="2203450"/>
                  </a:lnTo>
                  <a:lnTo>
                    <a:pt x="166370" y="1953260"/>
                  </a:lnTo>
                  <a:close/>
                </a:path>
                <a:path w="166370" h="2203450">
                  <a:moveTo>
                    <a:pt x="166370" y="234950"/>
                  </a:moveTo>
                  <a:lnTo>
                    <a:pt x="100330" y="0"/>
                  </a:lnTo>
                  <a:lnTo>
                    <a:pt x="0" y="234950"/>
                  </a:lnTo>
                  <a:lnTo>
                    <a:pt x="82550" y="118110"/>
                  </a:lnTo>
                  <a:lnTo>
                    <a:pt x="166370" y="234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40630" y="2101849"/>
              <a:ext cx="0" cy="1951989"/>
            </a:xfrm>
            <a:custGeom>
              <a:avLst/>
              <a:gdLst/>
              <a:ahLst/>
              <a:cxnLst/>
              <a:rect l="l" t="t" r="r" b="b"/>
              <a:pathLst>
                <a:path w="0" h="1951989">
                  <a:moveTo>
                    <a:pt x="0" y="0"/>
                  </a:moveTo>
                  <a:lnTo>
                    <a:pt x="0" y="1951989"/>
                  </a:lnTo>
                </a:path>
              </a:pathLst>
            </a:custGeom>
            <a:ln w="33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06339" y="3086099"/>
              <a:ext cx="1084580" cy="0"/>
            </a:xfrm>
            <a:custGeom>
              <a:avLst/>
              <a:gdLst/>
              <a:ahLst/>
              <a:cxnLst/>
              <a:rect l="l" t="t" r="r" b="b"/>
              <a:pathLst>
                <a:path w="1084579" h="0">
                  <a:moveTo>
                    <a:pt x="0" y="0"/>
                  </a:moveTo>
                  <a:lnTo>
                    <a:pt x="1084579" y="0"/>
                  </a:lnTo>
                </a:path>
              </a:pathLst>
            </a:custGeom>
            <a:ln w="33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75450" y="2985769"/>
              <a:ext cx="248920" cy="182880"/>
            </a:xfrm>
            <a:custGeom>
              <a:avLst/>
              <a:gdLst/>
              <a:ahLst/>
              <a:cxnLst/>
              <a:rect l="l" t="t" r="r" b="b"/>
              <a:pathLst>
                <a:path w="248920" h="182880">
                  <a:moveTo>
                    <a:pt x="0" y="0"/>
                  </a:moveTo>
                  <a:lnTo>
                    <a:pt x="116840" y="100329"/>
                  </a:lnTo>
                  <a:lnTo>
                    <a:pt x="0" y="182879"/>
                  </a:lnTo>
                  <a:lnTo>
                    <a:pt x="248920" y="100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56960" y="3086099"/>
              <a:ext cx="751840" cy="0"/>
            </a:xfrm>
            <a:custGeom>
              <a:avLst/>
              <a:gdLst/>
              <a:ahLst/>
              <a:cxnLst/>
              <a:rect l="l" t="t" r="r" b="b"/>
              <a:pathLst>
                <a:path w="751840" h="0">
                  <a:moveTo>
                    <a:pt x="0" y="0"/>
                  </a:moveTo>
                  <a:lnTo>
                    <a:pt x="751839" y="0"/>
                  </a:lnTo>
                </a:path>
              </a:pathLst>
            </a:custGeom>
            <a:ln w="33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07380" y="2268219"/>
              <a:ext cx="433070" cy="801370"/>
            </a:xfrm>
            <a:custGeom>
              <a:avLst/>
              <a:gdLst/>
              <a:ahLst/>
              <a:cxnLst/>
              <a:rect l="l" t="t" r="r" b="b"/>
              <a:pathLst>
                <a:path w="433070" h="801369">
                  <a:moveTo>
                    <a:pt x="0" y="801369"/>
                  </a:moveTo>
                  <a:lnTo>
                    <a:pt x="0" y="683259"/>
                  </a:lnTo>
                </a:path>
                <a:path w="433070" h="801369">
                  <a:moveTo>
                    <a:pt x="0" y="683259"/>
                  </a:moveTo>
                  <a:lnTo>
                    <a:pt x="33020" y="567689"/>
                  </a:lnTo>
                </a:path>
                <a:path w="433070" h="801369">
                  <a:moveTo>
                    <a:pt x="33020" y="567689"/>
                  </a:moveTo>
                  <a:lnTo>
                    <a:pt x="66040" y="467359"/>
                  </a:lnTo>
                </a:path>
                <a:path w="433070" h="801369">
                  <a:moveTo>
                    <a:pt x="66040" y="467359"/>
                  </a:moveTo>
                  <a:lnTo>
                    <a:pt x="100330" y="367029"/>
                  </a:lnTo>
                </a:path>
                <a:path w="433070" h="801369">
                  <a:moveTo>
                    <a:pt x="100330" y="367029"/>
                  </a:moveTo>
                  <a:lnTo>
                    <a:pt x="166370" y="266700"/>
                  </a:lnTo>
                </a:path>
                <a:path w="433070" h="801369">
                  <a:moveTo>
                    <a:pt x="166370" y="266700"/>
                  </a:moveTo>
                  <a:lnTo>
                    <a:pt x="233680" y="166369"/>
                  </a:lnTo>
                </a:path>
                <a:path w="433070" h="801369">
                  <a:moveTo>
                    <a:pt x="233680" y="166369"/>
                  </a:moveTo>
                  <a:lnTo>
                    <a:pt x="299720" y="100329"/>
                  </a:lnTo>
                </a:path>
                <a:path w="433070" h="801369">
                  <a:moveTo>
                    <a:pt x="299720" y="100329"/>
                  </a:moveTo>
                  <a:lnTo>
                    <a:pt x="350520" y="49529"/>
                  </a:lnTo>
                </a:path>
                <a:path w="433070" h="801369">
                  <a:moveTo>
                    <a:pt x="350520" y="49529"/>
                  </a:moveTo>
                  <a:lnTo>
                    <a:pt x="400050" y="33019"/>
                  </a:lnTo>
                </a:path>
                <a:path w="433070" h="801369">
                  <a:moveTo>
                    <a:pt x="400050" y="33019"/>
                  </a:moveTo>
                  <a:lnTo>
                    <a:pt x="416560" y="0"/>
                  </a:lnTo>
                </a:path>
                <a:path w="433070" h="801369">
                  <a:moveTo>
                    <a:pt x="416560" y="0"/>
                  </a:moveTo>
                  <a:lnTo>
                    <a:pt x="433070" y="0"/>
                  </a:lnTo>
                </a:path>
              </a:pathLst>
            </a:custGeom>
            <a:ln w="33020">
              <a:solidFill>
                <a:srgbClr val="ED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23940" y="2268219"/>
              <a:ext cx="33020" cy="149860"/>
            </a:xfrm>
            <a:custGeom>
              <a:avLst/>
              <a:gdLst/>
              <a:ahLst/>
              <a:cxnLst/>
              <a:rect l="l" t="t" r="r" b="b"/>
              <a:pathLst>
                <a:path w="33020" h="149860">
                  <a:moveTo>
                    <a:pt x="3302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33020"/>
                  </a:lnTo>
                  <a:lnTo>
                    <a:pt x="0" y="66040"/>
                  </a:lnTo>
                  <a:lnTo>
                    <a:pt x="0" y="100330"/>
                  </a:lnTo>
                  <a:lnTo>
                    <a:pt x="0" y="149860"/>
                  </a:lnTo>
                  <a:lnTo>
                    <a:pt x="33020" y="149860"/>
                  </a:lnTo>
                  <a:lnTo>
                    <a:pt x="33020" y="100330"/>
                  </a:lnTo>
                  <a:lnTo>
                    <a:pt x="33020" y="66040"/>
                  </a:lnTo>
                  <a:lnTo>
                    <a:pt x="33020" y="33020"/>
                  </a:lnTo>
                  <a:lnTo>
                    <a:pt x="33020" y="16510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ED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140450" y="2418079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w="0" h="50800">
                  <a:moveTo>
                    <a:pt x="-16510" y="25400"/>
                  </a:moveTo>
                  <a:lnTo>
                    <a:pt x="16510" y="25400"/>
                  </a:lnTo>
                </a:path>
              </a:pathLst>
            </a:custGeom>
            <a:ln w="50800">
              <a:solidFill>
                <a:srgbClr val="ED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140450" y="2468879"/>
              <a:ext cx="0" cy="233679"/>
            </a:xfrm>
            <a:custGeom>
              <a:avLst/>
              <a:gdLst/>
              <a:ahLst/>
              <a:cxnLst/>
              <a:rect l="l" t="t" r="r" b="b"/>
              <a:pathLst>
                <a:path w="0" h="233680">
                  <a:moveTo>
                    <a:pt x="0" y="0"/>
                  </a:moveTo>
                  <a:lnTo>
                    <a:pt x="0" y="66040"/>
                  </a:lnTo>
                </a:path>
                <a:path w="0" h="233680">
                  <a:moveTo>
                    <a:pt x="0" y="66040"/>
                  </a:moveTo>
                  <a:lnTo>
                    <a:pt x="0" y="149860"/>
                  </a:lnTo>
                </a:path>
                <a:path w="0" h="233680">
                  <a:moveTo>
                    <a:pt x="0" y="149860"/>
                  </a:moveTo>
                  <a:lnTo>
                    <a:pt x="0" y="233680"/>
                  </a:lnTo>
                </a:path>
              </a:pathLst>
            </a:custGeom>
            <a:ln w="33020">
              <a:solidFill>
                <a:srgbClr val="ED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140450" y="2702559"/>
              <a:ext cx="0" cy="701040"/>
            </a:xfrm>
            <a:custGeom>
              <a:avLst/>
              <a:gdLst/>
              <a:ahLst/>
              <a:cxnLst/>
              <a:rect l="l" t="t" r="r" b="b"/>
              <a:pathLst>
                <a:path w="0" h="701039">
                  <a:moveTo>
                    <a:pt x="0" y="0"/>
                  </a:moveTo>
                  <a:lnTo>
                    <a:pt x="0" y="66039"/>
                  </a:lnTo>
                </a:path>
                <a:path w="0" h="701039">
                  <a:moveTo>
                    <a:pt x="0" y="416560"/>
                  </a:moveTo>
                  <a:lnTo>
                    <a:pt x="0" y="701039"/>
                  </a:lnTo>
                </a:path>
              </a:pathLst>
            </a:custGeom>
            <a:ln w="33020">
              <a:solidFill>
                <a:srgbClr val="ED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40450" y="3403599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w="0" h="215900">
                  <a:moveTo>
                    <a:pt x="0" y="0"/>
                  </a:moveTo>
                  <a:lnTo>
                    <a:pt x="0" y="82550"/>
                  </a:lnTo>
                </a:path>
                <a:path w="0" h="215900">
                  <a:moveTo>
                    <a:pt x="0" y="82550"/>
                  </a:moveTo>
                  <a:lnTo>
                    <a:pt x="0" y="149860"/>
                  </a:lnTo>
                </a:path>
                <a:path w="0" h="215900">
                  <a:moveTo>
                    <a:pt x="0" y="149860"/>
                  </a:moveTo>
                  <a:lnTo>
                    <a:pt x="0" y="215900"/>
                  </a:lnTo>
                </a:path>
              </a:pathLst>
            </a:custGeom>
            <a:ln w="33020">
              <a:solidFill>
                <a:srgbClr val="ED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140450" y="3619500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w="0" h="34289">
                  <a:moveTo>
                    <a:pt x="-16510" y="17144"/>
                  </a:moveTo>
                  <a:lnTo>
                    <a:pt x="16510" y="17144"/>
                  </a:lnTo>
                </a:path>
              </a:pathLst>
            </a:custGeom>
            <a:ln w="34289">
              <a:solidFill>
                <a:srgbClr val="ED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140450" y="3653789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w="0" h="49529">
                  <a:moveTo>
                    <a:pt x="-16510" y="24764"/>
                  </a:moveTo>
                  <a:lnTo>
                    <a:pt x="16510" y="24764"/>
                  </a:lnTo>
                </a:path>
              </a:pathLst>
            </a:custGeom>
            <a:ln w="49530">
              <a:solidFill>
                <a:srgbClr val="ED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40450" y="3703319"/>
              <a:ext cx="17780" cy="33020"/>
            </a:xfrm>
            <a:custGeom>
              <a:avLst/>
              <a:gdLst/>
              <a:ahLst/>
              <a:cxnLst/>
              <a:rect l="l" t="t" r="r" b="b"/>
              <a:pathLst>
                <a:path w="17779" h="33020">
                  <a:moveTo>
                    <a:pt x="0" y="0"/>
                  </a:moveTo>
                  <a:lnTo>
                    <a:pt x="17779" y="33019"/>
                  </a:lnTo>
                </a:path>
              </a:pathLst>
            </a:custGeom>
            <a:ln w="33020">
              <a:solidFill>
                <a:srgbClr val="ED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141707" y="3736339"/>
              <a:ext cx="33655" cy="34290"/>
            </a:xfrm>
            <a:custGeom>
              <a:avLst/>
              <a:gdLst/>
              <a:ahLst/>
              <a:cxnLst/>
              <a:rect l="l" t="t" r="r" b="b"/>
              <a:pathLst>
                <a:path w="33654" h="34289">
                  <a:moveTo>
                    <a:pt x="33032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34290"/>
                  </a:lnTo>
                  <a:lnTo>
                    <a:pt x="33032" y="34290"/>
                  </a:lnTo>
                  <a:lnTo>
                    <a:pt x="33032" y="17780"/>
                  </a:lnTo>
                  <a:lnTo>
                    <a:pt x="33032" y="0"/>
                  </a:lnTo>
                  <a:close/>
                </a:path>
              </a:pathLst>
            </a:custGeom>
            <a:solidFill>
              <a:srgbClr val="ED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58230" y="3770629"/>
              <a:ext cx="633730" cy="383540"/>
            </a:xfrm>
            <a:custGeom>
              <a:avLst/>
              <a:gdLst/>
              <a:ahLst/>
              <a:cxnLst/>
              <a:rect l="l" t="t" r="r" b="b"/>
              <a:pathLst>
                <a:path w="633729" h="383539">
                  <a:moveTo>
                    <a:pt x="0" y="0"/>
                  </a:moveTo>
                  <a:lnTo>
                    <a:pt x="16510" y="33020"/>
                  </a:lnTo>
                </a:path>
                <a:path w="633729" h="383539">
                  <a:moveTo>
                    <a:pt x="16510" y="33020"/>
                  </a:moveTo>
                  <a:lnTo>
                    <a:pt x="33020" y="49530"/>
                  </a:lnTo>
                </a:path>
                <a:path w="633729" h="383539">
                  <a:moveTo>
                    <a:pt x="33020" y="49530"/>
                  </a:moveTo>
                  <a:lnTo>
                    <a:pt x="49530" y="66040"/>
                  </a:lnTo>
                </a:path>
                <a:path w="633729" h="383539">
                  <a:moveTo>
                    <a:pt x="49530" y="66040"/>
                  </a:moveTo>
                  <a:lnTo>
                    <a:pt x="82550" y="99060"/>
                  </a:lnTo>
                </a:path>
                <a:path w="633729" h="383539">
                  <a:moveTo>
                    <a:pt x="82550" y="99060"/>
                  </a:moveTo>
                  <a:lnTo>
                    <a:pt x="132080" y="149860"/>
                  </a:lnTo>
                </a:path>
                <a:path w="633729" h="383539">
                  <a:moveTo>
                    <a:pt x="132080" y="149860"/>
                  </a:moveTo>
                  <a:lnTo>
                    <a:pt x="166370" y="166370"/>
                  </a:lnTo>
                </a:path>
                <a:path w="633729" h="383539">
                  <a:moveTo>
                    <a:pt x="166370" y="166370"/>
                  </a:moveTo>
                  <a:lnTo>
                    <a:pt x="199390" y="199390"/>
                  </a:lnTo>
                </a:path>
                <a:path w="633729" h="383539">
                  <a:moveTo>
                    <a:pt x="199390" y="199390"/>
                  </a:moveTo>
                  <a:lnTo>
                    <a:pt x="248920" y="232410"/>
                  </a:lnTo>
                </a:path>
                <a:path w="633729" h="383539">
                  <a:moveTo>
                    <a:pt x="248920" y="232410"/>
                  </a:moveTo>
                  <a:lnTo>
                    <a:pt x="316230" y="250190"/>
                  </a:lnTo>
                </a:path>
                <a:path w="633729" h="383539">
                  <a:moveTo>
                    <a:pt x="316230" y="250190"/>
                  </a:moveTo>
                  <a:lnTo>
                    <a:pt x="383540" y="283210"/>
                  </a:lnTo>
                </a:path>
                <a:path w="633729" h="383539">
                  <a:moveTo>
                    <a:pt x="383540" y="283210"/>
                  </a:moveTo>
                  <a:lnTo>
                    <a:pt x="449579" y="316230"/>
                  </a:lnTo>
                </a:path>
                <a:path w="633729" h="383539">
                  <a:moveTo>
                    <a:pt x="449579" y="316230"/>
                  </a:moveTo>
                  <a:lnTo>
                    <a:pt x="533400" y="350520"/>
                  </a:lnTo>
                </a:path>
                <a:path w="633729" h="383539">
                  <a:moveTo>
                    <a:pt x="533400" y="350520"/>
                  </a:moveTo>
                  <a:lnTo>
                    <a:pt x="633729" y="383540"/>
                  </a:lnTo>
                </a:path>
              </a:pathLst>
            </a:custGeom>
            <a:ln w="33020">
              <a:solidFill>
                <a:srgbClr val="ED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158230" y="2118359"/>
              <a:ext cx="0" cy="133350"/>
            </a:xfrm>
            <a:custGeom>
              <a:avLst/>
              <a:gdLst/>
              <a:ahLst/>
              <a:cxnLst/>
              <a:rect l="l" t="t" r="r" b="b"/>
              <a:pathLst>
                <a:path w="0" h="133350">
                  <a:moveTo>
                    <a:pt x="0" y="133350"/>
                  </a:moveTo>
                  <a:lnTo>
                    <a:pt x="0" y="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095490" y="2915195"/>
            <a:ext cx="24193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10" i="1">
                <a:latin typeface="Times New Roman"/>
                <a:cs typeface="Times New Roman"/>
              </a:rPr>
              <a:t>h</a:t>
            </a:r>
            <a:r>
              <a:rPr dirty="0" sz="1600" spc="-15"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52440" y="3172460"/>
            <a:ext cx="259715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550" spc="-15" i="1">
                <a:latin typeface="Times New Roman"/>
                <a:cs typeface="Times New Roman"/>
              </a:rPr>
              <a:t>E</a:t>
            </a:r>
            <a:r>
              <a:rPr dirty="0" baseline="-29100" sz="1575" spc="-22" i="1">
                <a:latin typeface="Times New Roman"/>
                <a:cs typeface="Times New Roman"/>
              </a:rPr>
              <a:t>g</a:t>
            </a:r>
            <a:endParaRPr baseline="-29100" sz="157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26279" y="1687830"/>
            <a:ext cx="991869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25">
                <a:latin typeface="Times New Roman"/>
                <a:cs typeface="Times New Roman"/>
              </a:rPr>
              <a:t>Optical</a:t>
            </a:r>
            <a:r>
              <a:rPr dirty="0" sz="1550" spc="-95">
                <a:latin typeface="Times New Roman"/>
                <a:cs typeface="Times New Roman"/>
              </a:rPr>
              <a:t> </a:t>
            </a:r>
            <a:r>
              <a:rPr dirty="0" sz="1550" spc="-50">
                <a:latin typeface="Times New Roman"/>
                <a:cs typeface="Times New Roman"/>
              </a:rPr>
              <a:t>gain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69609" y="1854199"/>
            <a:ext cx="876935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17921" sz="2325" spc="52" i="1">
                <a:latin typeface="Times New Roman"/>
                <a:cs typeface="Times New Roman"/>
              </a:rPr>
              <a:t>E</a:t>
            </a:r>
            <a:r>
              <a:rPr dirty="0" sz="1050" spc="35" i="1">
                <a:latin typeface="Times New Roman"/>
                <a:cs typeface="Times New Roman"/>
              </a:rPr>
              <a:t>Fn</a:t>
            </a:r>
            <a:r>
              <a:rPr dirty="0" sz="1050" spc="235" i="1">
                <a:latin typeface="Times New Roman"/>
                <a:cs typeface="Times New Roman"/>
              </a:rPr>
              <a:t> </a:t>
            </a:r>
            <a:r>
              <a:rPr dirty="0" baseline="17921" sz="2325" spc="22">
                <a:latin typeface="Symbol"/>
                <a:cs typeface="Symbol"/>
              </a:rPr>
              <a:t></a:t>
            </a:r>
            <a:r>
              <a:rPr dirty="0" baseline="17921" sz="2325" spc="37">
                <a:latin typeface="Times New Roman"/>
                <a:cs typeface="Times New Roman"/>
              </a:rPr>
              <a:t> </a:t>
            </a:r>
            <a:r>
              <a:rPr dirty="0" baseline="17921" sz="2325" spc="52" i="1">
                <a:latin typeface="Times New Roman"/>
                <a:cs typeface="Times New Roman"/>
              </a:rPr>
              <a:t>E</a:t>
            </a:r>
            <a:r>
              <a:rPr dirty="0" sz="1050" spc="35" i="1">
                <a:latin typeface="Times New Roman"/>
                <a:cs typeface="Times New Roman"/>
              </a:rPr>
              <a:t>Fp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873750" y="2418079"/>
            <a:ext cx="1150620" cy="1711325"/>
            <a:chOff x="5873750" y="2418079"/>
            <a:chExt cx="1150620" cy="1711325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3750" y="2418079"/>
              <a:ext cx="250189" cy="36703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107429" y="2785109"/>
              <a:ext cx="33020" cy="317500"/>
            </a:xfrm>
            <a:custGeom>
              <a:avLst/>
              <a:gdLst/>
              <a:ahLst/>
              <a:cxnLst/>
              <a:rect l="l" t="t" r="r" b="b"/>
              <a:pathLst>
                <a:path w="33020" h="317500">
                  <a:moveTo>
                    <a:pt x="16510" y="-16510"/>
                  </a:moveTo>
                  <a:lnTo>
                    <a:pt x="16510" y="334010"/>
                  </a:lnTo>
                </a:path>
              </a:pathLst>
            </a:custGeom>
            <a:ln w="6604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140450" y="3102609"/>
              <a:ext cx="100330" cy="584200"/>
            </a:xfrm>
            <a:custGeom>
              <a:avLst/>
              <a:gdLst/>
              <a:ahLst/>
              <a:cxnLst/>
              <a:rect l="l" t="t" r="r" b="b"/>
              <a:pathLst>
                <a:path w="100329" h="584200">
                  <a:moveTo>
                    <a:pt x="0" y="0"/>
                  </a:moveTo>
                  <a:lnTo>
                    <a:pt x="50800" y="334010"/>
                  </a:lnTo>
                </a:path>
                <a:path w="100329" h="584200">
                  <a:moveTo>
                    <a:pt x="50800" y="334010"/>
                  </a:moveTo>
                  <a:lnTo>
                    <a:pt x="67310" y="400050"/>
                  </a:lnTo>
                </a:path>
                <a:path w="100329" h="584200">
                  <a:moveTo>
                    <a:pt x="67310" y="400050"/>
                  </a:moveTo>
                  <a:lnTo>
                    <a:pt x="67310" y="467360"/>
                  </a:lnTo>
                </a:path>
                <a:path w="100329" h="584200">
                  <a:moveTo>
                    <a:pt x="67310" y="467360"/>
                  </a:moveTo>
                  <a:lnTo>
                    <a:pt x="83820" y="533400"/>
                  </a:lnTo>
                </a:path>
                <a:path w="100329" h="584200">
                  <a:moveTo>
                    <a:pt x="83820" y="533400"/>
                  </a:moveTo>
                  <a:lnTo>
                    <a:pt x="100329" y="584200"/>
                  </a:lnTo>
                </a:path>
              </a:pathLst>
            </a:custGeom>
            <a:ln w="3302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240779" y="3686809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w="0" h="49529">
                  <a:moveTo>
                    <a:pt x="-16510" y="24764"/>
                  </a:moveTo>
                  <a:lnTo>
                    <a:pt x="16510" y="24764"/>
                  </a:lnTo>
                </a:path>
              </a:pathLst>
            </a:custGeom>
            <a:ln w="49529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240779" y="3736339"/>
              <a:ext cx="16510" cy="34290"/>
            </a:xfrm>
            <a:custGeom>
              <a:avLst/>
              <a:gdLst/>
              <a:ahLst/>
              <a:cxnLst/>
              <a:rect l="l" t="t" r="r" b="b"/>
              <a:pathLst>
                <a:path w="16510" h="34289">
                  <a:moveTo>
                    <a:pt x="0" y="0"/>
                  </a:moveTo>
                  <a:lnTo>
                    <a:pt x="16510" y="34290"/>
                  </a:lnTo>
                </a:path>
              </a:pathLst>
            </a:custGeom>
            <a:ln w="3302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257290" y="3770629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39">
                  <a:moveTo>
                    <a:pt x="-16510" y="7620"/>
                  </a:moveTo>
                  <a:lnTo>
                    <a:pt x="16510" y="7620"/>
                  </a:lnTo>
                </a:path>
              </a:pathLst>
            </a:custGeom>
            <a:ln w="15239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257290" y="3785869"/>
              <a:ext cx="217170" cy="200660"/>
            </a:xfrm>
            <a:custGeom>
              <a:avLst/>
              <a:gdLst/>
              <a:ahLst/>
              <a:cxnLst/>
              <a:rect l="l" t="t" r="r" b="b"/>
              <a:pathLst>
                <a:path w="217170" h="200660">
                  <a:moveTo>
                    <a:pt x="0" y="0"/>
                  </a:moveTo>
                  <a:lnTo>
                    <a:pt x="17780" y="17779"/>
                  </a:lnTo>
                </a:path>
                <a:path w="217170" h="200660">
                  <a:moveTo>
                    <a:pt x="17780" y="17779"/>
                  </a:moveTo>
                  <a:lnTo>
                    <a:pt x="50800" y="50799"/>
                  </a:lnTo>
                </a:path>
                <a:path w="217170" h="200660">
                  <a:moveTo>
                    <a:pt x="50800" y="50799"/>
                  </a:moveTo>
                  <a:lnTo>
                    <a:pt x="83820" y="83819"/>
                  </a:lnTo>
                </a:path>
                <a:path w="217170" h="200660">
                  <a:moveTo>
                    <a:pt x="83820" y="83819"/>
                  </a:moveTo>
                  <a:lnTo>
                    <a:pt x="133350" y="134619"/>
                  </a:lnTo>
                </a:path>
                <a:path w="217170" h="200660">
                  <a:moveTo>
                    <a:pt x="133350" y="134619"/>
                  </a:moveTo>
                  <a:lnTo>
                    <a:pt x="217170" y="200659"/>
                  </a:lnTo>
                </a:path>
              </a:pathLst>
            </a:custGeom>
            <a:ln w="3302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275070" y="3736339"/>
              <a:ext cx="749300" cy="384810"/>
            </a:xfrm>
            <a:custGeom>
              <a:avLst/>
              <a:gdLst/>
              <a:ahLst/>
              <a:cxnLst/>
              <a:rect l="l" t="t" r="r" b="b"/>
              <a:pathLst>
                <a:path w="749300" h="384810">
                  <a:moveTo>
                    <a:pt x="0" y="0"/>
                  </a:moveTo>
                  <a:lnTo>
                    <a:pt x="732789" y="0"/>
                  </a:lnTo>
                </a:path>
                <a:path w="749300" h="384810">
                  <a:moveTo>
                    <a:pt x="482600" y="384810"/>
                  </a:moveTo>
                  <a:lnTo>
                    <a:pt x="749300" y="38481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376420" y="4157979"/>
            <a:ext cx="1542415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25">
                <a:latin typeface="Times New Roman"/>
                <a:cs typeface="Times New Roman"/>
              </a:rPr>
              <a:t>Optical</a:t>
            </a:r>
            <a:r>
              <a:rPr dirty="0" sz="1550" spc="-95">
                <a:latin typeface="Times New Roman"/>
                <a:cs typeface="Times New Roman"/>
              </a:rPr>
              <a:t> </a:t>
            </a:r>
            <a:r>
              <a:rPr dirty="0" sz="1550" spc="25">
                <a:latin typeface="Times New Roman"/>
                <a:cs typeface="Times New Roman"/>
              </a:rPr>
              <a:t>absorption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43779" y="2922270"/>
            <a:ext cx="117475" cy="246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-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678304" y="2368550"/>
            <a:ext cx="1943735" cy="2219960"/>
            <a:chOff x="1678304" y="2368550"/>
            <a:chExt cx="1943735" cy="2219960"/>
          </a:xfrm>
        </p:grpSpPr>
        <p:sp>
          <p:nvSpPr>
            <p:cNvPr id="39" name="object 39"/>
            <p:cNvSpPr/>
            <p:nvPr/>
          </p:nvSpPr>
          <p:spPr>
            <a:xfrm>
              <a:off x="1803399" y="3636010"/>
              <a:ext cx="1518920" cy="751840"/>
            </a:xfrm>
            <a:custGeom>
              <a:avLst/>
              <a:gdLst/>
              <a:ahLst/>
              <a:cxnLst/>
              <a:rect l="l" t="t" r="r" b="b"/>
              <a:pathLst>
                <a:path w="1518920" h="751839">
                  <a:moveTo>
                    <a:pt x="0" y="0"/>
                  </a:moveTo>
                  <a:lnTo>
                    <a:pt x="0" y="751839"/>
                  </a:lnTo>
                  <a:lnTo>
                    <a:pt x="1518920" y="751839"/>
                  </a:lnTo>
                  <a:lnTo>
                    <a:pt x="1334770" y="584200"/>
                  </a:lnTo>
                  <a:lnTo>
                    <a:pt x="1117600" y="434339"/>
                  </a:lnTo>
                  <a:lnTo>
                    <a:pt x="951230" y="284479"/>
                  </a:lnTo>
                  <a:lnTo>
                    <a:pt x="801369" y="200659"/>
                  </a:lnTo>
                  <a:lnTo>
                    <a:pt x="651510" y="118109"/>
                  </a:lnTo>
                  <a:lnTo>
                    <a:pt x="516889" y="67309"/>
                  </a:lnTo>
                  <a:lnTo>
                    <a:pt x="350519" y="34289"/>
                  </a:lnTo>
                  <a:lnTo>
                    <a:pt x="166369" y="17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686559" y="3602989"/>
              <a:ext cx="100330" cy="0"/>
            </a:xfrm>
            <a:custGeom>
              <a:avLst/>
              <a:gdLst/>
              <a:ahLst/>
              <a:cxnLst/>
              <a:rect l="l" t="t" r="r" b="b"/>
              <a:pathLst>
                <a:path w="100330" h="0">
                  <a:moveTo>
                    <a:pt x="0" y="0"/>
                  </a:moveTo>
                  <a:lnTo>
                    <a:pt x="100329" y="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371850" y="4404360"/>
              <a:ext cx="250190" cy="184150"/>
            </a:xfrm>
            <a:custGeom>
              <a:avLst/>
              <a:gdLst/>
              <a:ahLst/>
              <a:cxnLst/>
              <a:rect l="l" t="t" r="r" b="b"/>
              <a:pathLst>
                <a:path w="250189" h="184150">
                  <a:moveTo>
                    <a:pt x="0" y="0"/>
                  </a:moveTo>
                  <a:lnTo>
                    <a:pt x="116839" y="83819"/>
                  </a:lnTo>
                  <a:lnTo>
                    <a:pt x="0" y="184150"/>
                  </a:lnTo>
                  <a:lnTo>
                    <a:pt x="250189" y="100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819909" y="4504689"/>
              <a:ext cx="1685289" cy="0"/>
            </a:xfrm>
            <a:custGeom>
              <a:avLst/>
              <a:gdLst/>
              <a:ahLst/>
              <a:cxnLst/>
              <a:rect l="l" t="t" r="r" b="b"/>
              <a:pathLst>
                <a:path w="1685289" h="0">
                  <a:moveTo>
                    <a:pt x="0" y="0"/>
                  </a:moveTo>
                  <a:lnTo>
                    <a:pt x="1685289" y="0"/>
                  </a:lnTo>
                </a:path>
              </a:pathLst>
            </a:custGeom>
            <a:ln w="33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803399" y="2368550"/>
              <a:ext cx="717550" cy="200660"/>
            </a:xfrm>
            <a:custGeom>
              <a:avLst/>
              <a:gdLst/>
              <a:ahLst/>
              <a:cxnLst/>
              <a:rect l="l" t="t" r="r" b="b"/>
              <a:pathLst>
                <a:path w="717550" h="200660">
                  <a:moveTo>
                    <a:pt x="717550" y="0"/>
                  </a:moveTo>
                  <a:lnTo>
                    <a:pt x="0" y="0"/>
                  </a:lnTo>
                  <a:lnTo>
                    <a:pt x="0" y="200660"/>
                  </a:lnTo>
                  <a:lnTo>
                    <a:pt x="149860" y="200660"/>
                  </a:lnTo>
                  <a:lnTo>
                    <a:pt x="250189" y="182879"/>
                  </a:lnTo>
                  <a:lnTo>
                    <a:pt x="350519" y="166370"/>
                  </a:lnTo>
                  <a:lnTo>
                    <a:pt x="467360" y="133350"/>
                  </a:lnTo>
                  <a:lnTo>
                    <a:pt x="567689" y="83820"/>
                  </a:lnTo>
                  <a:lnTo>
                    <a:pt x="668019" y="33020"/>
                  </a:lnTo>
                  <a:lnTo>
                    <a:pt x="717550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686559" y="2584450"/>
              <a:ext cx="100330" cy="0"/>
            </a:xfrm>
            <a:custGeom>
              <a:avLst/>
              <a:gdLst/>
              <a:ahLst/>
              <a:cxnLst/>
              <a:rect l="l" t="t" r="r" b="b"/>
              <a:pathLst>
                <a:path w="100330" h="0">
                  <a:moveTo>
                    <a:pt x="0" y="0"/>
                  </a:moveTo>
                  <a:lnTo>
                    <a:pt x="100329" y="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1332230" y="3422650"/>
            <a:ext cx="252729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550" spc="-15" i="1">
                <a:latin typeface="Times New Roman"/>
                <a:cs typeface="Times New Roman"/>
              </a:rPr>
              <a:t>E</a:t>
            </a:r>
            <a:r>
              <a:rPr dirty="0" baseline="-29100" sz="1575" spc="-22" i="1">
                <a:latin typeface="Times New Roman"/>
                <a:cs typeface="Times New Roman"/>
              </a:rPr>
              <a:t>v</a:t>
            </a:r>
            <a:endParaRPr baseline="-29100" sz="157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74850" y="1905000"/>
            <a:ext cx="358775" cy="3257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50" spc="5">
                <a:latin typeface="Times New Roman"/>
                <a:cs typeface="Times New Roman"/>
              </a:rPr>
              <a:t>C</a:t>
            </a:r>
            <a:r>
              <a:rPr dirty="0" sz="1950" spc="10">
                <a:latin typeface="Times New Roman"/>
                <a:cs typeface="Times New Roman"/>
              </a:rPr>
              <a:t>B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40889" y="3907789"/>
            <a:ext cx="376555" cy="3257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50" spc="35">
                <a:latin typeface="Times New Roman"/>
                <a:cs typeface="Times New Roman"/>
              </a:rPr>
              <a:t>V</a:t>
            </a:r>
            <a:r>
              <a:rPr dirty="0" sz="1950" spc="10">
                <a:latin typeface="Times New Roman"/>
                <a:cs typeface="Times New Roman"/>
              </a:rPr>
              <a:t>B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1509" y="5275579"/>
            <a:ext cx="7917815" cy="158496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50800" marR="43180">
              <a:lnSpc>
                <a:spcPct val="88000"/>
              </a:lnSpc>
              <a:spcBef>
                <a:spcPts val="400"/>
              </a:spcBef>
              <a:tabLst>
                <a:tab pos="5172075" algn="l"/>
                <a:tab pos="5723255" algn="l"/>
              </a:tabLst>
            </a:pPr>
            <a:r>
              <a:rPr dirty="0" sz="1950" spc="20">
                <a:latin typeface="Times New Roman"/>
                <a:cs typeface="Times New Roman"/>
              </a:rPr>
              <a:t>(a)</a:t>
            </a:r>
            <a:r>
              <a:rPr dirty="0" sz="1950" spc="30">
                <a:latin typeface="Times New Roman"/>
                <a:cs typeface="Times New Roman"/>
              </a:rPr>
              <a:t> </a:t>
            </a:r>
            <a:r>
              <a:rPr dirty="0" sz="1950" spc="65">
                <a:latin typeface="Times New Roman"/>
                <a:cs typeface="Times New Roman"/>
              </a:rPr>
              <a:t>The</a:t>
            </a:r>
            <a:r>
              <a:rPr dirty="0" sz="1950" spc="80">
                <a:latin typeface="Times New Roman"/>
                <a:cs typeface="Times New Roman"/>
              </a:rPr>
              <a:t> </a:t>
            </a:r>
            <a:r>
              <a:rPr dirty="0" sz="1950" spc="65">
                <a:latin typeface="Times New Roman"/>
                <a:cs typeface="Times New Roman"/>
              </a:rPr>
              <a:t>density</a:t>
            </a:r>
            <a:r>
              <a:rPr dirty="0" sz="1950" spc="100">
                <a:latin typeface="Times New Roman"/>
                <a:cs typeface="Times New Roman"/>
              </a:rPr>
              <a:t> </a:t>
            </a:r>
            <a:r>
              <a:rPr dirty="0" sz="1950" spc="40">
                <a:latin typeface="Times New Roman"/>
                <a:cs typeface="Times New Roman"/>
              </a:rPr>
              <a:t>of</a:t>
            </a:r>
            <a:r>
              <a:rPr dirty="0" sz="1950" spc="30">
                <a:latin typeface="Times New Roman"/>
                <a:cs typeface="Times New Roman"/>
              </a:rPr>
              <a:t> </a:t>
            </a:r>
            <a:r>
              <a:rPr dirty="0" sz="1950" spc="60">
                <a:latin typeface="Times New Roman"/>
                <a:cs typeface="Times New Roman"/>
              </a:rPr>
              <a:t>states </a:t>
            </a:r>
            <a:r>
              <a:rPr dirty="0" sz="1950" spc="45">
                <a:latin typeface="Times New Roman"/>
                <a:cs typeface="Times New Roman"/>
              </a:rPr>
              <a:t>and</a:t>
            </a:r>
            <a:r>
              <a:rPr dirty="0" sz="1950" spc="90">
                <a:latin typeface="Times New Roman"/>
                <a:cs typeface="Times New Roman"/>
              </a:rPr>
              <a:t> </a:t>
            </a:r>
            <a:r>
              <a:rPr dirty="0" sz="1950" spc="45">
                <a:latin typeface="Times New Roman"/>
                <a:cs typeface="Times New Roman"/>
              </a:rPr>
              <a:t>energy</a:t>
            </a:r>
            <a:r>
              <a:rPr dirty="0" sz="1950" spc="100">
                <a:latin typeface="Times New Roman"/>
                <a:cs typeface="Times New Roman"/>
              </a:rPr>
              <a:t> </a:t>
            </a:r>
            <a:r>
              <a:rPr dirty="0" sz="1950" spc="75">
                <a:latin typeface="Times New Roman"/>
                <a:cs typeface="Times New Roman"/>
              </a:rPr>
              <a:t>distribution</a:t>
            </a:r>
            <a:r>
              <a:rPr dirty="0" sz="1950" spc="100">
                <a:latin typeface="Times New Roman"/>
                <a:cs typeface="Times New Roman"/>
              </a:rPr>
              <a:t> </a:t>
            </a:r>
            <a:r>
              <a:rPr dirty="0" sz="1950" spc="35">
                <a:latin typeface="Times New Roman"/>
                <a:cs typeface="Times New Roman"/>
              </a:rPr>
              <a:t>of</a:t>
            </a:r>
            <a:r>
              <a:rPr dirty="0" sz="1950" spc="40">
                <a:latin typeface="Times New Roman"/>
                <a:cs typeface="Times New Roman"/>
              </a:rPr>
              <a:t> </a:t>
            </a:r>
            <a:r>
              <a:rPr dirty="0" sz="1950" spc="60">
                <a:latin typeface="Times New Roman"/>
                <a:cs typeface="Times New Roman"/>
              </a:rPr>
              <a:t>electrons</a:t>
            </a:r>
            <a:r>
              <a:rPr dirty="0" sz="1950" spc="50">
                <a:latin typeface="Times New Roman"/>
                <a:cs typeface="Times New Roman"/>
              </a:rPr>
              <a:t> </a:t>
            </a:r>
            <a:r>
              <a:rPr dirty="0" sz="1950" spc="45">
                <a:latin typeface="Times New Roman"/>
                <a:cs typeface="Times New Roman"/>
              </a:rPr>
              <a:t>and</a:t>
            </a:r>
            <a:r>
              <a:rPr dirty="0" sz="1950" spc="100">
                <a:latin typeface="Times New Roman"/>
                <a:cs typeface="Times New Roman"/>
              </a:rPr>
              <a:t> </a:t>
            </a:r>
            <a:r>
              <a:rPr dirty="0" sz="1950" spc="65">
                <a:latin typeface="Times New Roman"/>
                <a:cs typeface="Times New Roman"/>
              </a:rPr>
              <a:t>holes</a:t>
            </a:r>
            <a:r>
              <a:rPr dirty="0" sz="1950" spc="55">
                <a:latin typeface="Times New Roman"/>
                <a:cs typeface="Times New Roman"/>
              </a:rPr>
              <a:t> </a:t>
            </a:r>
            <a:r>
              <a:rPr dirty="0" sz="1950" spc="60">
                <a:latin typeface="Times New Roman"/>
                <a:cs typeface="Times New Roman"/>
              </a:rPr>
              <a:t>in </a:t>
            </a:r>
            <a:r>
              <a:rPr dirty="0" sz="1950" spc="-475">
                <a:latin typeface="Times New Roman"/>
                <a:cs typeface="Times New Roman"/>
              </a:rPr>
              <a:t> </a:t>
            </a:r>
            <a:r>
              <a:rPr dirty="0" sz="1950" spc="65">
                <a:latin typeface="Times New Roman"/>
                <a:cs typeface="Times New Roman"/>
              </a:rPr>
              <a:t>the</a:t>
            </a:r>
            <a:r>
              <a:rPr dirty="0" sz="1950" spc="80">
                <a:latin typeface="Times New Roman"/>
                <a:cs typeface="Times New Roman"/>
              </a:rPr>
              <a:t> </a:t>
            </a:r>
            <a:r>
              <a:rPr dirty="0" sz="1950" spc="70">
                <a:latin typeface="Times New Roman"/>
                <a:cs typeface="Times New Roman"/>
              </a:rPr>
              <a:t>conduction</a:t>
            </a:r>
            <a:r>
              <a:rPr dirty="0" sz="1950" spc="114">
                <a:latin typeface="Times New Roman"/>
                <a:cs typeface="Times New Roman"/>
              </a:rPr>
              <a:t> </a:t>
            </a:r>
            <a:r>
              <a:rPr dirty="0" sz="1950" spc="45">
                <a:latin typeface="Times New Roman"/>
                <a:cs typeface="Times New Roman"/>
              </a:rPr>
              <a:t>and</a:t>
            </a:r>
            <a:r>
              <a:rPr dirty="0" sz="1950" spc="114">
                <a:latin typeface="Times New Roman"/>
                <a:cs typeface="Times New Roman"/>
              </a:rPr>
              <a:t> </a:t>
            </a:r>
            <a:r>
              <a:rPr dirty="0" sz="1950" spc="60">
                <a:latin typeface="Times New Roman"/>
                <a:cs typeface="Times New Roman"/>
              </a:rPr>
              <a:t>valence</a:t>
            </a:r>
            <a:r>
              <a:rPr dirty="0" sz="1950" spc="95">
                <a:latin typeface="Times New Roman"/>
                <a:cs typeface="Times New Roman"/>
              </a:rPr>
              <a:t> </a:t>
            </a:r>
            <a:r>
              <a:rPr dirty="0" sz="1950" spc="55">
                <a:latin typeface="Times New Roman"/>
                <a:cs typeface="Times New Roman"/>
              </a:rPr>
              <a:t>bands</a:t>
            </a:r>
            <a:r>
              <a:rPr dirty="0" sz="1950" spc="65">
                <a:latin typeface="Times New Roman"/>
                <a:cs typeface="Times New Roman"/>
              </a:rPr>
              <a:t> </a:t>
            </a:r>
            <a:r>
              <a:rPr dirty="0" sz="1950" spc="60">
                <a:latin typeface="Times New Roman"/>
                <a:cs typeface="Times New Roman"/>
              </a:rPr>
              <a:t>respectively	</a:t>
            </a:r>
            <a:r>
              <a:rPr dirty="0" sz="1950" spc="25">
                <a:latin typeface="Times New Roman"/>
                <a:cs typeface="Times New Roman"/>
              </a:rPr>
              <a:t>at</a:t>
            </a:r>
            <a:r>
              <a:rPr dirty="0" sz="1950" spc="150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T	</a:t>
            </a:r>
            <a:r>
              <a:rPr dirty="0" sz="1950" spc="10">
                <a:latin typeface="Symbol"/>
                <a:cs typeface="Symbol"/>
              </a:rPr>
              <a:t></a:t>
            </a:r>
            <a:r>
              <a:rPr dirty="0" sz="1950" spc="12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0</a:t>
            </a:r>
            <a:r>
              <a:rPr dirty="0" sz="1950" spc="100">
                <a:latin typeface="Times New Roman"/>
                <a:cs typeface="Times New Roman"/>
              </a:rPr>
              <a:t> </a:t>
            </a:r>
            <a:r>
              <a:rPr dirty="0" sz="1950" spc="55">
                <a:latin typeface="Times New Roman"/>
                <a:cs typeface="Times New Roman"/>
              </a:rPr>
              <a:t>in</a:t>
            </a:r>
            <a:r>
              <a:rPr dirty="0" sz="1950" spc="100">
                <a:latin typeface="Times New Roman"/>
                <a:cs typeface="Times New Roman"/>
              </a:rPr>
              <a:t> </a:t>
            </a:r>
            <a:r>
              <a:rPr dirty="0" sz="1950" spc="65">
                <a:latin typeface="Times New Roman"/>
                <a:cs typeface="Times New Roman"/>
              </a:rPr>
              <a:t>the</a:t>
            </a:r>
            <a:r>
              <a:rPr dirty="0" sz="1950" spc="70">
                <a:latin typeface="Times New Roman"/>
                <a:cs typeface="Times New Roman"/>
              </a:rPr>
              <a:t> </a:t>
            </a:r>
            <a:r>
              <a:rPr dirty="0" sz="1950" spc="80">
                <a:latin typeface="Times New Roman"/>
                <a:cs typeface="Times New Roman"/>
              </a:rPr>
              <a:t>SCL </a:t>
            </a:r>
            <a:r>
              <a:rPr dirty="0" sz="1950" spc="85">
                <a:latin typeface="Times New Roman"/>
                <a:cs typeface="Times New Roman"/>
              </a:rPr>
              <a:t> </a:t>
            </a:r>
            <a:r>
              <a:rPr dirty="0" sz="1950" spc="55">
                <a:latin typeface="Times New Roman"/>
                <a:cs typeface="Times New Roman"/>
              </a:rPr>
              <a:t>under</a:t>
            </a:r>
            <a:r>
              <a:rPr dirty="0" sz="1950" spc="30">
                <a:latin typeface="Times New Roman"/>
                <a:cs typeface="Times New Roman"/>
              </a:rPr>
              <a:t> </a:t>
            </a:r>
            <a:r>
              <a:rPr dirty="0" sz="1950" spc="25">
                <a:latin typeface="Times New Roman"/>
                <a:cs typeface="Times New Roman"/>
              </a:rPr>
              <a:t>forward</a:t>
            </a:r>
            <a:r>
              <a:rPr dirty="0" sz="1950" spc="105">
                <a:latin typeface="Times New Roman"/>
                <a:cs typeface="Times New Roman"/>
              </a:rPr>
              <a:t> </a:t>
            </a:r>
            <a:r>
              <a:rPr dirty="0" sz="1950" spc="60">
                <a:latin typeface="Times New Roman"/>
                <a:cs typeface="Times New Roman"/>
              </a:rPr>
              <a:t>bias</a:t>
            </a:r>
            <a:r>
              <a:rPr dirty="0" sz="1950" spc="65">
                <a:latin typeface="Times New Roman"/>
                <a:cs typeface="Times New Roman"/>
              </a:rPr>
              <a:t> </a:t>
            </a:r>
            <a:r>
              <a:rPr dirty="0" sz="1950" spc="40">
                <a:latin typeface="Times New Roman"/>
                <a:cs typeface="Times New Roman"/>
              </a:rPr>
              <a:t>such</a:t>
            </a:r>
            <a:r>
              <a:rPr dirty="0" sz="1950" spc="95">
                <a:latin typeface="Times New Roman"/>
                <a:cs typeface="Times New Roman"/>
              </a:rPr>
              <a:t> </a:t>
            </a:r>
            <a:r>
              <a:rPr dirty="0" sz="1950" spc="60">
                <a:latin typeface="Times New Roman"/>
                <a:cs typeface="Times New Roman"/>
              </a:rPr>
              <a:t>that</a:t>
            </a:r>
            <a:r>
              <a:rPr dirty="0" sz="1950" spc="145">
                <a:latin typeface="Times New Roman"/>
                <a:cs typeface="Times New Roman"/>
              </a:rPr>
              <a:t> </a:t>
            </a:r>
            <a:r>
              <a:rPr dirty="0" sz="1950" spc="50" i="1">
                <a:latin typeface="Times New Roman"/>
                <a:cs typeface="Times New Roman"/>
              </a:rPr>
              <a:t>E</a:t>
            </a:r>
            <a:r>
              <a:rPr dirty="0" baseline="-15325" sz="2175" spc="75" i="1">
                <a:latin typeface="Times New Roman"/>
                <a:cs typeface="Times New Roman"/>
              </a:rPr>
              <a:t>Fn</a:t>
            </a:r>
            <a:r>
              <a:rPr dirty="0" baseline="-15325" sz="2175" spc="330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Symbol"/>
                <a:cs typeface="Symbol"/>
              </a:rPr>
              <a:t></a:t>
            </a:r>
            <a:r>
              <a:rPr dirty="0" sz="1950" spc="140">
                <a:latin typeface="Times New Roman"/>
                <a:cs typeface="Times New Roman"/>
              </a:rPr>
              <a:t> </a:t>
            </a:r>
            <a:r>
              <a:rPr dirty="0" sz="1950" spc="45" i="1">
                <a:latin typeface="Times New Roman"/>
                <a:cs typeface="Times New Roman"/>
              </a:rPr>
              <a:t>E</a:t>
            </a:r>
            <a:r>
              <a:rPr dirty="0" baseline="-15325" sz="2175" spc="67" i="1">
                <a:latin typeface="Times New Roman"/>
                <a:cs typeface="Times New Roman"/>
              </a:rPr>
              <a:t>Fp</a:t>
            </a:r>
            <a:r>
              <a:rPr dirty="0" baseline="-15325" sz="2175" spc="330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&gt;</a:t>
            </a:r>
            <a:r>
              <a:rPr dirty="0" sz="1950" spc="110">
                <a:latin typeface="Times New Roman"/>
                <a:cs typeface="Times New Roman"/>
              </a:rPr>
              <a:t> </a:t>
            </a:r>
            <a:r>
              <a:rPr dirty="0" sz="1950" spc="60" i="1">
                <a:latin typeface="Times New Roman"/>
                <a:cs typeface="Times New Roman"/>
              </a:rPr>
              <a:t>E</a:t>
            </a:r>
            <a:r>
              <a:rPr dirty="0" baseline="-15325" sz="2175" spc="89" i="1">
                <a:latin typeface="Times New Roman"/>
                <a:cs typeface="Times New Roman"/>
              </a:rPr>
              <a:t>g</a:t>
            </a:r>
            <a:r>
              <a:rPr dirty="0" sz="1950" spc="60">
                <a:latin typeface="Times New Roman"/>
                <a:cs typeface="Times New Roman"/>
              </a:rPr>
              <a:t>.</a:t>
            </a:r>
            <a:r>
              <a:rPr dirty="0" sz="1950" spc="70">
                <a:latin typeface="Times New Roman"/>
                <a:cs typeface="Times New Roman"/>
              </a:rPr>
              <a:t> </a:t>
            </a:r>
            <a:r>
              <a:rPr dirty="0" sz="1950" spc="55">
                <a:latin typeface="Times New Roman"/>
                <a:cs typeface="Times New Roman"/>
              </a:rPr>
              <a:t>Holes</a:t>
            </a:r>
            <a:r>
              <a:rPr dirty="0" sz="1950" spc="65">
                <a:latin typeface="Times New Roman"/>
                <a:cs typeface="Times New Roman"/>
              </a:rPr>
              <a:t> </a:t>
            </a:r>
            <a:r>
              <a:rPr dirty="0" sz="1950" spc="55">
                <a:latin typeface="Times New Roman"/>
                <a:cs typeface="Times New Roman"/>
              </a:rPr>
              <a:t>in</a:t>
            </a:r>
            <a:r>
              <a:rPr dirty="0" sz="1950" spc="105">
                <a:latin typeface="Times New Roman"/>
                <a:cs typeface="Times New Roman"/>
              </a:rPr>
              <a:t> </a:t>
            </a:r>
            <a:r>
              <a:rPr dirty="0" sz="1950" spc="65">
                <a:latin typeface="Times New Roman"/>
                <a:cs typeface="Times New Roman"/>
              </a:rPr>
              <a:t>the</a:t>
            </a:r>
            <a:r>
              <a:rPr dirty="0" sz="1950" spc="85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Times New Roman"/>
                <a:cs typeface="Times New Roman"/>
              </a:rPr>
              <a:t>VB</a:t>
            </a:r>
            <a:r>
              <a:rPr dirty="0" sz="1950" spc="165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Times New Roman"/>
                <a:cs typeface="Times New Roman"/>
              </a:rPr>
              <a:t>are</a:t>
            </a:r>
            <a:r>
              <a:rPr dirty="0" sz="1950" spc="70">
                <a:latin typeface="Times New Roman"/>
                <a:cs typeface="Times New Roman"/>
              </a:rPr>
              <a:t> </a:t>
            </a:r>
            <a:r>
              <a:rPr dirty="0" sz="1950" spc="60">
                <a:latin typeface="Times New Roman"/>
                <a:cs typeface="Times New Roman"/>
              </a:rPr>
              <a:t>empty </a:t>
            </a:r>
            <a:r>
              <a:rPr dirty="0" sz="1950" spc="65">
                <a:latin typeface="Times New Roman"/>
                <a:cs typeface="Times New Roman"/>
              </a:rPr>
              <a:t> </a:t>
            </a:r>
            <a:r>
              <a:rPr dirty="0" sz="1950" spc="55">
                <a:latin typeface="Times New Roman"/>
                <a:cs typeface="Times New Roman"/>
              </a:rPr>
              <a:t>states.</a:t>
            </a:r>
            <a:r>
              <a:rPr dirty="0" sz="1950" spc="65">
                <a:latin typeface="Times New Roman"/>
                <a:cs typeface="Times New Roman"/>
              </a:rPr>
              <a:t> </a:t>
            </a:r>
            <a:r>
              <a:rPr dirty="0" sz="1950" spc="25">
                <a:latin typeface="Times New Roman"/>
                <a:cs typeface="Times New Roman"/>
              </a:rPr>
              <a:t>(b)</a:t>
            </a:r>
            <a:r>
              <a:rPr dirty="0" sz="1950" spc="35">
                <a:latin typeface="Times New Roman"/>
                <a:cs typeface="Times New Roman"/>
              </a:rPr>
              <a:t> </a:t>
            </a:r>
            <a:r>
              <a:rPr dirty="0" sz="1950" spc="50">
                <a:latin typeface="Times New Roman"/>
                <a:cs typeface="Times New Roman"/>
              </a:rPr>
              <a:t>Gain</a:t>
            </a:r>
            <a:r>
              <a:rPr dirty="0" sz="1950" spc="105">
                <a:latin typeface="Times New Roman"/>
                <a:cs typeface="Times New Roman"/>
              </a:rPr>
              <a:t> </a:t>
            </a:r>
            <a:r>
              <a:rPr dirty="0" sz="1950" spc="35">
                <a:latin typeface="Times New Roman"/>
                <a:cs typeface="Times New Roman"/>
              </a:rPr>
              <a:t>vs.</a:t>
            </a:r>
            <a:r>
              <a:rPr dirty="0" sz="1950" spc="70">
                <a:latin typeface="Times New Roman"/>
                <a:cs typeface="Times New Roman"/>
              </a:rPr>
              <a:t> photon</a:t>
            </a:r>
            <a:r>
              <a:rPr dirty="0" sz="1950" spc="95">
                <a:latin typeface="Times New Roman"/>
                <a:cs typeface="Times New Roman"/>
              </a:rPr>
              <a:t> </a:t>
            </a:r>
            <a:r>
              <a:rPr dirty="0" sz="1950" spc="45">
                <a:latin typeface="Times New Roman"/>
                <a:cs typeface="Times New Roman"/>
              </a:rPr>
              <a:t>energy.</a:t>
            </a:r>
            <a:endParaRPr sz="195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1870"/>
              </a:spcBef>
            </a:pPr>
            <a:r>
              <a:rPr dirty="0" sz="1550" spc="20">
                <a:latin typeface="Times New Roman"/>
                <a:cs typeface="Times New Roman"/>
              </a:rPr>
              <a:t>©</a:t>
            </a:r>
            <a:r>
              <a:rPr dirty="0" sz="1550" spc="-10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19</a:t>
            </a:r>
            <a:r>
              <a:rPr dirty="0" sz="1550">
                <a:latin typeface="Times New Roman"/>
                <a:cs typeface="Times New Roman"/>
              </a:rPr>
              <a:t>9</a:t>
            </a:r>
            <a:r>
              <a:rPr dirty="0" sz="1550" spc="10">
                <a:latin typeface="Times New Roman"/>
                <a:cs typeface="Times New Roman"/>
              </a:rPr>
              <a:t>9</a:t>
            </a:r>
            <a:r>
              <a:rPr dirty="0" sz="1550" spc="10">
                <a:latin typeface="Times New Roman"/>
                <a:cs typeface="Times New Roman"/>
              </a:rPr>
              <a:t> </a:t>
            </a:r>
            <a:r>
              <a:rPr dirty="0" sz="1550" spc="-75">
                <a:latin typeface="Times New Roman"/>
                <a:cs typeface="Times New Roman"/>
              </a:rPr>
              <a:t>S</a:t>
            </a:r>
            <a:r>
              <a:rPr dirty="0" sz="1550">
                <a:latin typeface="Times New Roman"/>
                <a:cs typeface="Times New Roman"/>
              </a:rPr>
              <a:t>.</a:t>
            </a:r>
            <a:r>
              <a:rPr dirty="0" sz="1550" spc="55">
                <a:latin typeface="Times New Roman"/>
                <a:cs typeface="Times New Roman"/>
              </a:rPr>
              <a:t>O</a:t>
            </a:r>
            <a:r>
              <a:rPr dirty="0" sz="1550" spc="5">
                <a:latin typeface="Times New Roman"/>
                <a:cs typeface="Times New Roman"/>
              </a:rPr>
              <a:t>.</a:t>
            </a:r>
            <a:r>
              <a:rPr dirty="0" sz="1550" spc="5">
                <a:latin typeface="Times New Roman"/>
                <a:cs typeface="Times New Roman"/>
              </a:rPr>
              <a:t> </a:t>
            </a:r>
            <a:r>
              <a:rPr dirty="0" sz="1550" spc="55">
                <a:latin typeface="Times New Roman"/>
                <a:cs typeface="Times New Roman"/>
              </a:rPr>
              <a:t>K</a:t>
            </a:r>
            <a:r>
              <a:rPr dirty="0" sz="1550" spc="-35">
                <a:latin typeface="Times New Roman"/>
                <a:cs typeface="Times New Roman"/>
              </a:rPr>
              <a:t>a</a:t>
            </a:r>
            <a:r>
              <a:rPr dirty="0" sz="1550" spc="50">
                <a:latin typeface="Times New Roman"/>
                <a:cs typeface="Times New Roman"/>
              </a:rPr>
              <a:t>s</a:t>
            </a:r>
            <a:r>
              <a:rPr dirty="0" sz="1550" spc="-45">
                <a:latin typeface="Times New Roman"/>
                <a:cs typeface="Times New Roman"/>
              </a:rPr>
              <a:t>a</a:t>
            </a:r>
            <a:r>
              <a:rPr dirty="0" sz="1550" spc="135">
                <a:latin typeface="Times New Roman"/>
                <a:cs typeface="Times New Roman"/>
              </a:rPr>
              <a:t>p</a:t>
            </a:r>
            <a:r>
              <a:rPr dirty="0" sz="1550" spc="5">
                <a:latin typeface="Times New Roman"/>
                <a:cs typeface="Times New Roman"/>
              </a:rPr>
              <a:t>,</a:t>
            </a:r>
            <a:r>
              <a:rPr dirty="0" sz="1550" spc="-110">
                <a:latin typeface="Times New Roman"/>
                <a:cs typeface="Times New Roman"/>
              </a:rPr>
              <a:t> </a:t>
            </a:r>
            <a:r>
              <a:rPr dirty="0" sz="1550" spc="65" i="1">
                <a:latin typeface="Times New Roman"/>
                <a:cs typeface="Times New Roman"/>
              </a:rPr>
              <a:t>O</a:t>
            </a:r>
            <a:r>
              <a:rPr dirty="0" sz="1550" spc="10" i="1">
                <a:latin typeface="Times New Roman"/>
                <a:cs typeface="Times New Roman"/>
              </a:rPr>
              <a:t>p</a:t>
            </a:r>
            <a:r>
              <a:rPr dirty="0" sz="1550" spc="-45" i="1">
                <a:latin typeface="Times New Roman"/>
                <a:cs typeface="Times New Roman"/>
              </a:rPr>
              <a:t>t</a:t>
            </a:r>
            <a:r>
              <a:rPr dirty="0" sz="1550" spc="10" i="1">
                <a:latin typeface="Times New Roman"/>
                <a:cs typeface="Times New Roman"/>
              </a:rPr>
              <a:t>o</a:t>
            </a:r>
            <a:r>
              <a:rPr dirty="0" sz="1550" spc="-45" i="1">
                <a:latin typeface="Times New Roman"/>
                <a:cs typeface="Times New Roman"/>
              </a:rPr>
              <a:t>e</a:t>
            </a:r>
            <a:r>
              <a:rPr dirty="0" sz="1550" spc="-35" i="1">
                <a:latin typeface="Times New Roman"/>
                <a:cs typeface="Times New Roman"/>
              </a:rPr>
              <a:t>l</a:t>
            </a:r>
            <a:r>
              <a:rPr dirty="0" sz="1550" spc="-35" i="1">
                <a:latin typeface="Times New Roman"/>
                <a:cs typeface="Times New Roman"/>
              </a:rPr>
              <a:t>e</a:t>
            </a:r>
            <a:r>
              <a:rPr dirty="0" sz="1550" spc="-45" i="1">
                <a:latin typeface="Times New Roman"/>
                <a:cs typeface="Times New Roman"/>
              </a:rPr>
              <a:t>c</a:t>
            </a:r>
            <a:r>
              <a:rPr dirty="0" sz="1550" spc="-35" i="1">
                <a:latin typeface="Times New Roman"/>
                <a:cs typeface="Times New Roman"/>
              </a:rPr>
              <a:t>t</a:t>
            </a:r>
            <a:r>
              <a:rPr dirty="0" sz="1550" spc="40" i="1">
                <a:latin typeface="Times New Roman"/>
                <a:cs typeface="Times New Roman"/>
              </a:rPr>
              <a:t>r</a:t>
            </a:r>
            <a:r>
              <a:rPr dirty="0" sz="1550" spc="10" i="1">
                <a:latin typeface="Times New Roman"/>
                <a:cs typeface="Times New Roman"/>
              </a:rPr>
              <a:t>on</a:t>
            </a:r>
            <a:r>
              <a:rPr dirty="0" sz="1550" spc="-45" i="1">
                <a:latin typeface="Times New Roman"/>
                <a:cs typeface="Times New Roman"/>
              </a:rPr>
              <a:t>i</a:t>
            </a:r>
            <a:r>
              <a:rPr dirty="0" sz="1550" spc="-35" i="1">
                <a:latin typeface="Times New Roman"/>
                <a:cs typeface="Times New Roman"/>
              </a:rPr>
              <a:t>c</a:t>
            </a:r>
            <a:r>
              <a:rPr dirty="0" sz="1550" spc="10" i="1">
                <a:latin typeface="Times New Roman"/>
                <a:cs typeface="Times New Roman"/>
              </a:rPr>
              <a:t>s</a:t>
            </a:r>
            <a:r>
              <a:rPr dirty="0" sz="1550" i="1">
                <a:latin typeface="Times New Roman"/>
                <a:cs typeface="Times New Roman"/>
              </a:rPr>
              <a:t> 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(</a:t>
            </a:r>
            <a:r>
              <a:rPr dirty="0" sz="1550" spc="50">
                <a:latin typeface="Times New Roman"/>
                <a:cs typeface="Times New Roman"/>
              </a:rPr>
              <a:t>P</a:t>
            </a:r>
            <a:r>
              <a:rPr dirty="0" sz="1550" spc="5">
                <a:latin typeface="Times New Roman"/>
                <a:cs typeface="Times New Roman"/>
              </a:rPr>
              <a:t>r</a:t>
            </a:r>
            <a:r>
              <a:rPr dirty="0" sz="1550" spc="-45">
                <a:latin typeface="Times New Roman"/>
                <a:cs typeface="Times New Roman"/>
              </a:rPr>
              <a:t>e</a:t>
            </a:r>
            <a:r>
              <a:rPr dirty="0" sz="1550" spc="10">
                <a:latin typeface="Times New Roman"/>
                <a:cs typeface="Times New Roman"/>
              </a:rPr>
              <a:t>n</a:t>
            </a:r>
            <a:r>
              <a:rPr dirty="0" sz="1550" spc="90">
                <a:latin typeface="Times New Roman"/>
                <a:cs typeface="Times New Roman"/>
              </a:rPr>
              <a:t>t</a:t>
            </a:r>
            <a:r>
              <a:rPr dirty="0" sz="1550" spc="-45">
                <a:latin typeface="Times New Roman"/>
                <a:cs typeface="Times New Roman"/>
              </a:rPr>
              <a:t>i</a:t>
            </a:r>
            <a:r>
              <a:rPr dirty="0" sz="1550" spc="-45">
                <a:latin typeface="Times New Roman"/>
                <a:cs typeface="Times New Roman"/>
              </a:rPr>
              <a:t>c</a:t>
            </a:r>
            <a:r>
              <a:rPr dirty="0" sz="1550" spc="10">
                <a:latin typeface="Times New Roman"/>
                <a:cs typeface="Times New Roman"/>
              </a:rPr>
              <a:t>e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 spc="55">
                <a:latin typeface="Times New Roman"/>
                <a:cs typeface="Times New Roman"/>
              </a:rPr>
              <a:t>H</a:t>
            </a:r>
            <a:r>
              <a:rPr dirty="0" sz="1550" spc="-35">
                <a:latin typeface="Times New Roman"/>
                <a:cs typeface="Times New Roman"/>
              </a:rPr>
              <a:t>a</a:t>
            </a:r>
            <a:r>
              <a:rPr dirty="0" sz="1550" spc="-45">
                <a:latin typeface="Times New Roman"/>
                <a:cs typeface="Times New Roman"/>
              </a:rPr>
              <a:t>ll</a:t>
            </a:r>
            <a:r>
              <a:rPr dirty="0" sz="1550" spc="5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837689" y="1800860"/>
            <a:ext cx="1167130" cy="783590"/>
          </a:xfrm>
          <a:custGeom>
            <a:avLst/>
            <a:gdLst/>
            <a:ahLst/>
            <a:cxnLst/>
            <a:rect l="l" t="t" r="r" b="b"/>
            <a:pathLst>
              <a:path w="1167130" h="783589">
                <a:moveTo>
                  <a:pt x="0" y="783589"/>
                </a:moveTo>
                <a:lnTo>
                  <a:pt x="115570" y="768350"/>
                </a:lnTo>
              </a:path>
              <a:path w="1167130" h="783589">
                <a:moveTo>
                  <a:pt x="115570" y="768350"/>
                </a:moveTo>
                <a:lnTo>
                  <a:pt x="215900" y="750569"/>
                </a:lnTo>
              </a:path>
              <a:path w="1167130" h="783589">
                <a:moveTo>
                  <a:pt x="215900" y="750569"/>
                </a:moveTo>
                <a:lnTo>
                  <a:pt x="316230" y="734060"/>
                </a:lnTo>
              </a:path>
              <a:path w="1167130" h="783589">
                <a:moveTo>
                  <a:pt x="316230" y="734060"/>
                </a:moveTo>
                <a:lnTo>
                  <a:pt x="433070" y="701039"/>
                </a:lnTo>
              </a:path>
              <a:path w="1167130" h="783589">
                <a:moveTo>
                  <a:pt x="433070" y="701039"/>
                </a:moveTo>
                <a:lnTo>
                  <a:pt x="566420" y="651510"/>
                </a:lnTo>
              </a:path>
              <a:path w="1167130" h="783589">
                <a:moveTo>
                  <a:pt x="566420" y="651510"/>
                </a:moveTo>
                <a:lnTo>
                  <a:pt x="699770" y="584200"/>
                </a:lnTo>
              </a:path>
              <a:path w="1167130" h="783589">
                <a:moveTo>
                  <a:pt x="699770" y="584200"/>
                </a:moveTo>
                <a:lnTo>
                  <a:pt x="800100" y="483869"/>
                </a:lnTo>
              </a:path>
              <a:path w="1167130" h="783589">
                <a:moveTo>
                  <a:pt x="800100" y="483869"/>
                </a:moveTo>
                <a:lnTo>
                  <a:pt x="916940" y="401319"/>
                </a:lnTo>
              </a:path>
              <a:path w="1167130" h="783589">
                <a:moveTo>
                  <a:pt x="916940" y="401319"/>
                </a:moveTo>
                <a:lnTo>
                  <a:pt x="966470" y="334010"/>
                </a:lnTo>
              </a:path>
              <a:path w="1167130" h="783589">
                <a:moveTo>
                  <a:pt x="966470" y="334010"/>
                </a:moveTo>
                <a:lnTo>
                  <a:pt x="1033780" y="250189"/>
                </a:lnTo>
              </a:path>
              <a:path w="1167130" h="783589">
                <a:moveTo>
                  <a:pt x="1033780" y="250189"/>
                </a:moveTo>
                <a:lnTo>
                  <a:pt x="1099820" y="133350"/>
                </a:lnTo>
              </a:path>
              <a:path w="1167130" h="783589">
                <a:moveTo>
                  <a:pt x="1099820" y="133350"/>
                </a:moveTo>
                <a:lnTo>
                  <a:pt x="1167130" y="0"/>
                </a:lnTo>
              </a:path>
            </a:pathLst>
          </a:custGeom>
          <a:ln w="330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875279" y="2321559"/>
            <a:ext cx="762635" cy="4635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710"/>
              </a:lnSpc>
              <a:spcBef>
                <a:spcPts val="180"/>
              </a:spcBef>
            </a:pPr>
            <a:r>
              <a:rPr dirty="0" sz="1450" spc="25">
                <a:latin typeface="Times New Roman"/>
                <a:cs typeface="Times New Roman"/>
              </a:rPr>
              <a:t>E</a:t>
            </a:r>
            <a:r>
              <a:rPr dirty="0" sz="1450" spc="-10">
                <a:latin typeface="Times New Roman"/>
                <a:cs typeface="Times New Roman"/>
              </a:rPr>
              <a:t>l</a:t>
            </a:r>
            <a:r>
              <a:rPr dirty="0" sz="1450" spc="5">
                <a:latin typeface="Times New Roman"/>
                <a:cs typeface="Times New Roman"/>
              </a:rPr>
              <a:t>ec</a:t>
            </a:r>
            <a:r>
              <a:rPr dirty="0" sz="1450" spc="110">
                <a:latin typeface="Times New Roman"/>
                <a:cs typeface="Times New Roman"/>
              </a:rPr>
              <a:t>t</a:t>
            </a:r>
            <a:r>
              <a:rPr dirty="0" sz="1450" spc="40">
                <a:latin typeface="Times New Roman"/>
                <a:cs typeface="Times New Roman"/>
              </a:rPr>
              <a:t>r</a:t>
            </a:r>
            <a:r>
              <a:rPr dirty="0" sz="1450" spc="65">
                <a:latin typeface="Times New Roman"/>
                <a:cs typeface="Times New Roman"/>
              </a:rPr>
              <a:t>o</a:t>
            </a:r>
            <a:r>
              <a:rPr dirty="0" sz="1450" spc="45">
                <a:latin typeface="Times New Roman"/>
                <a:cs typeface="Times New Roman"/>
              </a:rPr>
              <a:t>n</a:t>
            </a:r>
            <a:r>
              <a:rPr dirty="0" sz="1450" spc="-5">
                <a:latin typeface="Times New Roman"/>
                <a:cs typeface="Times New Roman"/>
              </a:rPr>
              <a:t>s  </a:t>
            </a:r>
            <a:r>
              <a:rPr dirty="0" sz="1450" spc="-10">
                <a:latin typeface="Times New Roman"/>
                <a:cs typeface="Times New Roman"/>
              </a:rPr>
              <a:t>in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CB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24479" y="3373120"/>
            <a:ext cx="1196340" cy="46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720"/>
              </a:lnSpc>
              <a:spcBef>
                <a:spcPts val="100"/>
              </a:spcBef>
            </a:pPr>
            <a:r>
              <a:rPr dirty="0" sz="1450" spc="10">
                <a:latin typeface="Times New Roman"/>
                <a:cs typeface="Times New Roman"/>
              </a:rPr>
              <a:t>Holes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in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70">
                <a:latin typeface="Times New Roman"/>
                <a:cs typeface="Times New Roman"/>
              </a:rPr>
              <a:t>VB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720"/>
              </a:lnSpc>
            </a:pPr>
            <a:r>
              <a:rPr dirty="0" sz="1450" spc="-5">
                <a:latin typeface="Times New Roman"/>
                <a:cs typeface="Times New Roman"/>
              </a:rPr>
              <a:t>=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50">
                <a:latin typeface="Times New Roman"/>
                <a:cs typeface="Times New Roman"/>
              </a:rPr>
              <a:t>Empty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35">
                <a:latin typeface="Times New Roman"/>
                <a:cs typeface="Times New Roman"/>
              </a:rPr>
              <a:t>states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336039" y="2202179"/>
            <a:ext cx="284480" cy="266700"/>
          </a:xfrm>
          <a:custGeom>
            <a:avLst/>
            <a:gdLst/>
            <a:ahLst/>
            <a:cxnLst/>
            <a:rect l="l" t="t" r="r" b="b"/>
            <a:pathLst>
              <a:path w="284480" h="266700">
                <a:moveTo>
                  <a:pt x="284479" y="0"/>
                </a:moveTo>
                <a:lnTo>
                  <a:pt x="0" y="0"/>
                </a:lnTo>
                <a:lnTo>
                  <a:pt x="0" y="266700"/>
                </a:lnTo>
                <a:lnTo>
                  <a:pt x="284479" y="266700"/>
                </a:lnTo>
                <a:lnTo>
                  <a:pt x="284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3" name="object 53"/>
          <p:cNvGrpSpPr/>
          <p:nvPr/>
        </p:nvGrpSpPr>
        <p:grpSpPr>
          <a:xfrm>
            <a:off x="1286510" y="1567180"/>
            <a:ext cx="2052320" cy="2937510"/>
            <a:chOff x="1286510" y="1567180"/>
            <a:chExt cx="2052320" cy="2937510"/>
          </a:xfrm>
        </p:grpSpPr>
        <p:sp>
          <p:nvSpPr>
            <p:cNvPr id="54" name="object 54"/>
            <p:cNvSpPr/>
            <p:nvPr/>
          </p:nvSpPr>
          <p:spPr>
            <a:xfrm>
              <a:off x="1803400" y="3636009"/>
              <a:ext cx="817880" cy="217170"/>
            </a:xfrm>
            <a:custGeom>
              <a:avLst/>
              <a:gdLst/>
              <a:ahLst/>
              <a:cxnLst/>
              <a:rect l="l" t="t" r="r" b="b"/>
              <a:pathLst>
                <a:path w="817880" h="217170">
                  <a:moveTo>
                    <a:pt x="83819" y="0"/>
                  </a:moveTo>
                  <a:lnTo>
                    <a:pt x="0" y="0"/>
                  </a:lnTo>
                  <a:lnTo>
                    <a:pt x="16510" y="217169"/>
                  </a:lnTo>
                  <a:lnTo>
                    <a:pt x="817880" y="217169"/>
                  </a:lnTo>
                  <a:lnTo>
                    <a:pt x="750569" y="167639"/>
                  </a:lnTo>
                  <a:lnTo>
                    <a:pt x="633730" y="118109"/>
                  </a:lnTo>
                  <a:lnTo>
                    <a:pt x="500380" y="83819"/>
                  </a:lnTo>
                  <a:lnTo>
                    <a:pt x="383539" y="50800"/>
                  </a:lnTo>
                  <a:lnTo>
                    <a:pt x="284480" y="34289"/>
                  </a:lnTo>
                  <a:lnTo>
                    <a:pt x="200660" y="17779"/>
                  </a:lnTo>
                  <a:lnTo>
                    <a:pt x="83819" y="0"/>
                  </a:lnTo>
                  <a:close/>
                </a:path>
              </a:pathLst>
            </a:custGeom>
            <a:solidFill>
              <a:srgbClr val="FF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819910" y="3619500"/>
              <a:ext cx="133350" cy="16510"/>
            </a:xfrm>
            <a:custGeom>
              <a:avLst/>
              <a:gdLst/>
              <a:ahLst/>
              <a:cxnLst/>
              <a:rect l="l" t="t" r="r" b="b"/>
              <a:pathLst>
                <a:path w="133350" h="16510">
                  <a:moveTo>
                    <a:pt x="-16510" y="8255"/>
                  </a:moveTo>
                  <a:lnTo>
                    <a:pt x="149860" y="8255"/>
                  </a:lnTo>
                </a:path>
              </a:pathLst>
            </a:custGeom>
            <a:ln w="49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953260" y="3636009"/>
              <a:ext cx="1369060" cy="735330"/>
            </a:xfrm>
            <a:custGeom>
              <a:avLst/>
              <a:gdLst/>
              <a:ahLst/>
              <a:cxnLst/>
              <a:rect l="l" t="t" r="r" b="b"/>
              <a:pathLst>
                <a:path w="1369060" h="735329">
                  <a:moveTo>
                    <a:pt x="0" y="0"/>
                  </a:moveTo>
                  <a:lnTo>
                    <a:pt x="134619" y="17779"/>
                  </a:lnTo>
                </a:path>
                <a:path w="1369060" h="735329">
                  <a:moveTo>
                    <a:pt x="134619" y="17779"/>
                  </a:moveTo>
                  <a:lnTo>
                    <a:pt x="200659" y="34289"/>
                  </a:lnTo>
                </a:path>
                <a:path w="1369060" h="735329">
                  <a:moveTo>
                    <a:pt x="200659" y="34289"/>
                  </a:moveTo>
                  <a:lnTo>
                    <a:pt x="284479" y="50800"/>
                  </a:lnTo>
                </a:path>
                <a:path w="1369060" h="735329">
                  <a:moveTo>
                    <a:pt x="284479" y="50800"/>
                  </a:moveTo>
                  <a:lnTo>
                    <a:pt x="383539" y="67309"/>
                  </a:lnTo>
                </a:path>
                <a:path w="1369060" h="735329">
                  <a:moveTo>
                    <a:pt x="383539" y="67309"/>
                  </a:moveTo>
                  <a:lnTo>
                    <a:pt x="483869" y="100329"/>
                  </a:lnTo>
                </a:path>
                <a:path w="1369060" h="735329">
                  <a:moveTo>
                    <a:pt x="483869" y="100329"/>
                  </a:moveTo>
                  <a:lnTo>
                    <a:pt x="551179" y="134619"/>
                  </a:lnTo>
                </a:path>
                <a:path w="1369060" h="735329">
                  <a:moveTo>
                    <a:pt x="551179" y="134619"/>
                  </a:moveTo>
                  <a:lnTo>
                    <a:pt x="633729" y="167639"/>
                  </a:lnTo>
                </a:path>
                <a:path w="1369060" h="735329">
                  <a:moveTo>
                    <a:pt x="633729" y="167639"/>
                  </a:moveTo>
                  <a:lnTo>
                    <a:pt x="717550" y="217169"/>
                  </a:lnTo>
                </a:path>
                <a:path w="1369060" h="735329">
                  <a:moveTo>
                    <a:pt x="717550" y="217169"/>
                  </a:moveTo>
                  <a:lnTo>
                    <a:pt x="817879" y="300989"/>
                  </a:lnTo>
                </a:path>
                <a:path w="1369060" h="735329">
                  <a:moveTo>
                    <a:pt x="817879" y="300989"/>
                  </a:moveTo>
                  <a:lnTo>
                    <a:pt x="934719" y="384809"/>
                  </a:lnTo>
                </a:path>
                <a:path w="1369060" h="735329">
                  <a:moveTo>
                    <a:pt x="934719" y="384809"/>
                  </a:moveTo>
                  <a:lnTo>
                    <a:pt x="1068070" y="485139"/>
                  </a:lnTo>
                </a:path>
                <a:path w="1369060" h="735329">
                  <a:moveTo>
                    <a:pt x="1068070" y="485139"/>
                  </a:moveTo>
                  <a:lnTo>
                    <a:pt x="1217929" y="600709"/>
                  </a:lnTo>
                </a:path>
                <a:path w="1369060" h="735329">
                  <a:moveTo>
                    <a:pt x="1217929" y="600709"/>
                  </a:moveTo>
                  <a:lnTo>
                    <a:pt x="1369060" y="735329"/>
                  </a:lnTo>
                </a:path>
              </a:pathLst>
            </a:custGeom>
            <a:ln w="33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803400" y="2352040"/>
              <a:ext cx="967740" cy="1418590"/>
            </a:xfrm>
            <a:custGeom>
              <a:avLst/>
              <a:gdLst/>
              <a:ahLst/>
              <a:cxnLst/>
              <a:rect l="l" t="t" r="r" b="b"/>
              <a:pathLst>
                <a:path w="967739" h="1418589">
                  <a:moveTo>
                    <a:pt x="516889" y="1418590"/>
                  </a:moveTo>
                  <a:lnTo>
                    <a:pt x="967739" y="1234439"/>
                  </a:lnTo>
                </a:path>
                <a:path w="967739" h="1418589">
                  <a:moveTo>
                    <a:pt x="0" y="0"/>
                  </a:moveTo>
                  <a:lnTo>
                    <a:pt x="67310" y="0"/>
                  </a:lnTo>
                </a:path>
                <a:path w="967739" h="1418589">
                  <a:moveTo>
                    <a:pt x="116839" y="0"/>
                  </a:moveTo>
                  <a:lnTo>
                    <a:pt x="184150" y="0"/>
                  </a:lnTo>
                </a:path>
                <a:path w="967739" h="1418589">
                  <a:moveTo>
                    <a:pt x="233680" y="0"/>
                  </a:moveTo>
                  <a:lnTo>
                    <a:pt x="300989" y="0"/>
                  </a:lnTo>
                </a:path>
                <a:path w="967739" h="1418589">
                  <a:moveTo>
                    <a:pt x="367030" y="0"/>
                  </a:moveTo>
                  <a:lnTo>
                    <a:pt x="416560" y="0"/>
                  </a:lnTo>
                </a:path>
                <a:path w="967739" h="1418589">
                  <a:moveTo>
                    <a:pt x="483869" y="0"/>
                  </a:moveTo>
                  <a:lnTo>
                    <a:pt x="533400" y="0"/>
                  </a:lnTo>
                </a:path>
                <a:path w="967739" h="1418589">
                  <a:moveTo>
                    <a:pt x="600710" y="0"/>
                  </a:moveTo>
                  <a:lnTo>
                    <a:pt x="668019" y="0"/>
                  </a:lnTo>
                </a:path>
                <a:path w="967739" h="1418589">
                  <a:moveTo>
                    <a:pt x="350519" y="66039"/>
                  </a:moveTo>
                  <a:lnTo>
                    <a:pt x="918210" y="21717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738120" y="2919730"/>
              <a:ext cx="149860" cy="99060"/>
            </a:xfrm>
            <a:custGeom>
              <a:avLst/>
              <a:gdLst/>
              <a:ahLst/>
              <a:cxnLst/>
              <a:rect l="l" t="t" r="r" b="b"/>
              <a:pathLst>
                <a:path w="149860" h="99060">
                  <a:moveTo>
                    <a:pt x="0" y="0"/>
                  </a:moveTo>
                  <a:lnTo>
                    <a:pt x="83819" y="49530"/>
                  </a:lnTo>
                  <a:lnTo>
                    <a:pt x="0" y="99060"/>
                  </a:lnTo>
                  <a:lnTo>
                    <a:pt x="149860" y="49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170430" y="2901950"/>
              <a:ext cx="651510" cy="149860"/>
            </a:xfrm>
            <a:custGeom>
              <a:avLst/>
              <a:gdLst/>
              <a:ahLst/>
              <a:cxnLst/>
              <a:rect l="l" t="t" r="r" b="b"/>
              <a:pathLst>
                <a:path w="651510" h="149860">
                  <a:moveTo>
                    <a:pt x="467359" y="67310"/>
                  </a:moveTo>
                  <a:lnTo>
                    <a:pt x="651509" y="67310"/>
                  </a:lnTo>
                </a:path>
                <a:path w="651510" h="149860">
                  <a:moveTo>
                    <a:pt x="133350" y="49529"/>
                  </a:moveTo>
                  <a:lnTo>
                    <a:pt x="0" y="49529"/>
                  </a:lnTo>
                </a:path>
                <a:path w="651510" h="149860">
                  <a:moveTo>
                    <a:pt x="149859" y="49529"/>
                  </a:moveTo>
                  <a:lnTo>
                    <a:pt x="200659" y="17779"/>
                  </a:lnTo>
                </a:path>
                <a:path w="651510" h="149860">
                  <a:moveTo>
                    <a:pt x="200659" y="17779"/>
                  </a:moveTo>
                  <a:lnTo>
                    <a:pt x="233680" y="0"/>
                  </a:lnTo>
                </a:path>
                <a:path w="651510" h="149860">
                  <a:moveTo>
                    <a:pt x="233680" y="0"/>
                  </a:moveTo>
                  <a:lnTo>
                    <a:pt x="284480" y="17779"/>
                  </a:lnTo>
                </a:path>
                <a:path w="651510" h="149860">
                  <a:moveTo>
                    <a:pt x="284480" y="17779"/>
                  </a:moveTo>
                  <a:lnTo>
                    <a:pt x="317500" y="83820"/>
                  </a:lnTo>
                </a:path>
                <a:path w="651510" h="149860">
                  <a:moveTo>
                    <a:pt x="317500" y="83820"/>
                  </a:moveTo>
                  <a:lnTo>
                    <a:pt x="334009" y="116839"/>
                  </a:lnTo>
                </a:path>
                <a:path w="651510" h="149860">
                  <a:moveTo>
                    <a:pt x="334009" y="116839"/>
                  </a:moveTo>
                  <a:lnTo>
                    <a:pt x="350519" y="134620"/>
                  </a:lnTo>
                </a:path>
                <a:path w="651510" h="149860">
                  <a:moveTo>
                    <a:pt x="350519" y="134620"/>
                  </a:moveTo>
                  <a:lnTo>
                    <a:pt x="367030" y="149860"/>
                  </a:lnTo>
                </a:path>
                <a:path w="651510" h="149860">
                  <a:moveTo>
                    <a:pt x="367030" y="149860"/>
                  </a:moveTo>
                  <a:lnTo>
                    <a:pt x="383539" y="149860"/>
                  </a:lnTo>
                </a:path>
                <a:path w="651510" h="149860">
                  <a:moveTo>
                    <a:pt x="383539" y="149860"/>
                  </a:moveTo>
                  <a:lnTo>
                    <a:pt x="400050" y="149860"/>
                  </a:lnTo>
                </a:path>
                <a:path w="651510" h="149860">
                  <a:moveTo>
                    <a:pt x="400050" y="149860"/>
                  </a:moveTo>
                  <a:lnTo>
                    <a:pt x="416559" y="134620"/>
                  </a:lnTo>
                </a:path>
                <a:path w="651510" h="149860">
                  <a:moveTo>
                    <a:pt x="416559" y="134620"/>
                  </a:moveTo>
                  <a:lnTo>
                    <a:pt x="450850" y="100329"/>
                  </a:lnTo>
                </a:path>
                <a:path w="651510" h="149860">
                  <a:moveTo>
                    <a:pt x="450850" y="100329"/>
                  </a:moveTo>
                  <a:lnTo>
                    <a:pt x="467359" y="6731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738120" y="3036569"/>
              <a:ext cx="149860" cy="115570"/>
            </a:xfrm>
            <a:custGeom>
              <a:avLst/>
              <a:gdLst/>
              <a:ahLst/>
              <a:cxnLst/>
              <a:rect l="l" t="t" r="r" b="b"/>
              <a:pathLst>
                <a:path w="149860" h="115569">
                  <a:moveTo>
                    <a:pt x="0" y="0"/>
                  </a:moveTo>
                  <a:lnTo>
                    <a:pt x="66040" y="66039"/>
                  </a:lnTo>
                  <a:lnTo>
                    <a:pt x="0" y="115569"/>
                  </a:lnTo>
                  <a:lnTo>
                    <a:pt x="149860" y="66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170430" y="3036569"/>
              <a:ext cx="633730" cy="149860"/>
            </a:xfrm>
            <a:custGeom>
              <a:avLst/>
              <a:gdLst/>
              <a:ahLst/>
              <a:cxnLst/>
              <a:rect l="l" t="t" r="r" b="b"/>
              <a:pathLst>
                <a:path w="633730" h="149860">
                  <a:moveTo>
                    <a:pt x="450850" y="66039"/>
                  </a:moveTo>
                  <a:lnTo>
                    <a:pt x="633730" y="66039"/>
                  </a:lnTo>
                </a:path>
                <a:path w="633730" h="149860">
                  <a:moveTo>
                    <a:pt x="116839" y="49529"/>
                  </a:moveTo>
                  <a:lnTo>
                    <a:pt x="0" y="49529"/>
                  </a:lnTo>
                </a:path>
                <a:path w="633730" h="149860">
                  <a:moveTo>
                    <a:pt x="133350" y="49529"/>
                  </a:moveTo>
                  <a:lnTo>
                    <a:pt x="184150" y="0"/>
                  </a:lnTo>
                </a:path>
                <a:path w="633730" h="149860">
                  <a:moveTo>
                    <a:pt x="184150" y="0"/>
                  </a:moveTo>
                  <a:lnTo>
                    <a:pt x="217169" y="0"/>
                  </a:lnTo>
                </a:path>
                <a:path w="633730" h="149860">
                  <a:moveTo>
                    <a:pt x="217169" y="0"/>
                  </a:moveTo>
                  <a:lnTo>
                    <a:pt x="266700" y="15239"/>
                  </a:lnTo>
                </a:path>
                <a:path w="633730" h="149860">
                  <a:moveTo>
                    <a:pt x="266700" y="15239"/>
                  </a:moveTo>
                  <a:lnTo>
                    <a:pt x="300989" y="66039"/>
                  </a:lnTo>
                </a:path>
                <a:path w="633730" h="149860">
                  <a:moveTo>
                    <a:pt x="300989" y="66039"/>
                  </a:moveTo>
                  <a:lnTo>
                    <a:pt x="317500" y="99059"/>
                  </a:lnTo>
                </a:path>
                <a:path w="633730" h="149860">
                  <a:moveTo>
                    <a:pt x="317500" y="99059"/>
                  </a:moveTo>
                  <a:lnTo>
                    <a:pt x="334009" y="132079"/>
                  </a:lnTo>
                </a:path>
                <a:path w="633730" h="149860">
                  <a:moveTo>
                    <a:pt x="334009" y="132079"/>
                  </a:moveTo>
                  <a:lnTo>
                    <a:pt x="350519" y="132079"/>
                  </a:lnTo>
                </a:path>
                <a:path w="633730" h="149860">
                  <a:moveTo>
                    <a:pt x="350519" y="132079"/>
                  </a:moveTo>
                  <a:lnTo>
                    <a:pt x="367030" y="149859"/>
                  </a:lnTo>
                </a:path>
                <a:path w="633730" h="149860">
                  <a:moveTo>
                    <a:pt x="367030" y="149859"/>
                  </a:moveTo>
                  <a:lnTo>
                    <a:pt x="383539" y="132079"/>
                  </a:lnTo>
                </a:path>
                <a:path w="633730" h="149860">
                  <a:moveTo>
                    <a:pt x="383539" y="132079"/>
                  </a:moveTo>
                  <a:lnTo>
                    <a:pt x="416559" y="115569"/>
                  </a:lnTo>
                </a:path>
                <a:path w="633730" h="149860">
                  <a:moveTo>
                    <a:pt x="416559" y="115569"/>
                  </a:moveTo>
                  <a:lnTo>
                    <a:pt x="434339" y="99059"/>
                  </a:lnTo>
                </a:path>
                <a:path w="633730" h="149860">
                  <a:moveTo>
                    <a:pt x="434339" y="99059"/>
                  </a:moveTo>
                  <a:lnTo>
                    <a:pt x="450850" y="66039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854200" y="2969260"/>
              <a:ext cx="149860" cy="100330"/>
            </a:xfrm>
            <a:custGeom>
              <a:avLst/>
              <a:gdLst/>
              <a:ahLst/>
              <a:cxnLst/>
              <a:rect l="l" t="t" r="r" b="b"/>
              <a:pathLst>
                <a:path w="149860" h="100330">
                  <a:moveTo>
                    <a:pt x="0" y="0"/>
                  </a:moveTo>
                  <a:lnTo>
                    <a:pt x="66039" y="49529"/>
                  </a:lnTo>
                  <a:lnTo>
                    <a:pt x="0" y="100329"/>
                  </a:lnTo>
                  <a:lnTo>
                    <a:pt x="149860" y="67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286510" y="2951480"/>
              <a:ext cx="633730" cy="151130"/>
            </a:xfrm>
            <a:custGeom>
              <a:avLst/>
              <a:gdLst/>
              <a:ahLst/>
              <a:cxnLst/>
              <a:rect l="l" t="t" r="r" b="b"/>
              <a:pathLst>
                <a:path w="633730" h="151130">
                  <a:moveTo>
                    <a:pt x="450850" y="67310"/>
                  </a:moveTo>
                  <a:lnTo>
                    <a:pt x="633729" y="67310"/>
                  </a:lnTo>
                </a:path>
                <a:path w="633730" h="151130">
                  <a:moveTo>
                    <a:pt x="133350" y="50800"/>
                  </a:moveTo>
                  <a:lnTo>
                    <a:pt x="0" y="50800"/>
                  </a:lnTo>
                </a:path>
                <a:path w="633730" h="151130">
                  <a:moveTo>
                    <a:pt x="133350" y="67310"/>
                  </a:moveTo>
                  <a:lnTo>
                    <a:pt x="184150" y="17780"/>
                  </a:lnTo>
                </a:path>
                <a:path w="633730" h="151130">
                  <a:moveTo>
                    <a:pt x="184150" y="17780"/>
                  </a:moveTo>
                  <a:lnTo>
                    <a:pt x="233680" y="0"/>
                  </a:lnTo>
                </a:path>
                <a:path w="633730" h="151130">
                  <a:moveTo>
                    <a:pt x="233680" y="0"/>
                  </a:moveTo>
                  <a:lnTo>
                    <a:pt x="266700" y="34290"/>
                  </a:lnTo>
                </a:path>
                <a:path w="633730" h="151130">
                  <a:moveTo>
                    <a:pt x="266700" y="34290"/>
                  </a:moveTo>
                  <a:lnTo>
                    <a:pt x="300990" y="85090"/>
                  </a:lnTo>
                </a:path>
                <a:path w="633730" h="151130">
                  <a:moveTo>
                    <a:pt x="300990" y="85090"/>
                  </a:moveTo>
                  <a:lnTo>
                    <a:pt x="316230" y="118110"/>
                  </a:lnTo>
                </a:path>
                <a:path w="633730" h="151130">
                  <a:moveTo>
                    <a:pt x="316230" y="118110"/>
                  </a:moveTo>
                  <a:lnTo>
                    <a:pt x="334009" y="134620"/>
                  </a:lnTo>
                </a:path>
                <a:path w="633730" h="151130">
                  <a:moveTo>
                    <a:pt x="334009" y="134620"/>
                  </a:moveTo>
                  <a:lnTo>
                    <a:pt x="350520" y="151130"/>
                  </a:lnTo>
                </a:path>
                <a:path w="633730" h="151130">
                  <a:moveTo>
                    <a:pt x="350520" y="151130"/>
                  </a:moveTo>
                  <a:lnTo>
                    <a:pt x="367029" y="151130"/>
                  </a:lnTo>
                </a:path>
                <a:path w="633730" h="151130">
                  <a:moveTo>
                    <a:pt x="367029" y="151130"/>
                  </a:moveTo>
                  <a:lnTo>
                    <a:pt x="400050" y="151130"/>
                  </a:lnTo>
                </a:path>
                <a:path w="633730" h="151130">
                  <a:moveTo>
                    <a:pt x="400050" y="151130"/>
                  </a:moveTo>
                  <a:lnTo>
                    <a:pt x="416559" y="134620"/>
                  </a:lnTo>
                </a:path>
                <a:path w="633730" h="151130">
                  <a:moveTo>
                    <a:pt x="416559" y="134620"/>
                  </a:moveTo>
                  <a:lnTo>
                    <a:pt x="433070" y="100330"/>
                  </a:lnTo>
                </a:path>
                <a:path w="633730" h="151130">
                  <a:moveTo>
                    <a:pt x="433070" y="100330"/>
                  </a:moveTo>
                  <a:lnTo>
                    <a:pt x="467359" y="6731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2315" y="2977515"/>
              <a:ext cx="116840" cy="166369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2053590" y="2452369"/>
              <a:ext cx="0" cy="1283970"/>
            </a:xfrm>
            <a:custGeom>
              <a:avLst/>
              <a:gdLst/>
              <a:ahLst/>
              <a:cxnLst/>
              <a:rect l="l" t="t" r="r" b="b"/>
              <a:pathLst>
                <a:path w="0" h="1283970">
                  <a:moveTo>
                    <a:pt x="0" y="1283969"/>
                  </a:moveTo>
                  <a:lnTo>
                    <a:pt x="0" y="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703070" y="1567180"/>
              <a:ext cx="184150" cy="233679"/>
            </a:xfrm>
            <a:custGeom>
              <a:avLst/>
              <a:gdLst/>
              <a:ahLst/>
              <a:cxnLst/>
              <a:rect l="l" t="t" r="r" b="b"/>
              <a:pathLst>
                <a:path w="184150" h="233680">
                  <a:moveTo>
                    <a:pt x="100330" y="0"/>
                  </a:moveTo>
                  <a:lnTo>
                    <a:pt x="0" y="233680"/>
                  </a:lnTo>
                  <a:lnTo>
                    <a:pt x="100330" y="116840"/>
                  </a:lnTo>
                  <a:lnTo>
                    <a:pt x="184150" y="233680"/>
                  </a:lnTo>
                  <a:lnTo>
                    <a:pt x="1003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803400" y="1700530"/>
              <a:ext cx="0" cy="2804160"/>
            </a:xfrm>
            <a:custGeom>
              <a:avLst/>
              <a:gdLst/>
              <a:ahLst/>
              <a:cxnLst/>
              <a:rect l="l" t="t" r="r" b="b"/>
              <a:pathLst>
                <a:path w="0" h="2804160">
                  <a:moveTo>
                    <a:pt x="0" y="2804160"/>
                  </a:moveTo>
                  <a:lnTo>
                    <a:pt x="0" y="0"/>
                  </a:lnTo>
                </a:path>
              </a:pathLst>
            </a:custGeom>
            <a:ln w="33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803400" y="3836669"/>
              <a:ext cx="783590" cy="0"/>
            </a:xfrm>
            <a:custGeom>
              <a:avLst/>
              <a:gdLst/>
              <a:ahLst/>
              <a:cxnLst/>
              <a:rect l="l" t="t" r="r" b="b"/>
              <a:pathLst>
                <a:path w="783589" h="0">
                  <a:moveTo>
                    <a:pt x="0" y="0"/>
                  </a:moveTo>
                  <a:lnTo>
                    <a:pt x="67310" y="0"/>
                  </a:lnTo>
                </a:path>
                <a:path w="783589" h="0">
                  <a:moveTo>
                    <a:pt x="116839" y="0"/>
                  </a:moveTo>
                  <a:lnTo>
                    <a:pt x="184150" y="0"/>
                  </a:lnTo>
                </a:path>
                <a:path w="783589" h="0">
                  <a:moveTo>
                    <a:pt x="233680" y="0"/>
                  </a:moveTo>
                  <a:lnTo>
                    <a:pt x="300989" y="0"/>
                  </a:lnTo>
                </a:path>
                <a:path w="783589" h="0">
                  <a:moveTo>
                    <a:pt x="367030" y="0"/>
                  </a:moveTo>
                  <a:lnTo>
                    <a:pt x="416560" y="0"/>
                  </a:lnTo>
                </a:path>
                <a:path w="783589" h="0">
                  <a:moveTo>
                    <a:pt x="483869" y="0"/>
                  </a:moveTo>
                  <a:lnTo>
                    <a:pt x="533400" y="0"/>
                  </a:lnTo>
                </a:path>
                <a:path w="783589" h="0">
                  <a:moveTo>
                    <a:pt x="600710" y="0"/>
                  </a:moveTo>
                  <a:lnTo>
                    <a:pt x="668019" y="0"/>
                  </a:lnTo>
                </a:path>
                <a:path w="783589" h="0">
                  <a:moveTo>
                    <a:pt x="717550" y="0"/>
                  </a:moveTo>
                  <a:lnTo>
                    <a:pt x="783589" y="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1314450" y="2221230"/>
            <a:ext cx="360045" cy="4673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ts val="1720"/>
              </a:lnSpc>
              <a:spcBef>
                <a:spcPts val="130"/>
              </a:spcBef>
            </a:pPr>
            <a:r>
              <a:rPr dirty="0" baseline="17921" sz="2325" spc="52" i="1">
                <a:latin typeface="Times New Roman"/>
                <a:cs typeface="Times New Roman"/>
              </a:rPr>
              <a:t>E</a:t>
            </a:r>
            <a:r>
              <a:rPr dirty="0" sz="1050" spc="35" i="1">
                <a:latin typeface="Times New Roman"/>
                <a:cs typeface="Times New Roman"/>
              </a:rPr>
              <a:t>Fn</a:t>
            </a:r>
            <a:endParaRPr sz="1050">
              <a:latin typeface="Times New Roman"/>
              <a:cs typeface="Times New Roman"/>
            </a:endParaRPr>
          </a:p>
          <a:p>
            <a:pPr marL="88900">
              <a:lnSpc>
                <a:spcPts val="1720"/>
              </a:lnSpc>
            </a:pPr>
            <a:r>
              <a:rPr dirty="0" sz="1550" spc="-15" i="1">
                <a:latin typeface="Times New Roman"/>
                <a:cs typeface="Times New Roman"/>
              </a:rPr>
              <a:t>E</a:t>
            </a:r>
            <a:r>
              <a:rPr dirty="0" baseline="-29100" sz="1575" spc="-22" i="1">
                <a:latin typeface="Times New Roman"/>
                <a:cs typeface="Times New Roman"/>
              </a:rPr>
              <a:t>c</a:t>
            </a:r>
            <a:endParaRPr baseline="-29100" sz="1575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90600" y="2155189"/>
            <a:ext cx="238760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25425" algn="l"/>
              </a:tabLst>
            </a:pPr>
            <a:r>
              <a:rPr dirty="0" u="heavy" sz="155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55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336039" y="3719829"/>
            <a:ext cx="284480" cy="266700"/>
          </a:xfrm>
          <a:custGeom>
            <a:avLst/>
            <a:gdLst/>
            <a:ahLst/>
            <a:cxnLst/>
            <a:rect l="l" t="t" r="r" b="b"/>
            <a:pathLst>
              <a:path w="284480" h="266700">
                <a:moveTo>
                  <a:pt x="284479" y="0"/>
                </a:moveTo>
                <a:lnTo>
                  <a:pt x="0" y="0"/>
                </a:lnTo>
                <a:lnTo>
                  <a:pt x="0" y="266700"/>
                </a:lnTo>
                <a:lnTo>
                  <a:pt x="284479" y="266700"/>
                </a:lnTo>
                <a:lnTo>
                  <a:pt x="284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339850" y="3672840"/>
            <a:ext cx="147955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15" i="1">
                <a:latin typeface="Times New Roman"/>
                <a:cs typeface="Times New Roman"/>
              </a:rPr>
              <a:t>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457960" y="3807459"/>
            <a:ext cx="19113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0" i="1">
                <a:latin typeface="Times New Roman"/>
                <a:cs typeface="Times New Roman"/>
              </a:rPr>
              <a:t>F</a:t>
            </a:r>
            <a:r>
              <a:rPr dirty="0" sz="1050" spc="-5" i="1">
                <a:latin typeface="Times New Roman"/>
                <a:cs typeface="Times New Roman"/>
              </a:rPr>
              <a:t>p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358389" y="4464811"/>
            <a:ext cx="1403350" cy="69342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550" spc="20">
                <a:latin typeface="Times New Roman"/>
                <a:cs typeface="Times New Roman"/>
              </a:rPr>
              <a:t>Density</a:t>
            </a:r>
            <a:r>
              <a:rPr dirty="0" sz="1550" spc="9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of</a:t>
            </a:r>
            <a:r>
              <a:rPr dirty="0" sz="1550" spc="-20">
                <a:latin typeface="Times New Roman"/>
                <a:cs typeface="Times New Roman"/>
              </a:rPr>
              <a:t> </a:t>
            </a:r>
            <a:r>
              <a:rPr dirty="0" sz="1550" spc="25">
                <a:latin typeface="Times New Roman"/>
                <a:cs typeface="Times New Roman"/>
              </a:rPr>
              <a:t>states</a:t>
            </a:r>
            <a:endParaRPr sz="155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  <a:spcBef>
                <a:spcPts val="770"/>
              </a:spcBef>
            </a:pPr>
            <a:r>
              <a:rPr dirty="0" sz="1550" spc="65" b="1">
                <a:latin typeface="Arial"/>
                <a:cs typeface="Arial"/>
              </a:rPr>
              <a:t>(a)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935989" y="3152139"/>
            <a:ext cx="334010" cy="717550"/>
            <a:chOff x="935989" y="3152139"/>
            <a:chExt cx="334010" cy="717550"/>
          </a:xfrm>
        </p:grpSpPr>
        <p:sp>
          <p:nvSpPr>
            <p:cNvPr id="76" name="object 76"/>
            <p:cNvSpPr/>
            <p:nvPr/>
          </p:nvSpPr>
          <p:spPr>
            <a:xfrm>
              <a:off x="985519" y="3719829"/>
              <a:ext cx="100330" cy="149860"/>
            </a:xfrm>
            <a:custGeom>
              <a:avLst/>
              <a:gdLst/>
              <a:ahLst/>
              <a:cxnLst/>
              <a:rect l="l" t="t" r="r" b="b"/>
              <a:pathLst>
                <a:path w="100330" h="149860">
                  <a:moveTo>
                    <a:pt x="100330" y="0"/>
                  </a:moveTo>
                  <a:lnTo>
                    <a:pt x="50800" y="83820"/>
                  </a:lnTo>
                  <a:lnTo>
                    <a:pt x="0" y="0"/>
                  </a:lnTo>
                  <a:lnTo>
                    <a:pt x="50800" y="149860"/>
                  </a:lnTo>
                  <a:lnTo>
                    <a:pt x="1003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036319" y="3152139"/>
              <a:ext cx="0" cy="651510"/>
            </a:xfrm>
            <a:custGeom>
              <a:avLst/>
              <a:gdLst/>
              <a:ahLst/>
              <a:cxnLst/>
              <a:rect l="l" t="t" r="r" b="b"/>
              <a:pathLst>
                <a:path w="0" h="651510">
                  <a:moveTo>
                    <a:pt x="0" y="0"/>
                  </a:moveTo>
                  <a:lnTo>
                    <a:pt x="0" y="65151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935989" y="3853179"/>
              <a:ext cx="334010" cy="0"/>
            </a:xfrm>
            <a:custGeom>
              <a:avLst/>
              <a:gdLst/>
              <a:ahLst/>
              <a:cxnLst/>
              <a:rect l="l" t="t" r="r" b="b"/>
              <a:pathLst>
                <a:path w="334009" h="0">
                  <a:moveTo>
                    <a:pt x="0" y="0"/>
                  </a:moveTo>
                  <a:lnTo>
                    <a:pt x="34290" y="0"/>
                  </a:lnTo>
                </a:path>
                <a:path w="334009" h="0">
                  <a:moveTo>
                    <a:pt x="67309" y="0"/>
                  </a:moveTo>
                  <a:lnTo>
                    <a:pt x="116840" y="0"/>
                  </a:lnTo>
                </a:path>
                <a:path w="334009" h="0">
                  <a:moveTo>
                    <a:pt x="149859" y="0"/>
                  </a:moveTo>
                  <a:lnTo>
                    <a:pt x="184150" y="0"/>
                  </a:lnTo>
                </a:path>
                <a:path w="334009" h="0">
                  <a:moveTo>
                    <a:pt x="217169" y="0"/>
                  </a:moveTo>
                  <a:lnTo>
                    <a:pt x="250190" y="0"/>
                  </a:lnTo>
                </a:path>
                <a:path w="334009" h="0">
                  <a:moveTo>
                    <a:pt x="284479" y="0"/>
                  </a:moveTo>
                  <a:lnTo>
                    <a:pt x="334009" y="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9" name="object 79"/>
          <p:cNvGrpSpPr/>
          <p:nvPr/>
        </p:nvGrpSpPr>
        <p:grpSpPr>
          <a:xfrm>
            <a:off x="919480" y="2343785"/>
            <a:ext cx="166370" cy="558165"/>
            <a:chOff x="919480" y="2343785"/>
            <a:chExt cx="166370" cy="558165"/>
          </a:xfrm>
        </p:grpSpPr>
        <p:sp>
          <p:nvSpPr>
            <p:cNvPr id="80" name="object 80"/>
            <p:cNvSpPr/>
            <p:nvPr/>
          </p:nvSpPr>
          <p:spPr>
            <a:xfrm>
              <a:off x="985520" y="2385060"/>
              <a:ext cx="100330" cy="133350"/>
            </a:xfrm>
            <a:custGeom>
              <a:avLst/>
              <a:gdLst/>
              <a:ahLst/>
              <a:cxnLst/>
              <a:rect l="l" t="t" r="r" b="b"/>
              <a:pathLst>
                <a:path w="100330" h="133350">
                  <a:moveTo>
                    <a:pt x="50800" y="0"/>
                  </a:moveTo>
                  <a:lnTo>
                    <a:pt x="0" y="133350"/>
                  </a:lnTo>
                  <a:lnTo>
                    <a:pt x="50800" y="67310"/>
                  </a:lnTo>
                  <a:lnTo>
                    <a:pt x="100330" y="13335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036320" y="2452370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w="0" h="449580">
                  <a:moveTo>
                    <a:pt x="0" y="0"/>
                  </a:moveTo>
                  <a:lnTo>
                    <a:pt x="0" y="449579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19480" y="2352040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 h="0">
                  <a:moveTo>
                    <a:pt x="0" y="0"/>
                  </a:moveTo>
                  <a:lnTo>
                    <a:pt x="33019" y="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/>
          <p:nvPr/>
        </p:nvSpPr>
        <p:spPr>
          <a:xfrm>
            <a:off x="1220469" y="2352039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 h="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890269" y="2856230"/>
            <a:ext cx="230504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-45" i="1">
                <a:latin typeface="Times New Roman"/>
                <a:cs typeface="Times New Roman"/>
              </a:rPr>
              <a:t>e</a:t>
            </a:r>
            <a:r>
              <a:rPr dirty="0" sz="1550" spc="15" i="1">
                <a:latin typeface="Times New Roman"/>
                <a:cs typeface="Times New Roman"/>
              </a:rPr>
              <a:t>V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095490" y="3589020"/>
            <a:ext cx="668655" cy="614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>
                <a:latin typeface="Times New Roman"/>
                <a:cs typeface="Times New Roman"/>
              </a:rPr>
              <a:t>At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5" i="1">
                <a:latin typeface="Times New Roman"/>
                <a:cs typeface="Times New Roman"/>
              </a:rPr>
              <a:t>T</a:t>
            </a:r>
            <a:r>
              <a:rPr dirty="0" sz="1450" spc="-15" i="1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&gt;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  <a:p>
            <a:pPr marL="28575">
              <a:lnSpc>
                <a:spcPct val="100000"/>
              </a:lnSpc>
              <a:spcBef>
                <a:spcPts val="1160"/>
              </a:spcBef>
            </a:pPr>
            <a:r>
              <a:rPr dirty="0" sz="1450">
                <a:latin typeface="Times New Roman"/>
                <a:cs typeface="Times New Roman"/>
              </a:rPr>
              <a:t>At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5" i="1">
                <a:latin typeface="Times New Roman"/>
                <a:cs typeface="Times New Roman"/>
              </a:rPr>
              <a:t>T</a:t>
            </a:r>
            <a:r>
              <a:rPr dirty="0" sz="1450" spc="-10" i="1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=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861050" y="4841240"/>
            <a:ext cx="309880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135" b="1">
                <a:latin typeface="Arial"/>
                <a:cs typeface="Arial"/>
              </a:rPr>
              <a:t>(</a:t>
            </a:r>
            <a:r>
              <a:rPr dirty="0" sz="1550" spc="100" b="1">
                <a:latin typeface="Arial"/>
                <a:cs typeface="Arial"/>
              </a:rPr>
              <a:t>b</a:t>
            </a:r>
            <a:r>
              <a:rPr dirty="0" sz="1550" spc="5" b="1">
                <a:latin typeface="Arial"/>
                <a:cs typeface="Arial"/>
              </a:rPr>
              <a:t>)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5727" y="2814727"/>
            <a:ext cx="1000125" cy="314325"/>
            <a:chOff x="3195727" y="2814727"/>
            <a:chExt cx="1000125" cy="314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0399" y="2819399"/>
              <a:ext cx="990600" cy="381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0399" y="2857499"/>
              <a:ext cx="990600" cy="76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0399" y="2933699"/>
              <a:ext cx="990600" cy="76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0399" y="3009899"/>
              <a:ext cx="990600" cy="114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00399" y="2819399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495300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990600" y="0"/>
                  </a:lnTo>
                  <a:lnTo>
                    <a:pt x="990600" y="304800"/>
                  </a:lnTo>
                  <a:lnTo>
                    <a:pt x="495300" y="304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200400" y="4343400"/>
            <a:ext cx="1447800" cy="533400"/>
            <a:chOff x="3200400" y="4343400"/>
            <a:chExt cx="1447800" cy="5334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4343400"/>
              <a:ext cx="1447800" cy="76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4419600"/>
              <a:ext cx="1447800" cy="76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4495800"/>
              <a:ext cx="1447800" cy="76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4572000"/>
              <a:ext cx="1447800" cy="76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4648200"/>
              <a:ext cx="1447800" cy="76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4724400"/>
              <a:ext cx="1447800" cy="76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4800600"/>
              <a:ext cx="1447800" cy="762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90600" y="2800350"/>
            <a:ext cx="990600" cy="38100"/>
            <a:chOff x="990600" y="2800350"/>
            <a:chExt cx="990600" cy="38100"/>
          </a:xfrm>
        </p:grpSpPr>
        <p:sp>
          <p:nvSpPr>
            <p:cNvPr id="17" name="object 17"/>
            <p:cNvSpPr/>
            <p:nvPr/>
          </p:nvSpPr>
          <p:spPr>
            <a:xfrm>
              <a:off x="990600" y="2819400"/>
              <a:ext cx="944880" cy="0"/>
            </a:xfrm>
            <a:custGeom>
              <a:avLst/>
              <a:gdLst/>
              <a:ahLst/>
              <a:cxnLst/>
              <a:rect l="l" t="t" r="r" b="b"/>
              <a:pathLst>
                <a:path w="944880" h="0">
                  <a:moveTo>
                    <a:pt x="0" y="0"/>
                  </a:moveTo>
                  <a:lnTo>
                    <a:pt x="38100" y="0"/>
                  </a:lnTo>
                </a:path>
                <a:path w="944880" h="0">
                  <a:moveTo>
                    <a:pt x="76200" y="0"/>
                  </a:moveTo>
                  <a:lnTo>
                    <a:pt x="113030" y="0"/>
                  </a:lnTo>
                </a:path>
                <a:path w="944880" h="0">
                  <a:moveTo>
                    <a:pt x="151130" y="0"/>
                  </a:moveTo>
                  <a:lnTo>
                    <a:pt x="189230" y="0"/>
                  </a:lnTo>
                </a:path>
                <a:path w="944880" h="0">
                  <a:moveTo>
                    <a:pt x="227330" y="0"/>
                  </a:moveTo>
                  <a:lnTo>
                    <a:pt x="264159" y="0"/>
                  </a:lnTo>
                </a:path>
                <a:path w="944880" h="0">
                  <a:moveTo>
                    <a:pt x="302259" y="0"/>
                  </a:moveTo>
                  <a:lnTo>
                    <a:pt x="340359" y="0"/>
                  </a:lnTo>
                </a:path>
                <a:path w="944880" h="0">
                  <a:moveTo>
                    <a:pt x="378459" y="0"/>
                  </a:moveTo>
                  <a:lnTo>
                    <a:pt x="415290" y="0"/>
                  </a:lnTo>
                </a:path>
                <a:path w="944880" h="0">
                  <a:moveTo>
                    <a:pt x="453390" y="0"/>
                  </a:moveTo>
                  <a:lnTo>
                    <a:pt x="491490" y="0"/>
                  </a:lnTo>
                </a:path>
                <a:path w="944880" h="0">
                  <a:moveTo>
                    <a:pt x="529590" y="0"/>
                  </a:moveTo>
                  <a:lnTo>
                    <a:pt x="567690" y="0"/>
                  </a:lnTo>
                </a:path>
                <a:path w="944880" h="0">
                  <a:moveTo>
                    <a:pt x="604519" y="0"/>
                  </a:moveTo>
                  <a:lnTo>
                    <a:pt x="642619" y="0"/>
                  </a:lnTo>
                </a:path>
                <a:path w="944880" h="0">
                  <a:moveTo>
                    <a:pt x="680719" y="0"/>
                  </a:moveTo>
                  <a:lnTo>
                    <a:pt x="718819" y="0"/>
                  </a:lnTo>
                </a:path>
                <a:path w="944880" h="0">
                  <a:moveTo>
                    <a:pt x="755650" y="0"/>
                  </a:moveTo>
                  <a:lnTo>
                    <a:pt x="793750" y="0"/>
                  </a:lnTo>
                </a:path>
                <a:path w="944880" h="0">
                  <a:moveTo>
                    <a:pt x="831850" y="0"/>
                  </a:moveTo>
                  <a:lnTo>
                    <a:pt x="869950" y="0"/>
                  </a:lnTo>
                </a:path>
                <a:path w="944880" h="0">
                  <a:moveTo>
                    <a:pt x="906780" y="0"/>
                  </a:moveTo>
                  <a:lnTo>
                    <a:pt x="94488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977389" y="280035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w="0" h="381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2349779" y="2057400"/>
            <a:ext cx="4051300" cy="2862580"/>
            <a:chOff x="2349779" y="2057400"/>
            <a:chExt cx="4051300" cy="2862580"/>
          </a:xfrm>
        </p:grpSpPr>
        <p:sp>
          <p:nvSpPr>
            <p:cNvPr id="20" name="object 20"/>
            <p:cNvSpPr/>
            <p:nvPr/>
          </p:nvSpPr>
          <p:spPr>
            <a:xfrm>
              <a:off x="2907030" y="280035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w="0" h="381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56560" y="2819400"/>
              <a:ext cx="1310640" cy="0"/>
            </a:xfrm>
            <a:custGeom>
              <a:avLst/>
              <a:gdLst/>
              <a:ahLst/>
              <a:cxnLst/>
              <a:rect l="l" t="t" r="r" b="b"/>
              <a:pathLst>
                <a:path w="1310639" h="0">
                  <a:moveTo>
                    <a:pt x="0" y="0"/>
                  </a:moveTo>
                  <a:lnTo>
                    <a:pt x="38100" y="0"/>
                  </a:lnTo>
                </a:path>
                <a:path w="1310639" h="0">
                  <a:moveTo>
                    <a:pt x="74929" y="0"/>
                  </a:moveTo>
                  <a:lnTo>
                    <a:pt x="113029" y="0"/>
                  </a:lnTo>
                </a:path>
                <a:path w="1310639" h="0">
                  <a:moveTo>
                    <a:pt x="151129" y="0"/>
                  </a:moveTo>
                  <a:lnTo>
                    <a:pt x="189229" y="0"/>
                  </a:lnTo>
                </a:path>
                <a:path w="1310639" h="0">
                  <a:moveTo>
                    <a:pt x="226059" y="0"/>
                  </a:moveTo>
                  <a:lnTo>
                    <a:pt x="264159" y="0"/>
                  </a:lnTo>
                </a:path>
                <a:path w="1310639" h="0">
                  <a:moveTo>
                    <a:pt x="302260" y="0"/>
                  </a:moveTo>
                  <a:lnTo>
                    <a:pt x="340360" y="0"/>
                  </a:lnTo>
                </a:path>
                <a:path w="1310639" h="0">
                  <a:moveTo>
                    <a:pt x="377189" y="0"/>
                  </a:moveTo>
                  <a:lnTo>
                    <a:pt x="415289" y="0"/>
                  </a:lnTo>
                </a:path>
                <a:path w="1310639" h="0">
                  <a:moveTo>
                    <a:pt x="453389" y="0"/>
                  </a:moveTo>
                  <a:lnTo>
                    <a:pt x="491489" y="0"/>
                  </a:lnTo>
                </a:path>
                <a:path w="1310639" h="0">
                  <a:moveTo>
                    <a:pt x="529589" y="0"/>
                  </a:moveTo>
                  <a:lnTo>
                    <a:pt x="566419" y="0"/>
                  </a:lnTo>
                </a:path>
                <a:path w="1310639" h="0">
                  <a:moveTo>
                    <a:pt x="604519" y="0"/>
                  </a:moveTo>
                  <a:lnTo>
                    <a:pt x="642619" y="0"/>
                  </a:lnTo>
                </a:path>
                <a:path w="1310639" h="0">
                  <a:moveTo>
                    <a:pt x="680719" y="0"/>
                  </a:moveTo>
                  <a:lnTo>
                    <a:pt x="717550" y="0"/>
                  </a:lnTo>
                </a:path>
                <a:path w="1310639" h="0">
                  <a:moveTo>
                    <a:pt x="755650" y="0"/>
                  </a:moveTo>
                  <a:lnTo>
                    <a:pt x="793750" y="0"/>
                  </a:lnTo>
                </a:path>
                <a:path w="1310639" h="0">
                  <a:moveTo>
                    <a:pt x="831850" y="0"/>
                  </a:moveTo>
                  <a:lnTo>
                    <a:pt x="868679" y="0"/>
                  </a:lnTo>
                </a:path>
                <a:path w="1310639" h="0">
                  <a:moveTo>
                    <a:pt x="906779" y="0"/>
                  </a:moveTo>
                  <a:lnTo>
                    <a:pt x="944879" y="0"/>
                  </a:lnTo>
                </a:path>
                <a:path w="1310639" h="0">
                  <a:moveTo>
                    <a:pt x="982979" y="0"/>
                  </a:moveTo>
                  <a:lnTo>
                    <a:pt x="1019810" y="0"/>
                  </a:lnTo>
                </a:path>
                <a:path w="1310639" h="0">
                  <a:moveTo>
                    <a:pt x="1057910" y="0"/>
                  </a:moveTo>
                  <a:lnTo>
                    <a:pt x="1096010" y="0"/>
                  </a:lnTo>
                </a:path>
                <a:path w="1310639" h="0">
                  <a:moveTo>
                    <a:pt x="1134110" y="0"/>
                  </a:moveTo>
                  <a:lnTo>
                    <a:pt x="1170939" y="0"/>
                  </a:lnTo>
                </a:path>
                <a:path w="1310639" h="0">
                  <a:moveTo>
                    <a:pt x="1209039" y="0"/>
                  </a:moveTo>
                  <a:lnTo>
                    <a:pt x="1247139" y="0"/>
                  </a:lnTo>
                </a:path>
                <a:path w="1310639" h="0">
                  <a:moveTo>
                    <a:pt x="1285239" y="0"/>
                  </a:moveTo>
                  <a:lnTo>
                    <a:pt x="131063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200400" y="2137410"/>
              <a:ext cx="0" cy="2739390"/>
            </a:xfrm>
            <a:custGeom>
              <a:avLst/>
              <a:gdLst/>
              <a:ahLst/>
              <a:cxnLst/>
              <a:rect l="l" t="t" r="r" b="b"/>
              <a:pathLst>
                <a:path w="0" h="2739390">
                  <a:moveTo>
                    <a:pt x="0" y="273939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58490" y="20574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1910" y="0"/>
                  </a:moveTo>
                  <a:lnTo>
                    <a:pt x="0" y="85089"/>
                  </a:lnTo>
                  <a:lnTo>
                    <a:pt x="85090" y="85089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983230" y="432435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w="0" h="381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ln w="22860">
              <a:solidFill>
                <a:srgbClr val="CC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32760" y="4343400"/>
              <a:ext cx="1234440" cy="0"/>
            </a:xfrm>
            <a:custGeom>
              <a:avLst/>
              <a:gdLst/>
              <a:ahLst/>
              <a:cxnLst/>
              <a:rect l="l" t="t" r="r" b="b"/>
              <a:pathLst>
                <a:path w="1234439" h="0">
                  <a:moveTo>
                    <a:pt x="0" y="0"/>
                  </a:moveTo>
                  <a:lnTo>
                    <a:pt x="38100" y="0"/>
                  </a:lnTo>
                </a:path>
                <a:path w="1234439" h="0">
                  <a:moveTo>
                    <a:pt x="76200" y="0"/>
                  </a:moveTo>
                  <a:lnTo>
                    <a:pt x="113029" y="0"/>
                  </a:lnTo>
                </a:path>
                <a:path w="1234439" h="0">
                  <a:moveTo>
                    <a:pt x="151129" y="0"/>
                  </a:moveTo>
                  <a:lnTo>
                    <a:pt x="189229" y="0"/>
                  </a:lnTo>
                </a:path>
                <a:path w="1234439" h="0">
                  <a:moveTo>
                    <a:pt x="227329" y="0"/>
                  </a:moveTo>
                  <a:lnTo>
                    <a:pt x="265429" y="0"/>
                  </a:lnTo>
                </a:path>
                <a:path w="1234439" h="0">
                  <a:moveTo>
                    <a:pt x="302260" y="0"/>
                  </a:moveTo>
                  <a:lnTo>
                    <a:pt x="340360" y="0"/>
                  </a:lnTo>
                </a:path>
                <a:path w="1234439" h="0">
                  <a:moveTo>
                    <a:pt x="378460" y="0"/>
                  </a:moveTo>
                  <a:lnTo>
                    <a:pt x="416560" y="0"/>
                  </a:lnTo>
                </a:path>
                <a:path w="1234439" h="0">
                  <a:moveTo>
                    <a:pt x="453389" y="0"/>
                  </a:moveTo>
                  <a:lnTo>
                    <a:pt x="491489" y="0"/>
                  </a:lnTo>
                </a:path>
                <a:path w="1234439" h="0">
                  <a:moveTo>
                    <a:pt x="529589" y="0"/>
                  </a:moveTo>
                  <a:lnTo>
                    <a:pt x="567689" y="0"/>
                  </a:lnTo>
                </a:path>
                <a:path w="1234439" h="0">
                  <a:moveTo>
                    <a:pt x="604519" y="0"/>
                  </a:moveTo>
                  <a:lnTo>
                    <a:pt x="642619" y="0"/>
                  </a:lnTo>
                </a:path>
                <a:path w="1234439" h="0">
                  <a:moveTo>
                    <a:pt x="680719" y="0"/>
                  </a:moveTo>
                  <a:lnTo>
                    <a:pt x="718819" y="0"/>
                  </a:lnTo>
                </a:path>
                <a:path w="1234439" h="0">
                  <a:moveTo>
                    <a:pt x="755650" y="0"/>
                  </a:moveTo>
                  <a:lnTo>
                    <a:pt x="793750" y="0"/>
                  </a:lnTo>
                </a:path>
                <a:path w="1234439" h="0">
                  <a:moveTo>
                    <a:pt x="831850" y="0"/>
                  </a:moveTo>
                  <a:lnTo>
                    <a:pt x="869950" y="0"/>
                  </a:lnTo>
                </a:path>
                <a:path w="1234439" h="0">
                  <a:moveTo>
                    <a:pt x="908050" y="0"/>
                  </a:moveTo>
                  <a:lnTo>
                    <a:pt x="944879" y="0"/>
                  </a:lnTo>
                </a:path>
                <a:path w="1234439" h="0">
                  <a:moveTo>
                    <a:pt x="982979" y="0"/>
                  </a:moveTo>
                  <a:lnTo>
                    <a:pt x="1021079" y="0"/>
                  </a:lnTo>
                </a:path>
                <a:path w="1234439" h="0">
                  <a:moveTo>
                    <a:pt x="1059179" y="0"/>
                  </a:moveTo>
                  <a:lnTo>
                    <a:pt x="1096010" y="0"/>
                  </a:lnTo>
                </a:path>
                <a:path w="1234439" h="0">
                  <a:moveTo>
                    <a:pt x="1134110" y="0"/>
                  </a:moveTo>
                  <a:lnTo>
                    <a:pt x="1172210" y="0"/>
                  </a:lnTo>
                </a:path>
                <a:path w="1234439" h="0">
                  <a:moveTo>
                    <a:pt x="1210310" y="0"/>
                  </a:moveTo>
                  <a:lnTo>
                    <a:pt x="1234439" y="0"/>
                  </a:lnTo>
                </a:path>
              </a:pathLst>
            </a:custGeom>
            <a:ln w="38100">
              <a:solidFill>
                <a:srgbClr val="CC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200400" y="4876800"/>
              <a:ext cx="3120390" cy="0"/>
            </a:xfrm>
            <a:custGeom>
              <a:avLst/>
              <a:gdLst/>
              <a:ahLst/>
              <a:cxnLst/>
              <a:rect l="l" t="t" r="r" b="b"/>
              <a:pathLst>
                <a:path w="3120390" h="0">
                  <a:moveTo>
                    <a:pt x="0" y="0"/>
                  </a:moveTo>
                  <a:lnTo>
                    <a:pt x="312039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15710" y="483488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581400" y="3048000"/>
              <a:ext cx="0" cy="982980"/>
            </a:xfrm>
            <a:custGeom>
              <a:avLst/>
              <a:gdLst/>
              <a:ahLst/>
              <a:cxnLst/>
              <a:rect l="l" t="t" r="r" b="b"/>
              <a:pathLst>
                <a:path w="0" h="982979">
                  <a:moveTo>
                    <a:pt x="0" y="0"/>
                  </a:moveTo>
                  <a:lnTo>
                    <a:pt x="0" y="982980"/>
                  </a:lnTo>
                </a:path>
              </a:pathLst>
            </a:custGeom>
            <a:ln w="38100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95040" y="4019550"/>
              <a:ext cx="172720" cy="17145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749954" y="3360419"/>
              <a:ext cx="850265" cy="226060"/>
            </a:xfrm>
            <a:custGeom>
              <a:avLst/>
              <a:gdLst/>
              <a:ahLst/>
              <a:cxnLst/>
              <a:rect l="l" t="t" r="r" b="b"/>
              <a:pathLst>
                <a:path w="850264" h="226060">
                  <a:moveTo>
                    <a:pt x="21945" y="226059"/>
                  </a:moveTo>
                  <a:lnTo>
                    <a:pt x="10972" y="161340"/>
                  </a:lnTo>
                  <a:lnTo>
                    <a:pt x="2743" y="101498"/>
                  </a:lnTo>
                  <a:lnTo>
                    <a:pt x="0" y="51409"/>
                  </a:lnTo>
                  <a:lnTo>
                    <a:pt x="5486" y="15951"/>
                  </a:lnTo>
                  <a:lnTo>
                    <a:pt x="21945" y="0"/>
                  </a:lnTo>
                  <a:lnTo>
                    <a:pt x="47698" y="10712"/>
                  </a:lnTo>
                  <a:lnTo>
                    <a:pt x="84034" y="43368"/>
                  </a:lnTo>
                  <a:lnTo>
                    <a:pt x="126720" y="87312"/>
                  </a:lnTo>
                  <a:lnTo>
                    <a:pt x="171523" y="131891"/>
                  </a:lnTo>
                  <a:lnTo>
                    <a:pt x="214209" y="166452"/>
                  </a:lnTo>
                  <a:lnTo>
                    <a:pt x="250545" y="180339"/>
                  </a:lnTo>
                  <a:lnTo>
                    <a:pt x="279473" y="166452"/>
                  </a:lnTo>
                  <a:lnTo>
                    <a:pt x="304167" y="131891"/>
                  </a:lnTo>
                  <a:lnTo>
                    <a:pt x="326745" y="87312"/>
                  </a:lnTo>
                  <a:lnTo>
                    <a:pt x="349323" y="43368"/>
                  </a:lnTo>
                  <a:lnTo>
                    <a:pt x="374017" y="10712"/>
                  </a:lnTo>
                  <a:lnTo>
                    <a:pt x="402945" y="0"/>
                  </a:lnTo>
                  <a:lnTo>
                    <a:pt x="432936" y="14521"/>
                  </a:lnTo>
                  <a:lnTo>
                    <a:pt x="467149" y="46815"/>
                  </a:lnTo>
                  <a:lnTo>
                    <a:pt x="503582" y="89773"/>
                  </a:lnTo>
                  <a:lnTo>
                    <a:pt x="540238" y="136286"/>
                  </a:lnTo>
                  <a:lnTo>
                    <a:pt x="575117" y="179244"/>
                  </a:lnTo>
                  <a:lnTo>
                    <a:pt x="606219" y="211538"/>
                  </a:lnTo>
                  <a:lnTo>
                    <a:pt x="631545" y="226059"/>
                  </a:lnTo>
                  <a:lnTo>
                    <a:pt x="655320" y="211561"/>
                  </a:lnTo>
                  <a:lnTo>
                    <a:pt x="669340" y="169814"/>
                  </a:lnTo>
                  <a:lnTo>
                    <a:pt x="679094" y="117154"/>
                  </a:lnTo>
                  <a:lnTo>
                    <a:pt x="690067" y="69921"/>
                  </a:lnTo>
                  <a:lnTo>
                    <a:pt x="707745" y="44450"/>
                  </a:lnTo>
                  <a:lnTo>
                    <a:pt x="737828" y="48676"/>
                  </a:lnTo>
                  <a:lnTo>
                    <a:pt x="771245" y="74453"/>
                  </a:lnTo>
                  <a:lnTo>
                    <a:pt x="808472" y="107136"/>
                  </a:lnTo>
                  <a:lnTo>
                    <a:pt x="849985" y="132079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578350" y="3357880"/>
              <a:ext cx="260350" cy="257810"/>
            </a:xfrm>
            <a:custGeom>
              <a:avLst/>
              <a:gdLst/>
              <a:ahLst/>
              <a:cxnLst/>
              <a:rect l="l" t="t" r="r" b="b"/>
              <a:pathLst>
                <a:path w="260350" h="257810">
                  <a:moveTo>
                    <a:pt x="30479" y="0"/>
                  </a:moveTo>
                  <a:lnTo>
                    <a:pt x="6350" y="38100"/>
                  </a:lnTo>
                  <a:lnTo>
                    <a:pt x="167639" y="134620"/>
                  </a:lnTo>
                  <a:lnTo>
                    <a:pt x="0" y="218440"/>
                  </a:lnTo>
                  <a:lnTo>
                    <a:pt x="21589" y="257810"/>
                  </a:lnTo>
                  <a:lnTo>
                    <a:pt x="260350" y="13843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378354" y="3436619"/>
              <a:ext cx="850265" cy="226060"/>
            </a:xfrm>
            <a:custGeom>
              <a:avLst/>
              <a:gdLst/>
              <a:ahLst/>
              <a:cxnLst/>
              <a:rect l="l" t="t" r="r" b="b"/>
              <a:pathLst>
                <a:path w="850264" h="226060">
                  <a:moveTo>
                    <a:pt x="21945" y="226059"/>
                  </a:moveTo>
                  <a:lnTo>
                    <a:pt x="10972" y="161340"/>
                  </a:lnTo>
                  <a:lnTo>
                    <a:pt x="2743" y="101498"/>
                  </a:lnTo>
                  <a:lnTo>
                    <a:pt x="0" y="51409"/>
                  </a:lnTo>
                  <a:lnTo>
                    <a:pt x="5486" y="15951"/>
                  </a:lnTo>
                  <a:lnTo>
                    <a:pt x="21945" y="0"/>
                  </a:lnTo>
                  <a:lnTo>
                    <a:pt x="43272" y="7660"/>
                  </a:lnTo>
                  <a:lnTo>
                    <a:pt x="72819" y="32671"/>
                  </a:lnTo>
                  <a:lnTo>
                    <a:pt x="107920" y="68280"/>
                  </a:lnTo>
                  <a:lnTo>
                    <a:pt x="145909" y="107731"/>
                  </a:lnTo>
                  <a:lnTo>
                    <a:pt x="184120" y="144272"/>
                  </a:lnTo>
                  <a:lnTo>
                    <a:pt x="219887" y="171150"/>
                  </a:lnTo>
                  <a:lnTo>
                    <a:pt x="250545" y="181609"/>
                  </a:lnTo>
                  <a:lnTo>
                    <a:pt x="279473" y="167628"/>
                  </a:lnTo>
                  <a:lnTo>
                    <a:pt x="304167" y="132832"/>
                  </a:lnTo>
                  <a:lnTo>
                    <a:pt x="326745" y="87947"/>
                  </a:lnTo>
                  <a:lnTo>
                    <a:pt x="349323" y="43697"/>
                  </a:lnTo>
                  <a:lnTo>
                    <a:pt x="374017" y="10806"/>
                  </a:lnTo>
                  <a:lnTo>
                    <a:pt x="402945" y="0"/>
                  </a:lnTo>
                  <a:lnTo>
                    <a:pt x="432936" y="14521"/>
                  </a:lnTo>
                  <a:lnTo>
                    <a:pt x="467149" y="46815"/>
                  </a:lnTo>
                  <a:lnTo>
                    <a:pt x="503582" y="89773"/>
                  </a:lnTo>
                  <a:lnTo>
                    <a:pt x="540238" y="136286"/>
                  </a:lnTo>
                  <a:lnTo>
                    <a:pt x="575117" y="179244"/>
                  </a:lnTo>
                  <a:lnTo>
                    <a:pt x="606219" y="211538"/>
                  </a:lnTo>
                  <a:lnTo>
                    <a:pt x="631545" y="226059"/>
                  </a:lnTo>
                  <a:lnTo>
                    <a:pt x="655320" y="211561"/>
                  </a:lnTo>
                  <a:lnTo>
                    <a:pt x="669340" y="169814"/>
                  </a:lnTo>
                  <a:lnTo>
                    <a:pt x="679094" y="117154"/>
                  </a:lnTo>
                  <a:lnTo>
                    <a:pt x="690067" y="69921"/>
                  </a:lnTo>
                  <a:lnTo>
                    <a:pt x="707745" y="44450"/>
                  </a:lnTo>
                  <a:lnTo>
                    <a:pt x="737828" y="48875"/>
                  </a:lnTo>
                  <a:lnTo>
                    <a:pt x="771245" y="75088"/>
                  </a:lnTo>
                  <a:lnTo>
                    <a:pt x="808472" y="108207"/>
                  </a:lnTo>
                  <a:lnTo>
                    <a:pt x="849985" y="13335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206750" y="3434080"/>
              <a:ext cx="260350" cy="257810"/>
            </a:xfrm>
            <a:custGeom>
              <a:avLst/>
              <a:gdLst/>
              <a:ahLst/>
              <a:cxnLst/>
              <a:rect l="l" t="t" r="r" b="b"/>
              <a:pathLst>
                <a:path w="260350" h="257810">
                  <a:moveTo>
                    <a:pt x="30480" y="0"/>
                  </a:moveTo>
                  <a:lnTo>
                    <a:pt x="6350" y="38100"/>
                  </a:lnTo>
                  <a:lnTo>
                    <a:pt x="167639" y="134620"/>
                  </a:lnTo>
                  <a:lnTo>
                    <a:pt x="0" y="218440"/>
                  </a:lnTo>
                  <a:lnTo>
                    <a:pt x="21589" y="257810"/>
                  </a:lnTo>
                  <a:lnTo>
                    <a:pt x="260350" y="138430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49954" y="3665219"/>
              <a:ext cx="850265" cy="226060"/>
            </a:xfrm>
            <a:custGeom>
              <a:avLst/>
              <a:gdLst/>
              <a:ahLst/>
              <a:cxnLst/>
              <a:rect l="l" t="t" r="r" b="b"/>
              <a:pathLst>
                <a:path w="850264" h="226060">
                  <a:moveTo>
                    <a:pt x="21945" y="226059"/>
                  </a:moveTo>
                  <a:lnTo>
                    <a:pt x="10972" y="161340"/>
                  </a:lnTo>
                  <a:lnTo>
                    <a:pt x="2743" y="101498"/>
                  </a:lnTo>
                  <a:lnTo>
                    <a:pt x="0" y="51409"/>
                  </a:lnTo>
                  <a:lnTo>
                    <a:pt x="5486" y="15951"/>
                  </a:lnTo>
                  <a:lnTo>
                    <a:pt x="21945" y="0"/>
                  </a:lnTo>
                  <a:lnTo>
                    <a:pt x="43272" y="7660"/>
                  </a:lnTo>
                  <a:lnTo>
                    <a:pt x="72819" y="32671"/>
                  </a:lnTo>
                  <a:lnTo>
                    <a:pt x="107920" y="68280"/>
                  </a:lnTo>
                  <a:lnTo>
                    <a:pt x="145909" y="107731"/>
                  </a:lnTo>
                  <a:lnTo>
                    <a:pt x="184120" y="144272"/>
                  </a:lnTo>
                  <a:lnTo>
                    <a:pt x="219887" y="171150"/>
                  </a:lnTo>
                  <a:lnTo>
                    <a:pt x="250545" y="181609"/>
                  </a:lnTo>
                  <a:lnTo>
                    <a:pt x="279473" y="167628"/>
                  </a:lnTo>
                  <a:lnTo>
                    <a:pt x="304167" y="132832"/>
                  </a:lnTo>
                  <a:lnTo>
                    <a:pt x="326745" y="87947"/>
                  </a:lnTo>
                  <a:lnTo>
                    <a:pt x="349323" y="43697"/>
                  </a:lnTo>
                  <a:lnTo>
                    <a:pt x="374017" y="10806"/>
                  </a:lnTo>
                  <a:lnTo>
                    <a:pt x="402945" y="0"/>
                  </a:lnTo>
                  <a:lnTo>
                    <a:pt x="432936" y="14521"/>
                  </a:lnTo>
                  <a:lnTo>
                    <a:pt x="467149" y="46815"/>
                  </a:lnTo>
                  <a:lnTo>
                    <a:pt x="503582" y="89773"/>
                  </a:lnTo>
                  <a:lnTo>
                    <a:pt x="540238" y="136286"/>
                  </a:lnTo>
                  <a:lnTo>
                    <a:pt x="575117" y="179244"/>
                  </a:lnTo>
                  <a:lnTo>
                    <a:pt x="606219" y="211538"/>
                  </a:lnTo>
                  <a:lnTo>
                    <a:pt x="631545" y="226059"/>
                  </a:lnTo>
                  <a:lnTo>
                    <a:pt x="655320" y="211561"/>
                  </a:lnTo>
                  <a:lnTo>
                    <a:pt x="669340" y="169814"/>
                  </a:lnTo>
                  <a:lnTo>
                    <a:pt x="679094" y="117154"/>
                  </a:lnTo>
                  <a:lnTo>
                    <a:pt x="690067" y="69921"/>
                  </a:lnTo>
                  <a:lnTo>
                    <a:pt x="707745" y="44449"/>
                  </a:lnTo>
                  <a:lnTo>
                    <a:pt x="737828" y="48875"/>
                  </a:lnTo>
                  <a:lnTo>
                    <a:pt x="771245" y="75088"/>
                  </a:lnTo>
                  <a:lnTo>
                    <a:pt x="808472" y="108207"/>
                  </a:lnTo>
                  <a:lnTo>
                    <a:pt x="849985" y="133349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578350" y="3662680"/>
              <a:ext cx="260350" cy="257810"/>
            </a:xfrm>
            <a:custGeom>
              <a:avLst/>
              <a:gdLst/>
              <a:ahLst/>
              <a:cxnLst/>
              <a:rect l="l" t="t" r="r" b="b"/>
              <a:pathLst>
                <a:path w="260350" h="257810">
                  <a:moveTo>
                    <a:pt x="30479" y="0"/>
                  </a:moveTo>
                  <a:lnTo>
                    <a:pt x="6350" y="38100"/>
                  </a:lnTo>
                  <a:lnTo>
                    <a:pt x="167639" y="134620"/>
                  </a:lnTo>
                  <a:lnTo>
                    <a:pt x="0" y="218440"/>
                  </a:lnTo>
                  <a:lnTo>
                    <a:pt x="21589" y="257810"/>
                  </a:lnTo>
                  <a:lnTo>
                    <a:pt x="260350" y="13843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9379" rIns="0" bIns="0" rtlCol="0" vert="horz">
            <a:spAutoFit/>
          </a:bodyPr>
          <a:lstStyle/>
          <a:p>
            <a:pPr marL="3180080" marR="5080" indent="-3126740">
              <a:lnSpc>
                <a:spcPct val="100000"/>
              </a:lnSpc>
              <a:spcBef>
                <a:spcPts val="100"/>
              </a:spcBef>
            </a:pPr>
            <a:r>
              <a:rPr dirty="0" sz="3800" spc="-5"/>
              <a:t>Population Inversion </a:t>
            </a:r>
            <a:r>
              <a:rPr dirty="0" sz="3800" spc="5"/>
              <a:t>in </a:t>
            </a:r>
            <a:r>
              <a:rPr dirty="0" sz="3800" spc="-5"/>
              <a:t>Diode </a:t>
            </a:r>
            <a:r>
              <a:rPr dirty="0" sz="3800" spc="-1255"/>
              <a:t> </a:t>
            </a:r>
            <a:r>
              <a:rPr dirty="0" sz="3800" spc="-5"/>
              <a:t>Laser</a:t>
            </a:r>
            <a:endParaRPr sz="3800"/>
          </a:p>
        </p:txBody>
      </p:sp>
      <p:grpSp>
        <p:nvGrpSpPr>
          <p:cNvPr id="37" name="object 37"/>
          <p:cNvGrpSpPr/>
          <p:nvPr/>
        </p:nvGrpSpPr>
        <p:grpSpPr>
          <a:xfrm>
            <a:off x="1143000" y="2819400"/>
            <a:ext cx="914400" cy="1543050"/>
            <a:chOff x="1143000" y="2819400"/>
            <a:chExt cx="914400" cy="1543050"/>
          </a:xfrm>
        </p:grpSpPr>
        <p:sp>
          <p:nvSpPr>
            <p:cNvPr id="38" name="object 38"/>
            <p:cNvSpPr/>
            <p:nvPr/>
          </p:nvSpPr>
          <p:spPr>
            <a:xfrm>
              <a:off x="1143000" y="4343400"/>
              <a:ext cx="869950" cy="0"/>
            </a:xfrm>
            <a:custGeom>
              <a:avLst/>
              <a:gdLst/>
              <a:ahLst/>
              <a:cxnLst/>
              <a:rect l="l" t="t" r="r" b="b"/>
              <a:pathLst>
                <a:path w="869950" h="0">
                  <a:moveTo>
                    <a:pt x="0" y="0"/>
                  </a:moveTo>
                  <a:lnTo>
                    <a:pt x="38100" y="0"/>
                  </a:lnTo>
                </a:path>
                <a:path w="869950" h="0">
                  <a:moveTo>
                    <a:pt x="76200" y="0"/>
                  </a:moveTo>
                  <a:lnTo>
                    <a:pt x="113030" y="0"/>
                  </a:lnTo>
                </a:path>
                <a:path w="869950" h="0">
                  <a:moveTo>
                    <a:pt x="151130" y="0"/>
                  </a:moveTo>
                  <a:lnTo>
                    <a:pt x="189230" y="0"/>
                  </a:lnTo>
                </a:path>
                <a:path w="869950" h="0">
                  <a:moveTo>
                    <a:pt x="227330" y="0"/>
                  </a:moveTo>
                  <a:lnTo>
                    <a:pt x="264159" y="0"/>
                  </a:lnTo>
                </a:path>
                <a:path w="869950" h="0">
                  <a:moveTo>
                    <a:pt x="302259" y="0"/>
                  </a:moveTo>
                  <a:lnTo>
                    <a:pt x="340359" y="0"/>
                  </a:lnTo>
                </a:path>
                <a:path w="869950" h="0">
                  <a:moveTo>
                    <a:pt x="378459" y="0"/>
                  </a:moveTo>
                  <a:lnTo>
                    <a:pt x="415290" y="0"/>
                  </a:lnTo>
                </a:path>
                <a:path w="869950" h="0">
                  <a:moveTo>
                    <a:pt x="453390" y="0"/>
                  </a:moveTo>
                  <a:lnTo>
                    <a:pt x="491489" y="0"/>
                  </a:lnTo>
                </a:path>
                <a:path w="869950" h="0">
                  <a:moveTo>
                    <a:pt x="529589" y="0"/>
                  </a:moveTo>
                  <a:lnTo>
                    <a:pt x="566419" y="0"/>
                  </a:lnTo>
                </a:path>
                <a:path w="869950" h="0">
                  <a:moveTo>
                    <a:pt x="604519" y="0"/>
                  </a:moveTo>
                  <a:lnTo>
                    <a:pt x="642619" y="0"/>
                  </a:lnTo>
                </a:path>
                <a:path w="869950" h="0">
                  <a:moveTo>
                    <a:pt x="680719" y="0"/>
                  </a:moveTo>
                  <a:lnTo>
                    <a:pt x="718819" y="0"/>
                  </a:lnTo>
                </a:path>
                <a:path w="869950" h="0">
                  <a:moveTo>
                    <a:pt x="755650" y="0"/>
                  </a:moveTo>
                  <a:lnTo>
                    <a:pt x="793750" y="0"/>
                  </a:lnTo>
                </a:path>
                <a:path w="869950" h="0">
                  <a:moveTo>
                    <a:pt x="831850" y="0"/>
                  </a:moveTo>
                  <a:lnTo>
                    <a:pt x="869950" y="0"/>
                  </a:lnTo>
                </a:path>
              </a:pathLst>
            </a:custGeom>
            <a:ln w="38100">
              <a:solidFill>
                <a:srgbClr val="CC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53589" y="432435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w="0" h="381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ln w="7619">
              <a:solidFill>
                <a:srgbClr val="CC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295400" y="2979420"/>
              <a:ext cx="0" cy="1203960"/>
            </a:xfrm>
            <a:custGeom>
              <a:avLst/>
              <a:gdLst/>
              <a:ahLst/>
              <a:cxnLst/>
              <a:rect l="l" t="t" r="r" b="b"/>
              <a:pathLst>
                <a:path w="0" h="1203960">
                  <a:moveTo>
                    <a:pt x="0" y="0"/>
                  </a:moveTo>
                  <a:lnTo>
                    <a:pt x="0" y="120395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9039" y="4171950"/>
              <a:ext cx="172719" cy="17145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9039" y="2819400"/>
              <a:ext cx="172719" cy="17145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4878070" y="2853690"/>
            <a:ext cx="1597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Electrons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33270" y="2625090"/>
            <a:ext cx="530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3600" spc="-15">
                <a:latin typeface="Arial Black"/>
                <a:cs typeface="Arial Black"/>
              </a:rPr>
              <a:t>E</a:t>
            </a:r>
            <a:r>
              <a:rPr dirty="0" sz="1400" spc="-10">
                <a:latin typeface="Arial Black"/>
                <a:cs typeface="Arial Black"/>
              </a:rPr>
              <a:t>Fn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34870" y="4149090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Black"/>
                <a:cs typeface="Arial Black"/>
              </a:rPr>
              <a:t>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54579" y="4353559"/>
            <a:ext cx="260350" cy="23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20">
                <a:latin typeface="Arial Black"/>
                <a:cs typeface="Arial Black"/>
              </a:rPr>
              <a:t>F</a:t>
            </a:r>
            <a:r>
              <a:rPr dirty="0" sz="1400" spc="-10">
                <a:latin typeface="Arial Black"/>
                <a:cs typeface="Arial Black"/>
              </a:rPr>
              <a:t>p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133600" y="3124200"/>
            <a:ext cx="1113790" cy="990600"/>
          </a:xfrm>
          <a:custGeom>
            <a:avLst/>
            <a:gdLst/>
            <a:ahLst/>
            <a:cxnLst/>
            <a:rect l="l" t="t" r="r" b="b"/>
            <a:pathLst>
              <a:path w="1113789" h="990600">
                <a:moveTo>
                  <a:pt x="199389" y="0"/>
                </a:moveTo>
                <a:lnTo>
                  <a:pt x="313689" y="0"/>
                </a:lnTo>
              </a:path>
              <a:path w="1113789" h="990600">
                <a:moveTo>
                  <a:pt x="400050" y="0"/>
                </a:moveTo>
                <a:lnTo>
                  <a:pt x="514350" y="0"/>
                </a:lnTo>
              </a:path>
              <a:path w="1113789" h="990600">
                <a:moveTo>
                  <a:pt x="599439" y="0"/>
                </a:moveTo>
                <a:lnTo>
                  <a:pt x="713739" y="0"/>
                </a:lnTo>
              </a:path>
              <a:path w="1113789" h="990600">
                <a:moveTo>
                  <a:pt x="798830" y="0"/>
                </a:moveTo>
                <a:lnTo>
                  <a:pt x="913130" y="0"/>
                </a:lnTo>
              </a:path>
              <a:path w="1113789" h="990600">
                <a:moveTo>
                  <a:pt x="999489" y="0"/>
                </a:moveTo>
                <a:lnTo>
                  <a:pt x="1113789" y="0"/>
                </a:lnTo>
              </a:path>
              <a:path w="1113789" h="990600">
                <a:moveTo>
                  <a:pt x="199389" y="990600"/>
                </a:moveTo>
                <a:lnTo>
                  <a:pt x="313689" y="990600"/>
                </a:lnTo>
              </a:path>
              <a:path w="1113789" h="990600">
                <a:moveTo>
                  <a:pt x="400050" y="990600"/>
                </a:moveTo>
                <a:lnTo>
                  <a:pt x="514350" y="990600"/>
                </a:lnTo>
              </a:path>
              <a:path w="1113789" h="990600">
                <a:moveTo>
                  <a:pt x="599439" y="990600"/>
                </a:moveTo>
                <a:lnTo>
                  <a:pt x="713739" y="990600"/>
                </a:lnTo>
              </a:path>
              <a:path w="1113789" h="990600">
                <a:moveTo>
                  <a:pt x="798830" y="990600"/>
                </a:moveTo>
                <a:lnTo>
                  <a:pt x="913130" y="990600"/>
                </a:lnTo>
              </a:path>
              <a:path w="1113789" h="990600">
                <a:moveTo>
                  <a:pt x="999489" y="990600"/>
                </a:moveTo>
                <a:lnTo>
                  <a:pt x="1113789" y="990600"/>
                </a:lnTo>
              </a:path>
              <a:path w="1113789" h="990600">
                <a:moveTo>
                  <a:pt x="0" y="0"/>
                </a:moveTo>
                <a:lnTo>
                  <a:pt x="114300" y="0"/>
                </a:lnTo>
              </a:path>
              <a:path w="1113789" h="990600">
                <a:moveTo>
                  <a:pt x="0" y="990600"/>
                </a:moveTo>
                <a:lnTo>
                  <a:pt x="114300" y="990600"/>
                </a:lnTo>
              </a:path>
            </a:pathLst>
          </a:custGeom>
          <a:ln w="2794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429000" y="2320290"/>
            <a:ext cx="342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CB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29000" y="4453890"/>
            <a:ext cx="330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VB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28470" y="3387090"/>
            <a:ext cx="414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 Black"/>
                <a:cs typeface="Arial Black"/>
              </a:rPr>
              <a:t>E</a:t>
            </a:r>
            <a:r>
              <a:rPr dirty="0" baseline="-23809" sz="2100" spc="-15">
                <a:latin typeface="Arial Black"/>
                <a:cs typeface="Arial Black"/>
              </a:rPr>
              <a:t>g</a:t>
            </a:r>
            <a:endParaRPr baseline="-23809" sz="2100">
              <a:latin typeface="Arial Black"/>
              <a:cs typeface="Arial Black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123439" y="3124200"/>
            <a:ext cx="3096260" cy="1790700"/>
            <a:chOff x="2123439" y="3124200"/>
            <a:chExt cx="3096260" cy="1790700"/>
          </a:xfrm>
        </p:grpSpPr>
        <p:sp>
          <p:nvSpPr>
            <p:cNvPr id="52" name="object 52"/>
            <p:cNvSpPr/>
            <p:nvPr/>
          </p:nvSpPr>
          <p:spPr>
            <a:xfrm>
              <a:off x="2209799" y="3284220"/>
              <a:ext cx="0" cy="670560"/>
            </a:xfrm>
            <a:custGeom>
              <a:avLst/>
              <a:gdLst/>
              <a:ahLst/>
              <a:cxnLst/>
              <a:rect l="l" t="t" r="r" b="b"/>
              <a:pathLst>
                <a:path w="0" h="670560">
                  <a:moveTo>
                    <a:pt x="0" y="0"/>
                  </a:moveTo>
                  <a:lnTo>
                    <a:pt x="0" y="67055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23439" y="3124200"/>
              <a:ext cx="172720" cy="17145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3439" y="3943350"/>
              <a:ext cx="172720" cy="17145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304029" y="3999230"/>
              <a:ext cx="915669" cy="915669"/>
            </a:xfrm>
            <a:custGeom>
              <a:avLst/>
              <a:gdLst/>
              <a:ahLst/>
              <a:cxnLst/>
              <a:rect l="l" t="t" r="r" b="b"/>
              <a:pathLst>
                <a:path w="915670" h="915670">
                  <a:moveTo>
                    <a:pt x="618490" y="0"/>
                  </a:moveTo>
                  <a:lnTo>
                    <a:pt x="0" y="298450"/>
                  </a:lnTo>
                  <a:lnTo>
                    <a:pt x="298450" y="915670"/>
                  </a:lnTo>
                  <a:lnTo>
                    <a:pt x="607060" y="767080"/>
                  </a:lnTo>
                  <a:lnTo>
                    <a:pt x="915670" y="618490"/>
                  </a:lnTo>
                  <a:lnTo>
                    <a:pt x="6184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200400" y="4048126"/>
              <a:ext cx="1447800" cy="857250"/>
            </a:xfrm>
            <a:custGeom>
              <a:avLst/>
              <a:gdLst/>
              <a:ahLst/>
              <a:cxnLst/>
              <a:rect l="l" t="t" r="r" b="b"/>
              <a:pathLst>
                <a:path w="1447800" h="857250">
                  <a:moveTo>
                    <a:pt x="0" y="70483"/>
                  </a:moveTo>
                  <a:lnTo>
                    <a:pt x="58187" y="65898"/>
                  </a:lnTo>
                  <a:lnTo>
                    <a:pt x="116143" y="61485"/>
                  </a:lnTo>
                  <a:lnTo>
                    <a:pt x="173678" y="57378"/>
                  </a:lnTo>
                  <a:lnTo>
                    <a:pt x="230599" y="53710"/>
                  </a:lnTo>
                  <a:lnTo>
                    <a:pt x="286714" y="50613"/>
                  </a:lnTo>
                  <a:lnTo>
                    <a:pt x="341833" y="48222"/>
                  </a:lnTo>
                  <a:lnTo>
                    <a:pt x="395763" y="46670"/>
                  </a:lnTo>
                  <a:lnTo>
                    <a:pt x="448313" y="46090"/>
                  </a:lnTo>
                  <a:lnTo>
                    <a:pt x="499291" y="46614"/>
                  </a:lnTo>
                  <a:lnTo>
                    <a:pt x="548506" y="48378"/>
                  </a:lnTo>
                  <a:lnTo>
                    <a:pt x="595766" y="51513"/>
                  </a:lnTo>
                  <a:lnTo>
                    <a:pt x="640879" y="56153"/>
                  </a:lnTo>
                  <a:lnTo>
                    <a:pt x="683654" y="62432"/>
                  </a:lnTo>
                  <a:lnTo>
                    <a:pt x="723900" y="70483"/>
                  </a:lnTo>
                  <a:lnTo>
                    <a:pt x="780171" y="86006"/>
                  </a:lnTo>
                  <a:lnTo>
                    <a:pt x="828918" y="104645"/>
                  </a:lnTo>
                  <a:lnTo>
                    <a:pt x="871643" y="126410"/>
                  </a:lnTo>
                  <a:lnTo>
                    <a:pt x="909853" y="151310"/>
                  </a:lnTo>
                  <a:lnTo>
                    <a:pt x="945052" y="179356"/>
                  </a:lnTo>
                  <a:lnTo>
                    <a:pt x="978746" y="210559"/>
                  </a:lnTo>
                  <a:lnTo>
                    <a:pt x="1012440" y="244929"/>
                  </a:lnTo>
                  <a:lnTo>
                    <a:pt x="1047640" y="282477"/>
                  </a:lnTo>
                  <a:lnTo>
                    <a:pt x="1085850" y="323213"/>
                  </a:lnTo>
                  <a:lnTo>
                    <a:pt x="1116012" y="355956"/>
                  </a:lnTo>
                  <a:lnTo>
                    <a:pt x="1146175" y="391169"/>
                  </a:lnTo>
                  <a:lnTo>
                    <a:pt x="1176337" y="428623"/>
                  </a:lnTo>
                  <a:lnTo>
                    <a:pt x="1206500" y="468087"/>
                  </a:lnTo>
                  <a:lnTo>
                    <a:pt x="1236662" y="509332"/>
                  </a:lnTo>
                  <a:lnTo>
                    <a:pt x="1266825" y="552130"/>
                  </a:lnTo>
                  <a:lnTo>
                    <a:pt x="1296987" y="596251"/>
                  </a:lnTo>
                  <a:lnTo>
                    <a:pt x="1327150" y="641465"/>
                  </a:lnTo>
                  <a:lnTo>
                    <a:pt x="1357312" y="687544"/>
                  </a:lnTo>
                  <a:lnTo>
                    <a:pt x="1387475" y="734257"/>
                  </a:lnTo>
                  <a:lnTo>
                    <a:pt x="1417637" y="781377"/>
                  </a:lnTo>
                  <a:lnTo>
                    <a:pt x="1447800" y="828673"/>
                  </a:lnTo>
                </a:path>
                <a:path w="1447800" h="857250">
                  <a:moveTo>
                    <a:pt x="0" y="0"/>
                  </a:moveTo>
                  <a:lnTo>
                    <a:pt x="0" y="57146"/>
                  </a:lnTo>
                </a:path>
                <a:path w="1447800" h="857250">
                  <a:moveTo>
                    <a:pt x="1447800" y="800100"/>
                  </a:moveTo>
                  <a:lnTo>
                    <a:pt x="1447800" y="857246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4497070" y="3996690"/>
            <a:ext cx="1216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Holes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VB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171825" y="1447800"/>
            <a:ext cx="4067175" cy="2011680"/>
            <a:chOff x="3171825" y="1447800"/>
            <a:chExt cx="4067175" cy="2011680"/>
          </a:xfrm>
        </p:grpSpPr>
        <p:sp>
          <p:nvSpPr>
            <p:cNvPr id="59" name="object 59"/>
            <p:cNvSpPr/>
            <p:nvPr/>
          </p:nvSpPr>
          <p:spPr>
            <a:xfrm>
              <a:off x="3790950" y="2787650"/>
              <a:ext cx="722630" cy="671830"/>
            </a:xfrm>
            <a:custGeom>
              <a:avLst/>
              <a:gdLst/>
              <a:ahLst/>
              <a:cxnLst/>
              <a:rect l="l" t="t" r="r" b="b"/>
              <a:pathLst>
                <a:path w="722629" h="671829">
                  <a:moveTo>
                    <a:pt x="529589" y="0"/>
                  </a:moveTo>
                  <a:lnTo>
                    <a:pt x="0" y="435610"/>
                  </a:lnTo>
                  <a:lnTo>
                    <a:pt x="193039" y="671829"/>
                  </a:lnTo>
                  <a:lnTo>
                    <a:pt x="458470" y="453389"/>
                  </a:lnTo>
                  <a:lnTo>
                    <a:pt x="722629" y="236220"/>
                  </a:lnTo>
                  <a:lnTo>
                    <a:pt x="5295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200400" y="2333626"/>
              <a:ext cx="1371600" cy="869950"/>
            </a:xfrm>
            <a:custGeom>
              <a:avLst/>
              <a:gdLst/>
              <a:ahLst/>
              <a:cxnLst/>
              <a:rect l="l" t="t" r="r" b="b"/>
              <a:pathLst>
                <a:path w="1371600" h="869950">
                  <a:moveTo>
                    <a:pt x="0" y="790573"/>
                  </a:moveTo>
                  <a:lnTo>
                    <a:pt x="52123" y="795298"/>
                  </a:lnTo>
                  <a:lnTo>
                    <a:pt x="104147" y="799800"/>
                  </a:lnTo>
                  <a:lnTo>
                    <a:pt x="156004" y="803855"/>
                  </a:lnTo>
                  <a:lnTo>
                    <a:pt x="207625" y="807241"/>
                  </a:lnTo>
                  <a:lnTo>
                    <a:pt x="258940" y="809734"/>
                  </a:lnTo>
                  <a:lnTo>
                    <a:pt x="309882" y="811111"/>
                  </a:lnTo>
                  <a:lnTo>
                    <a:pt x="360381" y="811148"/>
                  </a:lnTo>
                  <a:lnTo>
                    <a:pt x="410368" y="809623"/>
                  </a:lnTo>
                  <a:lnTo>
                    <a:pt x="459775" y="806311"/>
                  </a:lnTo>
                  <a:lnTo>
                    <a:pt x="508533" y="800991"/>
                  </a:lnTo>
                  <a:lnTo>
                    <a:pt x="556572" y="793437"/>
                  </a:lnTo>
                  <a:lnTo>
                    <a:pt x="603825" y="783429"/>
                  </a:lnTo>
                  <a:lnTo>
                    <a:pt x="650222" y="770741"/>
                  </a:lnTo>
                  <a:lnTo>
                    <a:pt x="695694" y="755151"/>
                  </a:lnTo>
                  <a:lnTo>
                    <a:pt x="740173" y="736436"/>
                  </a:lnTo>
                  <a:lnTo>
                    <a:pt x="783589" y="714373"/>
                  </a:lnTo>
                  <a:lnTo>
                    <a:pt x="821251" y="691821"/>
                  </a:lnTo>
                  <a:lnTo>
                    <a:pt x="858067" y="666604"/>
                  </a:lnTo>
                  <a:lnTo>
                    <a:pt x="894085" y="638878"/>
                  </a:lnTo>
                  <a:lnTo>
                    <a:pt x="929356" y="608801"/>
                  </a:lnTo>
                  <a:lnTo>
                    <a:pt x="963925" y="576528"/>
                  </a:lnTo>
                  <a:lnTo>
                    <a:pt x="997843" y="542217"/>
                  </a:lnTo>
                  <a:lnTo>
                    <a:pt x="1031157" y="506025"/>
                  </a:lnTo>
                  <a:lnTo>
                    <a:pt x="1063916" y="468108"/>
                  </a:lnTo>
                  <a:lnTo>
                    <a:pt x="1096168" y="428623"/>
                  </a:lnTo>
                  <a:lnTo>
                    <a:pt x="1127962" y="387726"/>
                  </a:lnTo>
                  <a:lnTo>
                    <a:pt x="1159345" y="345576"/>
                  </a:lnTo>
                  <a:lnTo>
                    <a:pt x="1190366" y="302328"/>
                  </a:lnTo>
                  <a:lnTo>
                    <a:pt x="1221073" y="258139"/>
                  </a:lnTo>
                  <a:lnTo>
                    <a:pt x="1251516" y="213167"/>
                  </a:lnTo>
                  <a:lnTo>
                    <a:pt x="1281741" y="167567"/>
                  </a:lnTo>
                  <a:lnTo>
                    <a:pt x="1311798" y="121497"/>
                  </a:lnTo>
                  <a:lnTo>
                    <a:pt x="1341735" y="75113"/>
                  </a:lnTo>
                  <a:lnTo>
                    <a:pt x="1371600" y="28573"/>
                  </a:lnTo>
                </a:path>
                <a:path w="1371600" h="869950">
                  <a:moveTo>
                    <a:pt x="0" y="0"/>
                  </a:moveTo>
                  <a:lnTo>
                    <a:pt x="0" y="57146"/>
                  </a:lnTo>
                </a:path>
                <a:path w="1371600" h="869950">
                  <a:moveTo>
                    <a:pt x="1371600" y="812800"/>
                  </a:moveTo>
                  <a:lnTo>
                    <a:pt x="1371600" y="869946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724400" y="1447800"/>
              <a:ext cx="2514600" cy="955040"/>
            </a:xfrm>
            <a:custGeom>
              <a:avLst/>
              <a:gdLst/>
              <a:ahLst/>
              <a:cxnLst/>
              <a:rect l="l" t="t" r="r" b="b"/>
              <a:pathLst>
                <a:path w="2514600" h="955039">
                  <a:moveTo>
                    <a:pt x="0" y="0"/>
                  </a:moveTo>
                  <a:lnTo>
                    <a:pt x="2514600" y="0"/>
                  </a:lnTo>
                  <a:lnTo>
                    <a:pt x="2514600" y="955039"/>
                  </a:lnTo>
                  <a:lnTo>
                    <a:pt x="0" y="955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610869" y="3463290"/>
            <a:ext cx="465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Black"/>
                <a:cs typeface="Arial Black"/>
              </a:rPr>
              <a:t>eV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43510" y="5013959"/>
            <a:ext cx="3276600" cy="1844039"/>
          </a:xfrm>
          <a:custGeom>
            <a:avLst/>
            <a:gdLst/>
            <a:ahLst/>
            <a:cxnLst/>
            <a:rect l="l" t="t" r="r" b="b"/>
            <a:pathLst>
              <a:path w="3276600" h="1844040">
                <a:moveTo>
                  <a:pt x="0" y="0"/>
                </a:moveTo>
                <a:lnTo>
                  <a:pt x="3276600" y="0"/>
                </a:lnTo>
                <a:lnTo>
                  <a:pt x="3276600" y="1844040"/>
                </a:lnTo>
                <a:lnTo>
                  <a:pt x="0" y="1844039"/>
                </a:lnTo>
                <a:lnTo>
                  <a:pt x="0" y="0"/>
                </a:lnTo>
                <a:close/>
              </a:path>
            </a:pathLst>
          </a:custGeom>
          <a:solidFill>
            <a:srgbClr val="FF9900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194310" y="5048250"/>
            <a:ext cx="2650490" cy="1899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15">
                <a:latin typeface="Arial MT"/>
                <a:cs typeface="Arial MT"/>
              </a:rPr>
              <a:t>E</a:t>
            </a:r>
            <a:r>
              <a:rPr dirty="0" baseline="-23809" sz="1575" spc="-195">
                <a:latin typeface="Arial MT"/>
                <a:cs typeface="Arial MT"/>
              </a:rPr>
              <a:t>F</a:t>
            </a:r>
            <a:r>
              <a:rPr dirty="0" baseline="-23809" sz="1575" spc="-142">
                <a:latin typeface="Arial MT"/>
                <a:cs typeface="Arial MT"/>
              </a:rPr>
              <a:t>n</a:t>
            </a:r>
            <a:r>
              <a:rPr dirty="0" sz="1800" spc="-170">
                <a:latin typeface="Arial MT"/>
                <a:cs typeface="Arial MT"/>
              </a:rPr>
              <a:t>-E</a:t>
            </a:r>
            <a:r>
              <a:rPr dirty="0" baseline="-23809" sz="1575" spc="-82">
                <a:latin typeface="Arial MT"/>
                <a:cs typeface="Arial MT"/>
              </a:rPr>
              <a:t>f</a:t>
            </a:r>
            <a:r>
              <a:rPr dirty="0" baseline="-23809" sz="1575" spc="-202">
                <a:latin typeface="Arial MT"/>
                <a:cs typeface="Arial MT"/>
              </a:rPr>
              <a:t>P</a:t>
            </a:r>
            <a:r>
              <a:rPr dirty="0" baseline="-23809" sz="1575" spc="19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=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204">
                <a:latin typeface="Arial MT"/>
                <a:cs typeface="Arial MT"/>
              </a:rPr>
              <a:t>eV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420"/>
              </a:spcBef>
            </a:pP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220">
                <a:latin typeface="Arial MT"/>
                <a:cs typeface="Arial MT"/>
              </a:rPr>
              <a:t>V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&gt;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 spc="-215">
                <a:latin typeface="Arial MT"/>
                <a:cs typeface="Arial MT"/>
              </a:rPr>
              <a:t>E</a:t>
            </a:r>
            <a:r>
              <a:rPr dirty="0" baseline="-23809" sz="1575" spc="-165">
                <a:latin typeface="Arial MT"/>
                <a:cs typeface="Arial MT"/>
              </a:rPr>
              <a:t>g</a:t>
            </a:r>
            <a:endParaRPr baseline="-23809" sz="1575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420"/>
              </a:spcBef>
            </a:pP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220">
                <a:latin typeface="Arial MT"/>
                <a:cs typeface="Arial MT"/>
              </a:rPr>
              <a:t>V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=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 spc="-155">
                <a:latin typeface="Arial MT"/>
                <a:cs typeface="Arial MT"/>
              </a:rPr>
              <a:t>forw</a:t>
            </a:r>
            <a:r>
              <a:rPr dirty="0" sz="1800" spc="-200">
                <a:latin typeface="Arial MT"/>
                <a:cs typeface="Arial MT"/>
              </a:rPr>
              <a:t>a</a:t>
            </a:r>
            <a:r>
              <a:rPr dirty="0" sz="1800" spc="-105">
                <a:latin typeface="Arial MT"/>
                <a:cs typeface="Arial MT"/>
              </a:rPr>
              <a:t>r</a:t>
            </a:r>
            <a:r>
              <a:rPr dirty="0" sz="1800" spc="-185">
                <a:latin typeface="Arial MT"/>
                <a:cs typeface="Arial MT"/>
              </a:rPr>
              <a:t>d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b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85">
                <a:latin typeface="Arial MT"/>
                <a:cs typeface="Arial MT"/>
              </a:rPr>
              <a:t>a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180">
                <a:latin typeface="Arial MT"/>
                <a:cs typeface="Arial MT"/>
              </a:rPr>
              <a:t>vo</a:t>
            </a:r>
            <a:r>
              <a:rPr dirty="0" sz="1800" spc="-85">
                <a:latin typeface="Arial MT"/>
                <a:cs typeface="Arial MT"/>
              </a:rPr>
              <a:t>l</a:t>
            </a:r>
            <a:r>
              <a:rPr dirty="0" sz="1800" spc="-135">
                <a:latin typeface="Arial MT"/>
                <a:cs typeface="Arial MT"/>
              </a:rPr>
              <a:t>ta</a:t>
            </a:r>
            <a:r>
              <a:rPr dirty="0" sz="1800" spc="-200">
                <a:latin typeface="Arial MT"/>
                <a:cs typeface="Arial MT"/>
              </a:rPr>
              <a:t>g</a:t>
            </a:r>
            <a:r>
              <a:rPr dirty="0" sz="1800" spc="-185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120"/>
              </a:spcBef>
            </a:pPr>
            <a:r>
              <a:rPr dirty="0" sz="1800" spc="-195">
                <a:latin typeface="Arial MT"/>
                <a:cs typeface="Arial MT"/>
              </a:rPr>
              <a:t>F</a:t>
            </a:r>
            <a:r>
              <a:rPr dirty="0" sz="1800" spc="-240">
                <a:latin typeface="Arial MT"/>
                <a:cs typeface="Arial MT"/>
              </a:rPr>
              <a:t>w</a:t>
            </a:r>
            <a:r>
              <a:rPr dirty="0" sz="1800" spc="-185">
                <a:latin typeface="Arial MT"/>
                <a:cs typeface="Arial MT"/>
              </a:rPr>
              <a:t>d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240">
                <a:latin typeface="Arial MT"/>
                <a:cs typeface="Arial MT"/>
              </a:rPr>
              <a:t>D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200">
                <a:latin typeface="Arial MT"/>
                <a:cs typeface="Arial MT"/>
              </a:rPr>
              <a:t>o</a:t>
            </a:r>
            <a:r>
              <a:rPr dirty="0" sz="1800" spc="-190">
                <a:latin typeface="Arial MT"/>
                <a:cs typeface="Arial MT"/>
              </a:rPr>
              <a:t>d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155">
                <a:latin typeface="Arial MT"/>
                <a:cs typeface="Arial MT"/>
              </a:rPr>
              <a:t>c</a:t>
            </a:r>
            <a:r>
              <a:rPr dirty="0" sz="1800" spc="-200">
                <a:latin typeface="Arial MT"/>
                <a:cs typeface="Arial MT"/>
              </a:rPr>
              <a:t>u</a:t>
            </a:r>
            <a:r>
              <a:rPr dirty="0" sz="1800" spc="-105">
                <a:latin typeface="Arial MT"/>
                <a:cs typeface="Arial MT"/>
              </a:rPr>
              <a:t>r</a:t>
            </a:r>
            <a:r>
              <a:rPr dirty="0" sz="1800" spc="-114">
                <a:latin typeface="Arial MT"/>
                <a:cs typeface="Arial MT"/>
              </a:rPr>
              <a:t>r</a:t>
            </a:r>
            <a:r>
              <a:rPr dirty="0" sz="1800" spc="-200">
                <a:latin typeface="Arial MT"/>
                <a:cs typeface="Arial MT"/>
              </a:rPr>
              <a:t>e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200">
                <a:latin typeface="Arial MT"/>
                <a:cs typeface="Arial MT"/>
              </a:rPr>
              <a:t>p</a:t>
            </a:r>
            <a:r>
              <a:rPr dirty="0" sz="1800" spc="-190">
                <a:latin typeface="Arial MT"/>
                <a:cs typeface="Arial MT"/>
              </a:rPr>
              <a:t>u</a:t>
            </a:r>
            <a:r>
              <a:rPr dirty="0" sz="1800" spc="-280">
                <a:latin typeface="Arial MT"/>
                <a:cs typeface="Arial MT"/>
              </a:rPr>
              <a:t>m</a:t>
            </a:r>
            <a:r>
              <a:rPr dirty="0" sz="1800" spc="-190">
                <a:latin typeface="Arial MT"/>
                <a:cs typeface="Arial MT"/>
              </a:rPr>
              <a:t>p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n</a:t>
            </a:r>
            <a:r>
              <a:rPr dirty="0" sz="1800" spc="-185">
                <a:latin typeface="Arial MT"/>
                <a:cs typeface="Arial MT"/>
              </a:rPr>
              <a:t>g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>
                <a:latin typeface="MS UI Gothic"/>
                <a:cs typeface="MS UI Gothic"/>
              </a:rPr>
              <a:t></a:t>
            </a:r>
            <a:endParaRPr sz="1800">
              <a:latin typeface="MS UI Gothic"/>
              <a:cs typeface="MS UI Gothic"/>
            </a:endParaRPr>
          </a:p>
          <a:p>
            <a:pPr marL="38100">
              <a:lnSpc>
                <a:spcPct val="100000"/>
              </a:lnSpc>
            </a:pP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200">
                <a:latin typeface="Arial MT"/>
                <a:cs typeface="Arial MT"/>
              </a:rPr>
              <a:t>n</a:t>
            </a:r>
            <a:r>
              <a:rPr dirty="0" sz="1800" spc="-80">
                <a:latin typeface="Arial MT"/>
                <a:cs typeface="Arial MT"/>
              </a:rPr>
              <a:t>j</a:t>
            </a:r>
            <a:r>
              <a:rPr dirty="0" sz="1800" spc="-200">
                <a:latin typeface="Arial MT"/>
                <a:cs typeface="Arial MT"/>
              </a:rPr>
              <a:t>e</a:t>
            </a:r>
            <a:r>
              <a:rPr dirty="0" sz="1800" spc="-155">
                <a:latin typeface="Arial MT"/>
                <a:cs typeface="Arial MT"/>
              </a:rPr>
              <a:t>c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p</a:t>
            </a:r>
            <a:r>
              <a:rPr dirty="0" sz="1800" spc="-200">
                <a:latin typeface="Arial MT"/>
                <a:cs typeface="Arial MT"/>
              </a:rPr>
              <a:t>u</a:t>
            </a:r>
            <a:r>
              <a:rPr dirty="0" sz="1800" spc="-275">
                <a:latin typeface="Arial MT"/>
                <a:cs typeface="Arial MT"/>
              </a:rPr>
              <a:t>m</a:t>
            </a:r>
            <a:r>
              <a:rPr dirty="0" sz="1800" spc="-200">
                <a:latin typeface="Arial MT"/>
                <a:cs typeface="Arial MT"/>
              </a:rPr>
              <a:t>p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724400" y="1447800"/>
            <a:ext cx="2514600" cy="955040"/>
          </a:xfrm>
          <a:prstGeom prst="rect">
            <a:avLst/>
          </a:prstGeom>
          <a:ln w="9344">
            <a:solidFill>
              <a:srgbClr val="FF33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88900" marR="234315">
              <a:lnSpc>
                <a:spcPct val="100000"/>
              </a:lnSpc>
              <a:spcBef>
                <a:spcPts val="370"/>
              </a:spcBef>
            </a:pPr>
            <a:r>
              <a:rPr dirty="0" sz="1800" spc="-5">
                <a:latin typeface="Arial Black"/>
                <a:cs typeface="Arial Black"/>
              </a:rPr>
              <a:t>More</a:t>
            </a:r>
            <a:r>
              <a:rPr dirty="0" sz="1800" spc="-40">
                <a:latin typeface="Arial Black"/>
                <a:cs typeface="Arial Black"/>
              </a:rPr>
              <a:t> </a:t>
            </a:r>
            <a:r>
              <a:rPr dirty="0" sz="1800" spc="-5">
                <a:latin typeface="Arial Black"/>
                <a:cs typeface="Arial Black"/>
              </a:rPr>
              <a:t>electrons</a:t>
            </a:r>
            <a:r>
              <a:rPr dirty="0" sz="1800" spc="-30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in </a:t>
            </a:r>
            <a:r>
              <a:rPr dirty="0" sz="1800" spc="-585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the </a:t>
            </a:r>
            <a:r>
              <a:rPr dirty="0" sz="1800" spc="-5">
                <a:latin typeface="Arial Black"/>
                <a:cs typeface="Arial Black"/>
              </a:rPr>
              <a:t>conduction </a:t>
            </a:r>
            <a:r>
              <a:rPr dirty="0" sz="1800">
                <a:latin typeface="Arial Black"/>
                <a:cs typeface="Arial Black"/>
              </a:rPr>
              <a:t> </a:t>
            </a:r>
            <a:r>
              <a:rPr dirty="0" sz="1800" spc="-5">
                <a:latin typeface="Arial Black"/>
                <a:cs typeface="Arial Black"/>
              </a:rPr>
              <a:t>band</a:t>
            </a:r>
            <a:r>
              <a:rPr dirty="0" sz="1800" spc="-15">
                <a:latin typeface="Arial Black"/>
                <a:cs typeface="Arial Black"/>
              </a:rPr>
              <a:t> </a:t>
            </a:r>
            <a:r>
              <a:rPr dirty="0" sz="1800" spc="-5">
                <a:latin typeface="Arial Black"/>
                <a:cs typeface="Arial Black"/>
              </a:rPr>
              <a:t>near </a:t>
            </a:r>
            <a:r>
              <a:rPr dirty="0" sz="1800">
                <a:latin typeface="Arial Black"/>
                <a:cs typeface="Arial Black"/>
              </a:rPr>
              <a:t>E</a:t>
            </a:r>
            <a:r>
              <a:rPr dirty="0" baseline="-23809" sz="1575">
                <a:latin typeface="Arial Black"/>
                <a:cs typeface="Arial Black"/>
              </a:rPr>
              <a:t>C</a:t>
            </a:r>
            <a:endParaRPr baseline="-23809" sz="1575">
              <a:latin typeface="Arial Black"/>
              <a:cs typeface="Arial Black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91200" y="3657600"/>
            <a:ext cx="2514600" cy="953769"/>
          </a:xfrm>
          <a:prstGeom prst="rect">
            <a:avLst/>
          </a:prstGeom>
          <a:solidFill>
            <a:srgbClr val="FFFF99"/>
          </a:solidFill>
          <a:ln w="9344">
            <a:solidFill>
              <a:srgbClr val="FF33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algn="just" marL="90170" marR="236220">
              <a:lnSpc>
                <a:spcPct val="100000"/>
              </a:lnSpc>
              <a:spcBef>
                <a:spcPts val="370"/>
              </a:spcBef>
            </a:pPr>
            <a:r>
              <a:rPr dirty="0" sz="1800" spc="-5">
                <a:latin typeface="Arial Black"/>
                <a:cs typeface="Arial Black"/>
              </a:rPr>
              <a:t>Than</a:t>
            </a:r>
            <a:r>
              <a:rPr dirty="0" sz="1800" spc="-50">
                <a:latin typeface="Arial Black"/>
                <a:cs typeface="Arial Black"/>
              </a:rPr>
              <a:t> </a:t>
            </a:r>
            <a:r>
              <a:rPr dirty="0" sz="1800" spc="-5">
                <a:latin typeface="Arial Black"/>
                <a:cs typeface="Arial Black"/>
              </a:rPr>
              <a:t>electrons</a:t>
            </a:r>
            <a:r>
              <a:rPr dirty="0" sz="1800" spc="-35">
                <a:latin typeface="Arial Black"/>
                <a:cs typeface="Arial Black"/>
              </a:rPr>
              <a:t> </a:t>
            </a:r>
            <a:r>
              <a:rPr dirty="0" sz="1800" spc="-5">
                <a:latin typeface="Arial Black"/>
                <a:cs typeface="Arial Black"/>
              </a:rPr>
              <a:t>in </a:t>
            </a:r>
            <a:r>
              <a:rPr dirty="0" sz="1800" spc="-590">
                <a:latin typeface="Arial Black"/>
                <a:cs typeface="Arial Black"/>
              </a:rPr>
              <a:t> </a:t>
            </a:r>
            <a:r>
              <a:rPr dirty="0" sz="1800" spc="-5">
                <a:latin typeface="Arial Black"/>
                <a:cs typeface="Arial Black"/>
              </a:rPr>
              <a:t>the valance band </a:t>
            </a:r>
            <a:r>
              <a:rPr dirty="0" sz="1800" spc="-590">
                <a:latin typeface="Arial Black"/>
                <a:cs typeface="Arial Black"/>
              </a:rPr>
              <a:t> </a:t>
            </a:r>
            <a:r>
              <a:rPr dirty="0" sz="1800" spc="-5">
                <a:latin typeface="Arial Black"/>
                <a:cs typeface="Arial Black"/>
              </a:rPr>
              <a:t>near</a:t>
            </a:r>
            <a:r>
              <a:rPr dirty="0" sz="1800" spc="-15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E</a:t>
            </a:r>
            <a:r>
              <a:rPr dirty="0" baseline="-23809" sz="1575">
                <a:latin typeface="Arial Black"/>
                <a:cs typeface="Arial Black"/>
              </a:rPr>
              <a:t>V</a:t>
            </a:r>
            <a:endParaRPr baseline="-23809" sz="1575">
              <a:latin typeface="Arial Black"/>
              <a:cs typeface="Arial Black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495040" y="5242559"/>
            <a:ext cx="5563870" cy="1557020"/>
          </a:xfrm>
          <a:custGeom>
            <a:avLst/>
            <a:gdLst/>
            <a:ahLst/>
            <a:cxnLst/>
            <a:rect l="l" t="t" r="r" b="b"/>
            <a:pathLst>
              <a:path w="5563870" h="1557020">
                <a:moveTo>
                  <a:pt x="0" y="0"/>
                </a:moveTo>
                <a:lnTo>
                  <a:pt x="5563870" y="0"/>
                </a:lnTo>
                <a:lnTo>
                  <a:pt x="5563870" y="1557020"/>
                </a:lnTo>
                <a:lnTo>
                  <a:pt x="0" y="155702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3547109" y="5276850"/>
            <a:ext cx="5085080" cy="1445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  <a:buSzPct val="95000"/>
              <a:buFont typeface="MS UI Gothic"/>
              <a:buChar char="❑"/>
              <a:tabLst>
                <a:tab pos="267970" algn="l"/>
              </a:tabLst>
            </a:pPr>
            <a:r>
              <a:rPr dirty="0" sz="2000" spc="-215">
                <a:latin typeface="Arial MT"/>
                <a:cs typeface="Arial MT"/>
              </a:rPr>
              <a:t>T</a:t>
            </a:r>
            <a:r>
              <a:rPr dirty="0" sz="2000" spc="-210">
                <a:latin typeface="Arial MT"/>
                <a:cs typeface="Arial MT"/>
              </a:rPr>
              <a:t>he</a:t>
            </a:r>
            <a:r>
              <a:rPr dirty="0" sz="2000" spc="-125">
                <a:latin typeface="Arial MT"/>
                <a:cs typeface="Arial MT"/>
              </a:rPr>
              <a:t>r</a:t>
            </a:r>
            <a:r>
              <a:rPr dirty="0" sz="2000" spc="-204">
                <a:latin typeface="Arial MT"/>
                <a:cs typeface="Arial MT"/>
              </a:rPr>
              <a:t>e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i</a:t>
            </a:r>
            <a:r>
              <a:rPr dirty="0" sz="2000" spc="-180">
                <a:latin typeface="Arial MT"/>
                <a:cs typeface="Arial MT"/>
              </a:rPr>
              <a:t>s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110">
                <a:latin typeface="Arial MT"/>
                <a:cs typeface="Arial MT"/>
              </a:rPr>
              <a:t>t</a:t>
            </a:r>
            <a:r>
              <a:rPr dirty="0" sz="2000" spc="-210">
                <a:latin typeface="Arial MT"/>
                <a:cs typeface="Arial MT"/>
              </a:rPr>
              <a:t>h</a:t>
            </a:r>
            <a:r>
              <a:rPr dirty="0" sz="2000" spc="-200">
                <a:latin typeface="Arial MT"/>
                <a:cs typeface="Arial MT"/>
              </a:rPr>
              <a:t>e</a:t>
            </a:r>
            <a:r>
              <a:rPr dirty="0" sz="2000" spc="-125">
                <a:latin typeface="Arial MT"/>
                <a:cs typeface="Arial MT"/>
              </a:rPr>
              <a:t>r</a:t>
            </a:r>
            <a:r>
              <a:rPr dirty="0" sz="2000" spc="-210">
                <a:latin typeface="Arial MT"/>
                <a:cs typeface="Arial MT"/>
              </a:rPr>
              <a:t>e</a:t>
            </a:r>
            <a:r>
              <a:rPr dirty="0" sz="2000" spc="-100">
                <a:latin typeface="Arial MT"/>
                <a:cs typeface="Arial MT"/>
              </a:rPr>
              <a:t>f</a:t>
            </a:r>
            <a:r>
              <a:rPr dirty="0" sz="2000" spc="-210">
                <a:latin typeface="Arial MT"/>
                <a:cs typeface="Arial MT"/>
              </a:rPr>
              <a:t>o</a:t>
            </a:r>
            <a:r>
              <a:rPr dirty="0" sz="2000" spc="-125">
                <a:latin typeface="Arial MT"/>
                <a:cs typeface="Arial MT"/>
              </a:rPr>
              <a:t>r</a:t>
            </a:r>
            <a:r>
              <a:rPr dirty="0" sz="2000" spc="-204">
                <a:latin typeface="Arial MT"/>
                <a:cs typeface="Arial MT"/>
              </a:rPr>
              <a:t>e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204">
                <a:latin typeface="Arial MT"/>
                <a:cs typeface="Arial MT"/>
              </a:rPr>
              <a:t>a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u="heavy" sz="2000" spc="-2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heavy" sz="2000" spc="-2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2000" spc="-2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pu</a:t>
            </a:r>
            <a:r>
              <a:rPr dirty="0" u="heavy" sz="2000" spc="-1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000" spc="-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2000" spc="-1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2000" spc="-1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dirty="0" u="heavy" sz="2000" spc="-2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2000" spc="-2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dirty="0" u="heavy" sz="2000" spc="-9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1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dirty="0" u="heavy" sz="2000" spc="-2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dirty="0" u="heavy" sz="2000" spc="-2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r>
              <a:rPr dirty="0" u="heavy" sz="2000" spc="-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dirty="0" u="heavy" sz="2000" spc="-15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dirty="0" u="heavy" sz="2000" spc="-2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dirty="0" u="heavy" sz="2000" spc="-1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dirty="0" u="heavy" sz="2000" spc="-2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2000" spc="-2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spc="-210">
                <a:latin typeface="Arial MT"/>
                <a:cs typeface="Arial MT"/>
              </a:rPr>
              <a:t>be</a:t>
            </a:r>
            <a:r>
              <a:rPr dirty="0" sz="2000" spc="-100">
                <a:latin typeface="Arial MT"/>
                <a:cs typeface="Arial MT"/>
              </a:rPr>
              <a:t>t</a:t>
            </a:r>
            <a:r>
              <a:rPr dirty="0" sz="2000" spc="-265">
                <a:latin typeface="Arial MT"/>
                <a:cs typeface="Arial MT"/>
              </a:rPr>
              <a:t>w</a:t>
            </a:r>
            <a:r>
              <a:rPr dirty="0" sz="2000" spc="-210">
                <a:latin typeface="Arial MT"/>
                <a:cs typeface="Arial MT"/>
              </a:rPr>
              <a:t>ee</a:t>
            </a:r>
            <a:r>
              <a:rPr dirty="0" sz="2000" spc="-135">
                <a:latin typeface="Arial MT"/>
                <a:cs typeface="Arial MT"/>
              </a:rPr>
              <a:t>n  </a:t>
            </a:r>
            <a:r>
              <a:rPr dirty="0" sz="2000" spc="-180">
                <a:latin typeface="Arial MT"/>
                <a:cs typeface="Arial MT"/>
              </a:rPr>
              <a:t>energies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near</a:t>
            </a:r>
            <a:r>
              <a:rPr dirty="0" sz="2000" spc="-105">
                <a:latin typeface="Arial MT"/>
                <a:cs typeface="Arial MT"/>
              </a:rPr>
              <a:t> </a:t>
            </a:r>
            <a:r>
              <a:rPr dirty="0" sz="2000" spc="-190">
                <a:latin typeface="Arial MT"/>
                <a:cs typeface="Arial MT"/>
              </a:rPr>
              <a:t>E</a:t>
            </a:r>
            <a:r>
              <a:rPr dirty="0" baseline="-24154" sz="1725" spc="-284">
                <a:latin typeface="Arial MT"/>
                <a:cs typeface="Arial MT"/>
              </a:rPr>
              <a:t>C</a:t>
            </a:r>
            <a:r>
              <a:rPr dirty="0" baseline="-24154" sz="1725" spc="-179">
                <a:latin typeface="Arial MT"/>
                <a:cs typeface="Arial MT"/>
              </a:rPr>
              <a:t> </a:t>
            </a:r>
            <a:r>
              <a:rPr dirty="0" sz="2000" spc="-204">
                <a:latin typeface="Arial MT"/>
                <a:cs typeface="Arial MT"/>
              </a:rPr>
              <a:t>and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near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 spc="-190">
                <a:latin typeface="Arial MT"/>
                <a:cs typeface="Arial MT"/>
              </a:rPr>
              <a:t>E</a:t>
            </a:r>
            <a:r>
              <a:rPr dirty="0" baseline="-24154" sz="1725" spc="-284">
                <a:latin typeface="Arial MT"/>
                <a:cs typeface="Arial MT"/>
              </a:rPr>
              <a:t>V</a:t>
            </a:r>
            <a:r>
              <a:rPr dirty="0" baseline="-24154" sz="1725" spc="-179">
                <a:latin typeface="Arial MT"/>
                <a:cs typeface="Arial MT"/>
              </a:rPr>
              <a:t> </a:t>
            </a:r>
            <a:r>
              <a:rPr dirty="0" sz="2000" spc="-190">
                <a:latin typeface="Arial MT"/>
                <a:cs typeface="Arial MT"/>
              </a:rPr>
              <a:t>around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the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junction.</a:t>
            </a:r>
            <a:endParaRPr sz="2000">
              <a:latin typeface="Arial MT"/>
              <a:cs typeface="Arial MT"/>
            </a:endParaRPr>
          </a:p>
          <a:p>
            <a:pPr marL="38100" marR="270510">
              <a:lnSpc>
                <a:spcPct val="100000"/>
              </a:lnSpc>
              <a:spcBef>
                <a:spcPts val="1580"/>
              </a:spcBef>
              <a:buSzPct val="95000"/>
              <a:buFont typeface="MS UI Gothic"/>
              <a:buChar char="❑"/>
              <a:tabLst>
                <a:tab pos="267970" algn="l"/>
              </a:tabLst>
            </a:pPr>
            <a:r>
              <a:rPr dirty="0" sz="2000" spc="-175">
                <a:latin typeface="Arial MT"/>
                <a:cs typeface="Arial MT"/>
              </a:rPr>
              <a:t>This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only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achieved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220">
                <a:latin typeface="Arial MT"/>
                <a:cs typeface="Arial MT"/>
              </a:rPr>
              <a:t>when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180">
                <a:latin typeface="Arial MT"/>
                <a:cs typeface="Arial MT"/>
              </a:rPr>
              <a:t>degenerately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204">
                <a:latin typeface="Arial MT"/>
                <a:cs typeface="Arial MT"/>
              </a:rPr>
              <a:t>doped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 spc="-180">
                <a:latin typeface="Arial MT"/>
                <a:cs typeface="Arial MT"/>
              </a:rPr>
              <a:t>p-n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j</a:t>
            </a:r>
            <a:r>
              <a:rPr dirty="0" sz="2000" spc="-200">
                <a:latin typeface="Arial MT"/>
                <a:cs typeface="Arial MT"/>
              </a:rPr>
              <a:t>u</a:t>
            </a:r>
            <a:r>
              <a:rPr dirty="0" sz="2000" spc="-210">
                <a:latin typeface="Arial MT"/>
                <a:cs typeface="Arial MT"/>
              </a:rPr>
              <a:t>n</a:t>
            </a:r>
            <a:r>
              <a:rPr dirty="0" sz="2000" spc="-175">
                <a:latin typeface="Arial MT"/>
                <a:cs typeface="Arial MT"/>
              </a:rPr>
              <a:t>c</a:t>
            </a:r>
            <a:r>
              <a:rPr dirty="0" sz="2000" spc="-110">
                <a:latin typeface="Arial MT"/>
                <a:cs typeface="Arial MT"/>
              </a:rPr>
              <a:t>t</a:t>
            </a:r>
            <a:r>
              <a:rPr dirty="0" sz="2000" spc="-90">
                <a:latin typeface="Arial MT"/>
                <a:cs typeface="Arial MT"/>
              </a:rPr>
              <a:t>i</a:t>
            </a:r>
            <a:r>
              <a:rPr dirty="0" sz="2000" spc="-210">
                <a:latin typeface="Arial MT"/>
                <a:cs typeface="Arial MT"/>
              </a:rPr>
              <a:t>o</a:t>
            </a:r>
            <a:r>
              <a:rPr dirty="0" sz="2000" spc="-204">
                <a:latin typeface="Arial MT"/>
                <a:cs typeface="Arial MT"/>
              </a:rPr>
              <a:t>n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i</a:t>
            </a:r>
            <a:r>
              <a:rPr dirty="0" sz="2000" spc="-180">
                <a:latin typeface="Arial MT"/>
                <a:cs typeface="Arial MT"/>
              </a:rPr>
              <a:t>s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110">
                <a:latin typeface="Arial MT"/>
                <a:cs typeface="Arial MT"/>
              </a:rPr>
              <a:t>f</a:t>
            </a:r>
            <a:r>
              <a:rPr dirty="0" sz="2000" spc="-210">
                <a:latin typeface="Arial MT"/>
                <a:cs typeface="Arial MT"/>
              </a:rPr>
              <a:t>o</a:t>
            </a:r>
            <a:r>
              <a:rPr dirty="0" sz="2000" spc="-125">
                <a:latin typeface="Arial MT"/>
                <a:cs typeface="Arial MT"/>
              </a:rPr>
              <a:t>r</a:t>
            </a:r>
            <a:r>
              <a:rPr dirty="0" sz="2000" spc="-265">
                <a:latin typeface="Arial MT"/>
                <a:cs typeface="Arial MT"/>
              </a:rPr>
              <a:t>w</a:t>
            </a:r>
            <a:r>
              <a:rPr dirty="0" sz="2000" spc="-200">
                <a:latin typeface="Arial MT"/>
                <a:cs typeface="Arial MT"/>
              </a:rPr>
              <a:t>a</a:t>
            </a:r>
            <a:r>
              <a:rPr dirty="0" sz="2000" spc="-125">
                <a:latin typeface="Arial MT"/>
                <a:cs typeface="Arial MT"/>
              </a:rPr>
              <a:t>r</a:t>
            </a:r>
            <a:r>
              <a:rPr dirty="0" sz="2000" spc="-204">
                <a:latin typeface="Arial MT"/>
                <a:cs typeface="Arial MT"/>
              </a:rPr>
              <a:t>d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 spc="-200">
                <a:latin typeface="Arial MT"/>
                <a:cs typeface="Arial MT"/>
              </a:rPr>
              <a:t>b</a:t>
            </a:r>
            <a:r>
              <a:rPr dirty="0" sz="2000" spc="-90">
                <a:latin typeface="Arial MT"/>
                <a:cs typeface="Arial MT"/>
              </a:rPr>
              <a:t>i</a:t>
            </a:r>
            <a:r>
              <a:rPr dirty="0" sz="2000" spc="-210">
                <a:latin typeface="Arial MT"/>
                <a:cs typeface="Arial MT"/>
              </a:rPr>
              <a:t>a</a:t>
            </a:r>
            <a:r>
              <a:rPr dirty="0" sz="2000" spc="-180">
                <a:latin typeface="Arial MT"/>
                <a:cs typeface="Arial MT"/>
              </a:rPr>
              <a:t>s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265">
                <a:latin typeface="Arial MT"/>
                <a:cs typeface="Arial MT"/>
              </a:rPr>
              <a:t>w</a:t>
            </a:r>
            <a:r>
              <a:rPr dirty="0" sz="2000" spc="-90">
                <a:latin typeface="Arial MT"/>
                <a:cs typeface="Arial MT"/>
              </a:rPr>
              <a:t>i</a:t>
            </a:r>
            <a:r>
              <a:rPr dirty="0" sz="2000" spc="-100">
                <a:latin typeface="Arial MT"/>
                <a:cs typeface="Arial MT"/>
              </a:rPr>
              <a:t>t</a:t>
            </a:r>
            <a:r>
              <a:rPr dirty="0" sz="2000" spc="-204">
                <a:latin typeface="Arial MT"/>
                <a:cs typeface="Arial MT"/>
              </a:rPr>
              <a:t>h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 spc="-200">
                <a:latin typeface="Arial MT"/>
                <a:cs typeface="Arial MT"/>
              </a:rPr>
              <a:t>e</a:t>
            </a:r>
            <a:r>
              <a:rPr dirty="0" sz="2000" spc="-210">
                <a:latin typeface="Arial MT"/>
                <a:cs typeface="Arial MT"/>
              </a:rPr>
              <a:t>ne</a:t>
            </a:r>
            <a:r>
              <a:rPr dirty="0" sz="2000" spc="-125">
                <a:latin typeface="Arial MT"/>
                <a:cs typeface="Arial MT"/>
              </a:rPr>
              <a:t>r</a:t>
            </a:r>
            <a:r>
              <a:rPr dirty="0" sz="2000" spc="-200">
                <a:latin typeface="Arial MT"/>
                <a:cs typeface="Arial MT"/>
              </a:rPr>
              <a:t>g</a:t>
            </a:r>
            <a:r>
              <a:rPr dirty="0" sz="2000" spc="-180">
                <a:latin typeface="Arial MT"/>
                <a:cs typeface="Arial MT"/>
              </a:rPr>
              <a:t>y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&gt;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 spc="-204">
                <a:latin typeface="Arial MT"/>
                <a:cs typeface="Arial MT"/>
              </a:rPr>
              <a:t>E</a:t>
            </a:r>
            <a:r>
              <a:rPr dirty="0" baseline="-24154" sz="1725" spc="-179">
                <a:latin typeface="Arial MT"/>
                <a:cs typeface="Arial MT"/>
              </a:rPr>
              <a:t>gap</a:t>
            </a:r>
            <a:endParaRPr baseline="-24154" sz="1725">
              <a:latin typeface="Arial MT"/>
              <a:cs typeface="Arial MT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886200" y="1981200"/>
            <a:ext cx="3048000" cy="1676400"/>
          </a:xfrm>
          <a:custGeom>
            <a:avLst/>
            <a:gdLst/>
            <a:ahLst/>
            <a:cxnLst/>
            <a:rect l="l" t="t" r="r" b="b"/>
            <a:pathLst>
              <a:path w="3048000" h="1676400">
                <a:moveTo>
                  <a:pt x="0" y="685800"/>
                </a:moveTo>
                <a:lnTo>
                  <a:pt x="838200" y="0"/>
                </a:lnTo>
              </a:path>
              <a:path w="3048000" h="1676400">
                <a:moveTo>
                  <a:pt x="3048000" y="1676400"/>
                </a:moveTo>
                <a:lnTo>
                  <a:pt x="3048000" y="381000"/>
                </a:lnTo>
              </a:path>
            </a:pathLst>
          </a:custGeom>
          <a:ln w="9344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050" y="528320"/>
            <a:ext cx="503999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The</a:t>
            </a:r>
            <a:r>
              <a:rPr dirty="0" spc="-40"/>
              <a:t> </a:t>
            </a:r>
            <a:r>
              <a:rPr dirty="0" spc="-10"/>
              <a:t>Lasing</a:t>
            </a:r>
            <a:r>
              <a:rPr dirty="0" spc="-45"/>
              <a:t> </a:t>
            </a:r>
            <a:r>
              <a:rPr dirty="0" spc="-5"/>
              <a:t>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9570" y="1319529"/>
            <a:ext cx="8555355" cy="474345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368300" marR="31115" indent="-342900">
              <a:lnSpc>
                <a:spcPts val="2690"/>
              </a:lnSpc>
              <a:spcBef>
                <a:spcPts val="745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2800" spc="-10">
                <a:latin typeface="Arial MT"/>
                <a:cs typeface="Arial MT"/>
              </a:rPr>
              <a:t>The</a:t>
            </a:r>
            <a:r>
              <a:rPr dirty="0" sz="2800" spc="1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population</a:t>
            </a:r>
            <a:r>
              <a:rPr dirty="0" sz="2800" spc="10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inversion</a:t>
            </a:r>
            <a:r>
              <a:rPr dirty="0" sz="2800" spc="9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region</a:t>
            </a:r>
            <a:r>
              <a:rPr dirty="0" sz="2800" spc="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9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layer</a:t>
            </a:r>
            <a:r>
              <a:rPr dirty="0" sz="2800" spc="1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along</a:t>
            </a:r>
            <a:r>
              <a:rPr dirty="0" sz="2800" spc="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junction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>
                <a:latin typeface="MS UI Gothic"/>
                <a:cs typeface="MS UI Gothic"/>
              </a:rPr>
              <a:t></a:t>
            </a:r>
            <a:r>
              <a:rPr dirty="0" sz="2800" spc="-80">
                <a:latin typeface="MS UI Gothic"/>
                <a:cs typeface="MS UI Gothic"/>
              </a:rPr>
              <a:t> </a:t>
            </a:r>
            <a:r>
              <a:rPr dirty="0" sz="2800">
                <a:latin typeface="Arial MT"/>
                <a:cs typeface="Arial MT"/>
              </a:rPr>
              <a:t>also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call</a:t>
            </a:r>
            <a:r>
              <a:rPr dirty="0" sz="2800" spc="25"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00FF"/>
                </a:solidFill>
                <a:latin typeface="Arial MT"/>
                <a:cs typeface="Arial MT"/>
              </a:rPr>
              <a:t>inversion</a:t>
            </a:r>
            <a:r>
              <a:rPr dirty="0" sz="2800">
                <a:solidFill>
                  <a:srgbClr val="FF00FF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FF00FF"/>
                </a:solidFill>
                <a:latin typeface="Arial MT"/>
                <a:cs typeface="Arial MT"/>
              </a:rPr>
              <a:t>layer</a:t>
            </a:r>
            <a:r>
              <a:rPr dirty="0" sz="2800" spc="40">
                <a:solidFill>
                  <a:srgbClr val="FF00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or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00FF"/>
                </a:solidFill>
                <a:latin typeface="Arial MT"/>
                <a:cs typeface="Arial MT"/>
              </a:rPr>
              <a:t>active</a:t>
            </a:r>
            <a:r>
              <a:rPr dirty="0" sz="2800">
                <a:solidFill>
                  <a:srgbClr val="FF00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00FF"/>
                </a:solidFill>
                <a:latin typeface="Arial MT"/>
                <a:cs typeface="Arial MT"/>
              </a:rPr>
              <a:t>region</a:t>
            </a:r>
            <a:endParaRPr sz="28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35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baseline="1984" sz="4200" spc="-7">
                <a:latin typeface="Arial MT"/>
                <a:cs typeface="Arial MT"/>
              </a:rPr>
              <a:t>Now</a:t>
            </a:r>
            <a:r>
              <a:rPr dirty="0" baseline="1984" sz="4200" spc="-44">
                <a:latin typeface="Arial MT"/>
                <a:cs typeface="Arial MT"/>
              </a:rPr>
              <a:t> </a:t>
            </a:r>
            <a:r>
              <a:rPr dirty="0" baseline="1984" sz="4200" spc="-7">
                <a:latin typeface="Arial MT"/>
                <a:cs typeface="Arial MT"/>
              </a:rPr>
              <a:t>consider</a:t>
            </a:r>
            <a:r>
              <a:rPr dirty="0" baseline="1984" sz="4200">
                <a:latin typeface="Arial MT"/>
                <a:cs typeface="Arial MT"/>
              </a:rPr>
              <a:t> a</a:t>
            </a:r>
            <a:r>
              <a:rPr dirty="0" baseline="1984" sz="4200" spc="-7">
                <a:latin typeface="Arial MT"/>
                <a:cs typeface="Arial MT"/>
              </a:rPr>
              <a:t> photon </a:t>
            </a:r>
            <a:r>
              <a:rPr dirty="0" baseline="1984" sz="4200" spc="-15">
                <a:latin typeface="Arial MT"/>
                <a:cs typeface="Arial MT"/>
              </a:rPr>
              <a:t>with</a:t>
            </a:r>
            <a:r>
              <a:rPr dirty="0" baseline="1984" sz="4200" spc="-7">
                <a:latin typeface="Arial MT"/>
                <a:cs typeface="Arial MT"/>
              </a:rPr>
              <a:t> </a:t>
            </a:r>
            <a:r>
              <a:rPr dirty="0" baseline="1984" sz="4200">
                <a:latin typeface="Arial MT"/>
                <a:cs typeface="Arial MT"/>
              </a:rPr>
              <a:t>E</a:t>
            </a:r>
            <a:r>
              <a:rPr dirty="0" baseline="1984" sz="4200" spc="-7">
                <a:latin typeface="Arial MT"/>
                <a:cs typeface="Arial MT"/>
              </a:rPr>
              <a:t> </a:t>
            </a:r>
            <a:r>
              <a:rPr dirty="0" baseline="1984" sz="4200">
                <a:latin typeface="Arial MT"/>
                <a:cs typeface="Arial MT"/>
              </a:rPr>
              <a:t>=</a:t>
            </a:r>
            <a:r>
              <a:rPr dirty="0" baseline="1984" sz="4200" spc="-22">
                <a:latin typeface="Arial MT"/>
                <a:cs typeface="Arial MT"/>
              </a:rPr>
              <a:t> </a:t>
            </a:r>
            <a:r>
              <a:rPr dirty="0" baseline="1984" sz="4200" spc="-247">
                <a:latin typeface="Arial MT"/>
                <a:cs typeface="Arial MT"/>
              </a:rPr>
              <a:t>E</a:t>
            </a:r>
            <a:r>
              <a:rPr dirty="0" baseline="-20833" sz="2400" spc="-247">
                <a:latin typeface="Arial MT"/>
                <a:cs typeface="Arial MT"/>
              </a:rPr>
              <a:t>g</a:t>
            </a:r>
            <a:endParaRPr baseline="-20833" sz="2400">
              <a:latin typeface="Arial MT"/>
              <a:cs typeface="Arial MT"/>
            </a:endParaRPr>
          </a:p>
          <a:p>
            <a:pPr marL="368300" marR="31750" indent="-342900">
              <a:lnSpc>
                <a:spcPct val="77400"/>
              </a:lnSpc>
              <a:spcBef>
                <a:spcPts val="1170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2800" spc="-5">
                <a:latin typeface="Arial MT"/>
                <a:cs typeface="Arial MT"/>
              </a:rPr>
              <a:t>Obviously</a:t>
            </a:r>
            <a:r>
              <a:rPr dirty="0" sz="2800" spc="1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 spc="114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photon</a:t>
            </a:r>
            <a:r>
              <a:rPr dirty="0" sz="2800" spc="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can</a:t>
            </a:r>
            <a:r>
              <a:rPr dirty="0" sz="2800" spc="114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not</a:t>
            </a:r>
            <a:r>
              <a:rPr dirty="0" sz="2800" spc="114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excite</a:t>
            </a:r>
            <a:r>
              <a:rPr dirty="0" sz="2800" spc="114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electrons</a:t>
            </a:r>
            <a:r>
              <a:rPr dirty="0" sz="2800" spc="114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from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225">
                <a:latin typeface="Arial MT"/>
                <a:cs typeface="Arial MT"/>
              </a:rPr>
              <a:t>E</a:t>
            </a:r>
            <a:r>
              <a:rPr dirty="0" baseline="-24305" sz="2400" spc="-337">
                <a:latin typeface="Arial MT"/>
                <a:cs typeface="Arial MT"/>
              </a:rPr>
              <a:t>V</a:t>
            </a:r>
            <a:r>
              <a:rPr dirty="0" baseline="-24305" sz="2400" spc="-1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since there is</a:t>
            </a:r>
            <a:r>
              <a:rPr dirty="0" sz="2800" spc="40"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FF00FF"/>
                </a:solidFill>
                <a:latin typeface="Arial MT"/>
                <a:cs typeface="Arial MT"/>
              </a:rPr>
              <a:t>NO </a:t>
            </a:r>
            <a:r>
              <a:rPr dirty="0" sz="2800" spc="-5">
                <a:latin typeface="Arial MT"/>
                <a:cs typeface="Arial MT"/>
              </a:rPr>
              <a:t>electrons there</a:t>
            </a:r>
            <a:endParaRPr sz="2800">
              <a:latin typeface="Arial MT"/>
              <a:cs typeface="Arial MT"/>
            </a:endParaRPr>
          </a:p>
          <a:p>
            <a:pPr algn="just" marL="368300" marR="17780" indent="-342900">
              <a:lnSpc>
                <a:spcPct val="79800"/>
              </a:lnSpc>
              <a:spcBef>
                <a:spcPts val="1165"/>
              </a:spcBef>
              <a:buChar char="•"/>
              <a:tabLst>
                <a:tab pos="368300" algn="l"/>
              </a:tabLst>
            </a:pPr>
            <a:r>
              <a:rPr dirty="0" sz="2800" spc="-10">
                <a:latin typeface="Arial MT"/>
                <a:cs typeface="Arial MT"/>
              </a:rPr>
              <a:t>However </a:t>
            </a:r>
            <a:r>
              <a:rPr dirty="0" sz="2800" spc="-5">
                <a:latin typeface="Arial MT"/>
                <a:cs typeface="Arial MT"/>
              </a:rPr>
              <a:t>the photon </a:t>
            </a:r>
            <a:r>
              <a:rPr dirty="0" sz="2800" spc="-5">
                <a:solidFill>
                  <a:srgbClr val="FF00FF"/>
                </a:solidFill>
                <a:latin typeface="Arial MT"/>
                <a:cs typeface="Arial MT"/>
              </a:rPr>
              <a:t>CAN </a:t>
            </a:r>
            <a:r>
              <a:rPr dirty="0" sz="2800" spc="-10">
                <a:solidFill>
                  <a:srgbClr val="FF00FF"/>
                </a:solidFill>
                <a:latin typeface="Arial MT"/>
                <a:cs typeface="Arial MT"/>
              </a:rPr>
              <a:t>STIMULATE </a:t>
            </a:r>
            <a:r>
              <a:rPr dirty="0" sz="2800" spc="-5">
                <a:latin typeface="Arial MT"/>
                <a:cs typeface="Arial MT"/>
              </a:rPr>
              <a:t>electron </a:t>
            </a:r>
            <a:r>
              <a:rPr dirty="0" sz="2800">
                <a:latin typeface="Arial MT"/>
                <a:cs typeface="Arial MT"/>
              </a:rPr>
              <a:t>to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fall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down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from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CB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 </a:t>
            </a:r>
            <a:r>
              <a:rPr dirty="0" sz="2800" spc="-10">
                <a:latin typeface="Arial MT"/>
                <a:cs typeface="Arial MT"/>
              </a:rPr>
              <a:t>VB.</a:t>
            </a:r>
            <a:endParaRPr sz="2800">
              <a:latin typeface="Arial MT"/>
              <a:cs typeface="Arial MT"/>
            </a:endParaRPr>
          </a:p>
          <a:p>
            <a:pPr algn="just" marL="368300" marR="26670" indent="-342900">
              <a:lnSpc>
                <a:spcPct val="79800"/>
              </a:lnSpc>
              <a:spcBef>
                <a:spcPts val="710"/>
              </a:spcBef>
              <a:buChar char="•"/>
              <a:tabLst>
                <a:tab pos="368300" algn="l"/>
              </a:tabLst>
            </a:pPr>
            <a:r>
              <a:rPr dirty="0" sz="2800" spc="-5">
                <a:latin typeface="Arial MT"/>
                <a:cs typeface="Arial MT"/>
              </a:rPr>
              <a:t>Therefore,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incoming</a:t>
            </a:r>
            <a:r>
              <a:rPr dirty="0" sz="2800" spc="77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photon</a:t>
            </a:r>
            <a:r>
              <a:rPr dirty="0" sz="2800" spc="77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stimulates </a:t>
            </a:r>
            <a:r>
              <a:rPr dirty="0" sz="2800">
                <a:latin typeface="Arial MT"/>
                <a:cs typeface="Arial MT"/>
              </a:rPr>
              <a:t> emission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than absorption</a:t>
            </a:r>
            <a:endParaRPr sz="2800">
              <a:latin typeface="Arial MT"/>
              <a:cs typeface="Arial MT"/>
            </a:endParaRPr>
          </a:p>
          <a:p>
            <a:pPr algn="just" marL="368300" marR="27305" indent="-342900">
              <a:lnSpc>
                <a:spcPct val="79900"/>
              </a:lnSpc>
              <a:spcBef>
                <a:spcPts val="705"/>
              </a:spcBef>
              <a:buChar char="•"/>
              <a:tabLst>
                <a:tab pos="368300" algn="l"/>
              </a:tabLst>
            </a:pPr>
            <a:r>
              <a:rPr dirty="0" sz="2800" spc="-10">
                <a:latin typeface="Arial MT"/>
                <a:cs typeface="Arial MT"/>
              </a:rPr>
              <a:t>The </a:t>
            </a:r>
            <a:r>
              <a:rPr dirty="0" sz="2800" spc="-5">
                <a:latin typeface="Arial MT"/>
                <a:cs typeface="Arial MT"/>
              </a:rPr>
              <a:t>active region is then said </a:t>
            </a:r>
            <a:r>
              <a:rPr dirty="0" sz="2800">
                <a:latin typeface="Arial MT"/>
                <a:cs typeface="Arial MT"/>
              </a:rPr>
              <a:t>to have </a:t>
            </a:r>
            <a:r>
              <a:rPr dirty="0" sz="2800" spc="-5">
                <a:latin typeface="Arial MT"/>
                <a:cs typeface="Arial MT"/>
              </a:rPr>
              <a:t>‘optical gain’ </a:t>
            </a:r>
            <a:r>
              <a:rPr dirty="0" sz="2800">
                <a:latin typeface="Arial MT"/>
                <a:cs typeface="Arial MT"/>
              </a:rPr>
              <a:t> since </a:t>
            </a:r>
            <a:r>
              <a:rPr dirty="0" sz="2800" spc="-5">
                <a:latin typeface="Arial MT"/>
                <a:cs typeface="Arial MT"/>
              </a:rPr>
              <a:t>the incoming photon has the ability </a:t>
            </a:r>
            <a:r>
              <a:rPr dirty="0" sz="2800">
                <a:latin typeface="Arial MT"/>
                <a:cs typeface="Arial MT"/>
              </a:rPr>
              <a:t>to cause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emission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rather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than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being absorbed.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7020" rIns="0" bIns="0" rtlCol="0" vert="horz">
            <a:spAutoFit/>
          </a:bodyPr>
          <a:lstStyle/>
          <a:p>
            <a:pPr marL="2345055" marR="5080" indent="-15506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Pumping</a:t>
            </a:r>
            <a:r>
              <a:rPr dirty="0" spc="-35"/>
              <a:t> </a:t>
            </a:r>
            <a:r>
              <a:rPr dirty="0" spc="-10"/>
              <a:t>Mechanism</a:t>
            </a:r>
            <a:r>
              <a:rPr dirty="0" spc="-30"/>
              <a:t> </a:t>
            </a:r>
            <a:r>
              <a:rPr dirty="0" spc="-5"/>
              <a:t>in </a:t>
            </a:r>
            <a:r>
              <a:rPr dirty="0" spc="-1320"/>
              <a:t> </a:t>
            </a:r>
            <a:r>
              <a:rPr dirty="0" spc="-10"/>
              <a:t>Laser</a:t>
            </a:r>
            <a:r>
              <a:rPr dirty="0" spc="-25"/>
              <a:t> </a:t>
            </a:r>
            <a:r>
              <a:rPr dirty="0" spc="-5"/>
              <a:t>Diode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670" y="2015490"/>
            <a:ext cx="8585200" cy="409321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just" marL="381000" marR="30480" indent="-342900">
              <a:lnSpc>
                <a:spcPts val="3829"/>
              </a:lnSpc>
              <a:spcBef>
                <a:spcPts val="235"/>
              </a:spcBef>
              <a:buChar char="•"/>
              <a:tabLst>
                <a:tab pos="381000" algn="l"/>
              </a:tabLst>
            </a:pPr>
            <a:r>
              <a:rPr dirty="0" sz="3200" spc="-5">
                <a:latin typeface="Arial MT"/>
                <a:cs typeface="Arial MT"/>
              </a:rPr>
              <a:t>It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is</a:t>
            </a:r>
            <a:r>
              <a:rPr dirty="0" sz="3200" spc="-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obvious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that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the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population</a:t>
            </a:r>
            <a:r>
              <a:rPr dirty="0" sz="3200">
                <a:latin typeface="Arial MT"/>
                <a:cs typeface="Arial MT"/>
              </a:rPr>
              <a:t> inversion 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between</a:t>
            </a:r>
            <a:r>
              <a:rPr dirty="0" sz="3200" spc="24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energies</a:t>
            </a:r>
            <a:r>
              <a:rPr dirty="0" sz="3200" spc="24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near</a:t>
            </a:r>
            <a:r>
              <a:rPr dirty="0" sz="3200" spc="245">
                <a:latin typeface="Arial MT"/>
                <a:cs typeface="Arial MT"/>
              </a:rPr>
              <a:t> </a:t>
            </a:r>
            <a:r>
              <a:rPr dirty="0" sz="3200" spc="-245">
                <a:latin typeface="Arial MT"/>
                <a:cs typeface="Arial MT"/>
              </a:rPr>
              <a:t>E</a:t>
            </a:r>
            <a:r>
              <a:rPr dirty="0" baseline="-24024" sz="2775" spc="-367">
                <a:latin typeface="Arial MT"/>
                <a:cs typeface="Arial MT"/>
              </a:rPr>
              <a:t>C</a:t>
            </a:r>
            <a:r>
              <a:rPr dirty="0" baseline="-24024" sz="2775" spc="-284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and</a:t>
            </a:r>
            <a:r>
              <a:rPr dirty="0" sz="3200" spc="24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those</a:t>
            </a:r>
            <a:r>
              <a:rPr dirty="0" sz="3200" spc="24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near</a:t>
            </a:r>
            <a:r>
              <a:rPr dirty="0" sz="3200" spc="245">
                <a:latin typeface="Arial MT"/>
                <a:cs typeface="Arial MT"/>
              </a:rPr>
              <a:t> </a:t>
            </a:r>
            <a:r>
              <a:rPr dirty="0" sz="3200" spc="-225">
                <a:latin typeface="Arial MT"/>
                <a:cs typeface="Arial MT"/>
              </a:rPr>
              <a:t>E</a:t>
            </a:r>
            <a:r>
              <a:rPr dirty="0" baseline="-24024" sz="2775" spc="-337">
                <a:latin typeface="Arial MT"/>
                <a:cs typeface="Arial MT"/>
              </a:rPr>
              <a:t>V</a:t>
            </a:r>
            <a:endParaRPr baseline="-24024" sz="2775">
              <a:latin typeface="Arial MT"/>
              <a:cs typeface="Arial MT"/>
            </a:endParaRPr>
          </a:p>
          <a:p>
            <a:pPr algn="just" marL="381000" marR="46990">
              <a:lnSpc>
                <a:spcPct val="100000"/>
              </a:lnSpc>
              <a:spcBef>
                <a:spcPts val="405"/>
              </a:spcBef>
            </a:pPr>
            <a:r>
              <a:rPr dirty="0" sz="3200">
                <a:latin typeface="Arial MT"/>
                <a:cs typeface="Arial MT"/>
              </a:rPr>
              <a:t>occurs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by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injection</a:t>
            </a:r>
            <a:r>
              <a:rPr dirty="0" sz="3200">
                <a:latin typeface="Arial MT"/>
                <a:cs typeface="Arial MT"/>
              </a:rPr>
              <a:t> of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large</a:t>
            </a:r>
            <a:r>
              <a:rPr dirty="0" sz="3200">
                <a:latin typeface="Arial MT"/>
                <a:cs typeface="Arial MT"/>
              </a:rPr>
              <a:t> charge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carrier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across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the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junction</a:t>
            </a:r>
            <a:r>
              <a:rPr dirty="0" sz="3200">
                <a:latin typeface="Arial MT"/>
                <a:cs typeface="Arial MT"/>
              </a:rPr>
              <a:t> by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forward</a:t>
            </a:r>
            <a:r>
              <a:rPr dirty="0" sz="3200">
                <a:latin typeface="Arial MT"/>
                <a:cs typeface="Arial MT"/>
              </a:rPr>
              <a:t> biasing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the </a:t>
            </a:r>
            <a:r>
              <a:rPr dirty="0" sz="3200" spc="-88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junction.</a:t>
            </a:r>
            <a:endParaRPr sz="3200">
              <a:latin typeface="Arial MT"/>
              <a:cs typeface="Arial MT"/>
            </a:endParaRPr>
          </a:p>
          <a:p>
            <a:pPr algn="just" marL="381000" marR="36195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81000" algn="l"/>
              </a:tabLst>
            </a:pPr>
            <a:r>
              <a:rPr dirty="0" sz="3200">
                <a:latin typeface="Arial MT"/>
                <a:cs typeface="Arial MT"/>
              </a:rPr>
              <a:t>Therefore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the</a:t>
            </a:r>
            <a:r>
              <a:rPr dirty="0" sz="3200">
                <a:latin typeface="Arial MT"/>
                <a:cs typeface="Arial MT"/>
              </a:rPr>
              <a:t> pumping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mechanism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is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CC00CC"/>
                </a:solidFill>
                <a:latin typeface="Arial MT"/>
                <a:cs typeface="Arial MT"/>
              </a:rPr>
              <a:t>FORWARD DIODE </a:t>
            </a:r>
            <a:r>
              <a:rPr dirty="0" sz="3200">
                <a:solidFill>
                  <a:srgbClr val="CC00CC"/>
                </a:solidFill>
                <a:latin typeface="Arial MT"/>
                <a:cs typeface="Arial MT"/>
              </a:rPr>
              <a:t>CURRENT </a:t>
            </a:r>
            <a:r>
              <a:rPr dirty="0" sz="3200">
                <a:latin typeface="MS UI Gothic"/>
                <a:cs typeface="MS UI Gothic"/>
              </a:rPr>
              <a:t> </a:t>
            </a:r>
            <a:r>
              <a:rPr dirty="0" sz="3200" spc="-5">
                <a:latin typeface="Arial MT"/>
                <a:cs typeface="Arial MT"/>
              </a:rPr>
              <a:t>Injection </a:t>
            </a:r>
            <a:r>
              <a:rPr dirty="0" sz="3200">
                <a:latin typeface="Arial MT"/>
                <a:cs typeface="Arial MT"/>
              </a:rPr>
              <a:t> pumping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680" y="450850"/>
            <a:ext cx="73869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Arial MT"/>
                <a:cs typeface="Arial MT"/>
              </a:rPr>
              <a:t>For</a:t>
            </a:r>
            <a:r>
              <a:rPr dirty="0" sz="4400" spc="-20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Successful</a:t>
            </a:r>
            <a:r>
              <a:rPr dirty="0" sz="4400" spc="-1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Lasing</a:t>
            </a:r>
            <a:r>
              <a:rPr dirty="0" sz="4400" spc="-1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Action: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569" y="2085339"/>
            <a:ext cx="199389" cy="2197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569" y="2967989"/>
            <a:ext cx="199389" cy="2197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569" y="3409950"/>
            <a:ext cx="199389" cy="2197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569" y="4217670"/>
            <a:ext cx="199389" cy="2197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569" y="4659629"/>
            <a:ext cx="199389" cy="2197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569" y="5101590"/>
            <a:ext cx="199389" cy="21971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3670" y="1482090"/>
            <a:ext cx="8543925" cy="39255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345">
                <a:latin typeface="Arial MT"/>
                <a:cs typeface="Arial MT"/>
              </a:rPr>
              <a:t>O</a:t>
            </a:r>
            <a:r>
              <a:rPr dirty="0" sz="2400" spc="-250">
                <a:latin typeface="Arial MT"/>
                <a:cs typeface="Arial MT"/>
              </a:rPr>
              <a:t>p</a:t>
            </a:r>
            <a:r>
              <a:rPr dirty="0" sz="2400" spc="-114">
                <a:latin typeface="Arial MT"/>
                <a:cs typeface="Arial MT"/>
              </a:rPr>
              <a:t>t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29">
                <a:latin typeface="Arial MT"/>
                <a:cs typeface="Arial MT"/>
              </a:rPr>
              <a:t>c</a:t>
            </a:r>
            <a:r>
              <a:rPr dirty="0" sz="2400" spc="-250">
                <a:latin typeface="Arial MT"/>
                <a:cs typeface="Arial MT"/>
              </a:rPr>
              <a:t>a</a:t>
            </a:r>
            <a:r>
              <a:rPr dirty="0" sz="2400" spc="-100">
                <a:latin typeface="Arial MT"/>
                <a:cs typeface="Arial MT"/>
              </a:rPr>
              <a:t>l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345">
                <a:latin typeface="Arial MT"/>
                <a:cs typeface="Arial MT"/>
              </a:rPr>
              <a:t>G</a:t>
            </a:r>
            <a:r>
              <a:rPr dirty="0" sz="2400" spc="-245">
                <a:latin typeface="Arial MT"/>
                <a:cs typeface="Arial MT"/>
              </a:rPr>
              <a:t>a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45">
                <a:latin typeface="Arial MT"/>
                <a:cs typeface="Arial MT"/>
              </a:rPr>
              <a:t>n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145">
                <a:latin typeface="Arial MT"/>
                <a:cs typeface="Arial MT"/>
              </a:rPr>
              <a:t>(</a:t>
            </a:r>
            <a:r>
              <a:rPr dirty="0" sz="2400" spc="-250">
                <a:latin typeface="Arial MT"/>
                <a:cs typeface="Arial MT"/>
              </a:rPr>
              <a:t>n</a:t>
            </a:r>
            <a:r>
              <a:rPr dirty="0" sz="2400" spc="-245">
                <a:latin typeface="Arial MT"/>
                <a:cs typeface="Arial MT"/>
              </a:rPr>
              <a:t>o</a:t>
            </a:r>
            <a:r>
              <a:rPr dirty="0" sz="2400" spc="-120">
                <a:latin typeface="Arial MT"/>
                <a:cs typeface="Arial MT"/>
              </a:rPr>
              <a:t>t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ab</a:t>
            </a:r>
            <a:r>
              <a:rPr dirty="0" sz="2400" spc="-220">
                <a:latin typeface="Arial MT"/>
                <a:cs typeface="Arial MT"/>
              </a:rPr>
              <a:t>s</a:t>
            </a:r>
            <a:r>
              <a:rPr dirty="0" sz="2400" spc="-250">
                <a:latin typeface="Arial MT"/>
                <a:cs typeface="Arial MT"/>
              </a:rPr>
              <a:t>o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250">
                <a:latin typeface="Arial MT"/>
                <a:cs typeface="Arial MT"/>
              </a:rPr>
              <a:t>b</a:t>
            </a:r>
            <a:r>
              <a:rPr dirty="0" sz="2400" spc="-145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1002030">
              <a:lnSpc>
                <a:spcPct val="100000"/>
              </a:lnSpc>
              <a:spcBef>
                <a:spcPts val="600"/>
              </a:spcBef>
            </a:pPr>
            <a:r>
              <a:rPr dirty="0" sz="2400" spc="-295">
                <a:latin typeface="Arial MT"/>
                <a:cs typeface="Arial MT"/>
              </a:rPr>
              <a:t>A</a:t>
            </a:r>
            <a:r>
              <a:rPr dirty="0" sz="2400" spc="-220">
                <a:latin typeface="Arial MT"/>
                <a:cs typeface="Arial MT"/>
              </a:rPr>
              <a:t>c</a:t>
            </a:r>
            <a:r>
              <a:rPr dirty="0" sz="2400" spc="-250">
                <a:latin typeface="Arial MT"/>
                <a:cs typeface="Arial MT"/>
              </a:rPr>
              <a:t>h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220">
                <a:latin typeface="Arial MT"/>
                <a:cs typeface="Arial MT"/>
              </a:rPr>
              <a:t>v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245">
                <a:latin typeface="Arial MT"/>
                <a:cs typeface="Arial MT"/>
              </a:rPr>
              <a:t>d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b</a:t>
            </a:r>
            <a:r>
              <a:rPr dirty="0" sz="2400" spc="-220">
                <a:latin typeface="Arial MT"/>
                <a:cs typeface="Arial MT"/>
              </a:rPr>
              <a:t>y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po</a:t>
            </a:r>
            <a:r>
              <a:rPr dirty="0" sz="2400" spc="-245">
                <a:latin typeface="Arial MT"/>
                <a:cs typeface="Arial MT"/>
              </a:rPr>
              <a:t>p</a:t>
            </a:r>
            <a:r>
              <a:rPr dirty="0" sz="2400" spc="-250">
                <a:latin typeface="Arial MT"/>
                <a:cs typeface="Arial MT"/>
              </a:rPr>
              <a:t>u</a:t>
            </a:r>
            <a:r>
              <a:rPr dirty="0" sz="2400" spc="-110">
                <a:latin typeface="Arial MT"/>
                <a:cs typeface="Arial MT"/>
              </a:rPr>
              <a:t>l</a:t>
            </a:r>
            <a:r>
              <a:rPr dirty="0" sz="2400" spc="-250">
                <a:latin typeface="Arial MT"/>
                <a:cs typeface="Arial MT"/>
              </a:rPr>
              <a:t>a</a:t>
            </a:r>
            <a:r>
              <a:rPr dirty="0" sz="2400" spc="-160">
                <a:latin typeface="Arial MT"/>
                <a:cs typeface="Arial MT"/>
              </a:rPr>
              <a:t>tio</a:t>
            </a:r>
            <a:r>
              <a:rPr dirty="0" sz="2400" spc="-245">
                <a:latin typeface="Arial MT"/>
                <a:cs typeface="Arial MT"/>
              </a:rPr>
              <a:t>n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45">
                <a:latin typeface="Arial MT"/>
                <a:cs typeface="Arial MT"/>
              </a:rPr>
              <a:t>n</a:t>
            </a:r>
            <a:r>
              <a:rPr dirty="0" sz="2400" spc="-229">
                <a:latin typeface="Arial MT"/>
                <a:cs typeface="Arial MT"/>
              </a:rPr>
              <a:t>v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220">
                <a:latin typeface="Arial MT"/>
                <a:cs typeface="Arial MT"/>
              </a:rPr>
              <a:t>s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50">
                <a:latin typeface="Arial MT"/>
                <a:cs typeface="Arial MT"/>
              </a:rPr>
              <a:t>o</a:t>
            </a:r>
            <a:r>
              <a:rPr dirty="0" sz="2400" spc="-245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  <a:p>
            <a:pPr marL="622300" indent="-609600">
              <a:lnSpc>
                <a:spcPct val="100000"/>
              </a:lnSpc>
              <a:spcBef>
                <a:spcPts val="590"/>
              </a:spcBef>
              <a:buAutoNum type="arabicPeriod" startAt="2"/>
              <a:tabLst>
                <a:tab pos="621665" algn="l"/>
                <a:tab pos="622300" algn="l"/>
              </a:tabLst>
            </a:pPr>
            <a:r>
              <a:rPr dirty="0" sz="2400" spc="-345">
                <a:latin typeface="Arial MT"/>
                <a:cs typeface="Arial MT"/>
              </a:rPr>
              <a:t>O</a:t>
            </a:r>
            <a:r>
              <a:rPr dirty="0" sz="2400" spc="-250">
                <a:latin typeface="Arial MT"/>
                <a:cs typeface="Arial MT"/>
              </a:rPr>
              <a:t>p</a:t>
            </a:r>
            <a:r>
              <a:rPr dirty="0" sz="2400" spc="-114">
                <a:latin typeface="Arial MT"/>
                <a:cs typeface="Arial MT"/>
              </a:rPr>
              <a:t>t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29">
                <a:latin typeface="Arial MT"/>
                <a:cs typeface="Arial MT"/>
              </a:rPr>
              <a:t>c</a:t>
            </a:r>
            <a:r>
              <a:rPr dirty="0" sz="2400" spc="-250">
                <a:latin typeface="Arial MT"/>
                <a:cs typeface="Arial MT"/>
              </a:rPr>
              <a:t>a</a:t>
            </a:r>
            <a:r>
              <a:rPr dirty="0" sz="2400" spc="-100">
                <a:latin typeface="Arial MT"/>
                <a:cs typeface="Arial MT"/>
              </a:rPr>
              <a:t>l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70">
                <a:latin typeface="Arial MT"/>
                <a:cs typeface="Arial MT"/>
              </a:rPr>
              <a:t>F</a:t>
            </a:r>
            <a:r>
              <a:rPr dirty="0" sz="2400" spc="-254">
                <a:latin typeface="Arial MT"/>
                <a:cs typeface="Arial MT"/>
              </a:rPr>
              <a:t>e</a:t>
            </a:r>
            <a:r>
              <a:rPr dirty="0" sz="2400" spc="-250">
                <a:latin typeface="Arial MT"/>
                <a:cs typeface="Arial MT"/>
              </a:rPr>
              <a:t>ed</a:t>
            </a:r>
            <a:r>
              <a:rPr dirty="0" sz="2400" spc="-245">
                <a:latin typeface="Arial MT"/>
                <a:cs typeface="Arial MT"/>
              </a:rPr>
              <a:t>b</a:t>
            </a:r>
            <a:r>
              <a:rPr dirty="0" sz="2400" spc="-250">
                <a:latin typeface="Arial MT"/>
                <a:cs typeface="Arial MT"/>
              </a:rPr>
              <a:t>a</a:t>
            </a:r>
            <a:r>
              <a:rPr dirty="0" sz="2400" spc="-229">
                <a:latin typeface="Arial MT"/>
                <a:cs typeface="Arial MT"/>
              </a:rPr>
              <a:t>c</a:t>
            </a:r>
            <a:r>
              <a:rPr dirty="0" sz="2400" spc="-220">
                <a:latin typeface="Arial MT"/>
                <a:cs typeface="Arial MT"/>
              </a:rPr>
              <a:t>k</a:t>
            </a:r>
            <a:endParaRPr sz="2400">
              <a:latin typeface="Arial MT"/>
              <a:cs typeface="Arial MT"/>
            </a:endParaRPr>
          </a:p>
          <a:p>
            <a:pPr marL="1002030">
              <a:lnSpc>
                <a:spcPct val="100000"/>
              </a:lnSpc>
              <a:spcBef>
                <a:spcPts val="600"/>
              </a:spcBef>
            </a:pPr>
            <a:r>
              <a:rPr dirty="0" sz="2400" spc="-295">
                <a:latin typeface="Arial MT"/>
                <a:cs typeface="Arial MT"/>
              </a:rPr>
              <a:t>A</a:t>
            </a:r>
            <a:r>
              <a:rPr dirty="0" sz="2400" spc="-220">
                <a:latin typeface="Arial MT"/>
                <a:cs typeface="Arial MT"/>
              </a:rPr>
              <a:t>c</a:t>
            </a:r>
            <a:r>
              <a:rPr dirty="0" sz="2400" spc="-250">
                <a:latin typeface="Arial MT"/>
                <a:cs typeface="Arial MT"/>
              </a:rPr>
              <a:t>h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220">
                <a:latin typeface="Arial MT"/>
                <a:cs typeface="Arial MT"/>
              </a:rPr>
              <a:t>v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245">
                <a:latin typeface="Arial MT"/>
                <a:cs typeface="Arial MT"/>
              </a:rPr>
              <a:t>d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b</a:t>
            </a:r>
            <a:r>
              <a:rPr dirty="0" sz="2400" spc="-220">
                <a:latin typeface="Arial MT"/>
                <a:cs typeface="Arial MT"/>
              </a:rPr>
              <a:t>y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de</a:t>
            </a:r>
            <a:r>
              <a:rPr dirty="0" sz="2400" spc="-220">
                <a:latin typeface="Arial MT"/>
                <a:cs typeface="Arial MT"/>
              </a:rPr>
              <a:t>v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29">
                <a:latin typeface="Arial MT"/>
                <a:cs typeface="Arial MT"/>
              </a:rPr>
              <a:t>c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c</a:t>
            </a:r>
            <a:r>
              <a:rPr dirty="0" sz="2400" spc="-250">
                <a:latin typeface="Arial MT"/>
                <a:cs typeface="Arial MT"/>
              </a:rPr>
              <a:t>o</a:t>
            </a:r>
            <a:r>
              <a:rPr dirty="0" sz="2400" spc="-245">
                <a:latin typeface="Arial MT"/>
                <a:cs typeface="Arial MT"/>
              </a:rPr>
              <a:t>n</a:t>
            </a:r>
            <a:r>
              <a:rPr dirty="0" sz="2400" spc="-125">
                <a:latin typeface="Arial MT"/>
                <a:cs typeface="Arial MT"/>
              </a:rPr>
              <a:t>f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50">
                <a:latin typeface="Arial MT"/>
                <a:cs typeface="Arial MT"/>
              </a:rPr>
              <a:t>gu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245">
                <a:latin typeface="Arial MT"/>
                <a:cs typeface="Arial MT"/>
              </a:rPr>
              <a:t>a</a:t>
            </a:r>
            <a:r>
              <a:rPr dirty="0" sz="2400" spc="-125">
                <a:latin typeface="Arial MT"/>
                <a:cs typeface="Arial MT"/>
              </a:rPr>
              <a:t>t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50">
                <a:latin typeface="Arial MT"/>
                <a:cs typeface="Arial MT"/>
              </a:rPr>
              <a:t>o</a:t>
            </a:r>
            <a:r>
              <a:rPr dirty="0" sz="2400" spc="-245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  <a:p>
            <a:pPr marL="1002030" marR="5080">
              <a:lnSpc>
                <a:spcPct val="100000"/>
              </a:lnSpc>
              <a:spcBef>
                <a:spcPts val="600"/>
              </a:spcBef>
            </a:pPr>
            <a:r>
              <a:rPr dirty="0" sz="2400" spc="-260">
                <a:latin typeface="Arial MT"/>
                <a:cs typeface="Arial MT"/>
              </a:rPr>
              <a:t>Needed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to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increase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the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70">
                <a:latin typeface="Arial MT"/>
                <a:cs typeface="Arial MT"/>
              </a:rPr>
              <a:t>total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optical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190">
                <a:latin typeface="Arial MT"/>
                <a:cs typeface="Arial MT"/>
              </a:rPr>
              <a:t>amplification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35">
                <a:latin typeface="Arial MT"/>
                <a:cs typeface="Arial MT"/>
              </a:rPr>
              <a:t>by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making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25">
                <a:latin typeface="Arial MT"/>
                <a:cs typeface="Arial MT"/>
              </a:rPr>
              <a:t>photons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235">
                <a:latin typeface="Arial MT"/>
                <a:cs typeface="Arial MT"/>
              </a:rPr>
              <a:t>pass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through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the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gain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region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195">
                <a:latin typeface="Arial MT"/>
                <a:cs typeface="Arial MT"/>
              </a:rPr>
              <a:t>multiple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times</a:t>
            </a:r>
            <a:endParaRPr sz="2400">
              <a:latin typeface="Arial MT"/>
              <a:cs typeface="Arial MT"/>
            </a:endParaRPr>
          </a:p>
          <a:p>
            <a:pPr marL="1002030">
              <a:lnSpc>
                <a:spcPct val="100000"/>
              </a:lnSpc>
              <a:spcBef>
                <a:spcPts val="600"/>
              </a:spcBef>
            </a:pPr>
            <a:r>
              <a:rPr dirty="0" sz="2400" spc="-114">
                <a:latin typeface="Arial MT"/>
                <a:cs typeface="Arial MT"/>
              </a:rPr>
              <a:t>I</a:t>
            </a:r>
            <a:r>
              <a:rPr dirty="0" sz="2400" spc="-250">
                <a:latin typeface="Arial MT"/>
                <a:cs typeface="Arial MT"/>
              </a:rPr>
              <a:t>n</a:t>
            </a:r>
            <a:r>
              <a:rPr dirty="0" sz="2400" spc="-229">
                <a:latin typeface="Arial MT"/>
                <a:cs typeface="Arial MT"/>
              </a:rPr>
              <a:t>s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120">
                <a:latin typeface="Arial MT"/>
                <a:cs typeface="Arial MT"/>
              </a:rPr>
              <a:t>t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2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355">
                <a:latin typeface="Arial MT"/>
                <a:cs typeface="Arial MT"/>
              </a:rPr>
              <a:t>m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145">
                <a:latin typeface="Arial MT"/>
                <a:cs typeface="Arial MT"/>
              </a:rPr>
              <a:t>rr</a:t>
            </a:r>
            <a:r>
              <a:rPr dirty="0" sz="2400" spc="-250">
                <a:latin typeface="Arial MT"/>
                <a:cs typeface="Arial MT"/>
              </a:rPr>
              <a:t>o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220">
                <a:latin typeface="Arial MT"/>
                <a:cs typeface="Arial MT"/>
              </a:rPr>
              <a:t>s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a</a:t>
            </a:r>
            <a:r>
              <a:rPr dirty="0" sz="2400" spc="-120">
                <a:latin typeface="Arial MT"/>
                <a:cs typeface="Arial MT"/>
              </a:rPr>
              <a:t>t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250">
                <a:latin typeface="Arial MT"/>
                <a:cs typeface="Arial MT"/>
              </a:rPr>
              <a:t>a</a:t>
            </a:r>
            <a:r>
              <a:rPr dirty="0" sz="2400" spc="-229">
                <a:latin typeface="Arial MT"/>
                <a:cs typeface="Arial MT"/>
              </a:rPr>
              <a:t>c</a:t>
            </a:r>
            <a:r>
              <a:rPr dirty="0" sz="2400" spc="-245">
                <a:latin typeface="Arial MT"/>
                <a:cs typeface="Arial MT"/>
              </a:rPr>
              <a:t>h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en</a:t>
            </a:r>
            <a:r>
              <a:rPr dirty="0" sz="2400" spc="-245">
                <a:latin typeface="Arial MT"/>
                <a:cs typeface="Arial MT"/>
              </a:rPr>
              <a:t>d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o</a:t>
            </a:r>
            <a:r>
              <a:rPr dirty="0" sz="2400" spc="-120">
                <a:latin typeface="Arial MT"/>
                <a:cs typeface="Arial MT"/>
              </a:rPr>
              <a:t>f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10">
                <a:latin typeface="Arial MT"/>
                <a:cs typeface="Arial MT"/>
              </a:rPr>
              <a:t>l</a:t>
            </a:r>
            <a:r>
              <a:rPr dirty="0" sz="2400" spc="-250">
                <a:latin typeface="Arial MT"/>
                <a:cs typeface="Arial MT"/>
              </a:rPr>
              <a:t>a</a:t>
            </a:r>
            <a:r>
              <a:rPr dirty="0" sz="2400" spc="-220">
                <a:latin typeface="Arial MT"/>
                <a:cs typeface="Arial MT"/>
              </a:rPr>
              <a:t>s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145">
                <a:latin typeface="Arial MT"/>
                <a:cs typeface="Arial MT"/>
              </a:rPr>
              <a:t>r</a:t>
            </a:r>
            <a:endParaRPr sz="2400">
              <a:latin typeface="Arial MT"/>
              <a:cs typeface="Arial MT"/>
            </a:endParaRPr>
          </a:p>
          <a:p>
            <a:pPr marL="1002030" marR="1762760">
              <a:lnSpc>
                <a:spcPct val="120800"/>
              </a:lnSpc>
            </a:pPr>
            <a:r>
              <a:rPr dirty="0" sz="2400" spc="-210">
                <a:latin typeface="Arial MT"/>
                <a:cs typeface="Arial MT"/>
              </a:rPr>
              <a:t>This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65">
                <a:latin typeface="Arial MT"/>
                <a:cs typeface="Arial MT"/>
              </a:rPr>
              <a:t>is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term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an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80">
                <a:latin typeface="Arial MT"/>
                <a:cs typeface="Arial MT"/>
              </a:rPr>
              <a:t>oscillator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90">
                <a:latin typeface="Arial MT"/>
                <a:cs typeface="Arial MT"/>
              </a:rPr>
              <a:t>cavity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195">
                <a:latin typeface="Arial MT"/>
                <a:cs typeface="Arial MT"/>
              </a:rPr>
              <a:t>or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225">
                <a:latin typeface="Arial MT"/>
                <a:cs typeface="Arial MT"/>
              </a:rPr>
              <a:t>Fabry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Perot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90">
                <a:latin typeface="Arial MT"/>
                <a:cs typeface="Arial MT"/>
              </a:rPr>
              <a:t>cavity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355">
                <a:latin typeface="Arial MT"/>
                <a:cs typeface="Arial MT"/>
              </a:rPr>
              <a:t>M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145">
                <a:latin typeface="Arial MT"/>
                <a:cs typeface="Arial MT"/>
              </a:rPr>
              <a:t>rr</a:t>
            </a:r>
            <a:r>
              <a:rPr dirty="0" sz="2400" spc="-250">
                <a:latin typeface="Arial MT"/>
                <a:cs typeface="Arial MT"/>
              </a:rPr>
              <a:t>o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220">
                <a:latin typeface="Arial MT"/>
                <a:cs typeface="Arial MT"/>
              </a:rPr>
              <a:t>s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a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p</a:t>
            </a:r>
            <a:r>
              <a:rPr dirty="0" sz="2400" spc="-250">
                <a:latin typeface="Arial MT"/>
                <a:cs typeface="Arial MT"/>
              </a:rPr>
              <a:t>a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125">
                <a:latin typeface="Arial MT"/>
                <a:cs typeface="Arial MT"/>
              </a:rPr>
              <a:t>t</a:t>
            </a:r>
            <a:r>
              <a:rPr dirty="0" sz="2400" spc="-110">
                <a:latin typeface="Arial MT"/>
                <a:cs typeface="Arial MT"/>
              </a:rPr>
              <a:t>l</a:t>
            </a:r>
            <a:r>
              <a:rPr dirty="0" sz="2400" spc="-220">
                <a:latin typeface="Arial MT"/>
                <a:cs typeface="Arial MT"/>
              </a:rPr>
              <a:t>y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t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250">
                <a:latin typeface="Arial MT"/>
                <a:cs typeface="Arial MT"/>
              </a:rPr>
              <a:t>an</a:t>
            </a:r>
            <a:r>
              <a:rPr dirty="0" sz="2400" spc="-220">
                <a:latin typeface="Arial MT"/>
                <a:cs typeface="Arial MT"/>
              </a:rPr>
              <a:t>s</a:t>
            </a:r>
            <a:r>
              <a:rPr dirty="0" sz="2400" spc="-180">
                <a:latin typeface="Arial MT"/>
                <a:cs typeface="Arial MT"/>
              </a:rPr>
              <a:t>mitt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245">
                <a:latin typeface="Arial MT"/>
                <a:cs typeface="Arial MT"/>
              </a:rPr>
              <a:t>d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an</a:t>
            </a:r>
            <a:r>
              <a:rPr dirty="0" sz="2400" spc="-245">
                <a:latin typeface="Arial MT"/>
                <a:cs typeface="Arial MT"/>
              </a:rPr>
              <a:t>d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p</a:t>
            </a:r>
            <a:r>
              <a:rPr dirty="0" sz="2400" spc="-245">
                <a:latin typeface="Arial MT"/>
                <a:cs typeface="Arial MT"/>
              </a:rPr>
              <a:t>a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125">
                <a:latin typeface="Arial MT"/>
                <a:cs typeface="Arial MT"/>
              </a:rPr>
              <a:t>t</a:t>
            </a:r>
            <a:r>
              <a:rPr dirty="0" sz="2400" spc="-220">
                <a:latin typeface="Arial MT"/>
                <a:cs typeface="Arial MT"/>
              </a:rPr>
              <a:t>y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125">
                <a:latin typeface="Arial MT"/>
                <a:cs typeface="Arial MT"/>
              </a:rPr>
              <a:t>f</a:t>
            </a:r>
            <a:r>
              <a:rPr dirty="0" sz="2400" spc="-110">
                <a:latin typeface="Arial MT"/>
                <a:cs typeface="Arial MT"/>
              </a:rPr>
              <a:t>l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220">
                <a:latin typeface="Arial MT"/>
                <a:cs typeface="Arial MT"/>
              </a:rPr>
              <a:t>c</a:t>
            </a:r>
            <a:r>
              <a:rPr dirty="0" sz="2400" spc="-185">
                <a:latin typeface="Arial MT"/>
                <a:cs typeface="Arial MT"/>
              </a:rPr>
              <a:t>te</a:t>
            </a:r>
            <a:r>
              <a:rPr dirty="0" sz="2400" spc="-245">
                <a:latin typeface="Arial MT"/>
                <a:cs typeface="Arial MT"/>
              </a:rPr>
              <a:t>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230" y="528320"/>
            <a:ext cx="73215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Materials</a:t>
            </a:r>
            <a:r>
              <a:rPr dirty="0" spc="-3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 spc="-10"/>
              <a:t>Laser</a:t>
            </a:r>
            <a:r>
              <a:rPr dirty="0" spc="-25"/>
              <a:t> </a:t>
            </a:r>
            <a:r>
              <a:rPr dirty="0" spc="-10"/>
              <a:t>Diodes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600200"/>
            <a:ext cx="8610600" cy="475615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70" y="232409"/>
            <a:ext cx="8498840" cy="1671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508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Optical Power in Laser is </a:t>
            </a:r>
            <a:r>
              <a:rPr dirty="0" sz="3600" spc="-10"/>
              <a:t>Very </a:t>
            </a:r>
            <a:r>
              <a:rPr dirty="0" sz="3600" spc="-5"/>
              <a:t> High</a:t>
            </a:r>
            <a:r>
              <a:rPr dirty="0" sz="3600" spc="-20"/>
              <a:t> </a:t>
            </a:r>
            <a:r>
              <a:rPr dirty="0" sz="3600" spc="-10"/>
              <a:t>due</a:t>
            </a:r>
            <a:r>
              <a:rPr dirty="0" sz="3600" spc="-25"/>
              <a:t> </a:t>
            </a:r>
            <a:r>
              <a:rPr dirty="0" sz="3600" spc="-5"/>
              <a:t>to</a:t>
            </a:r>
            <a:r>
              <a:rPr dirty="0" sz="3600" spc="-25"/>
              <a:t> </a:t>
            </a:r>
            <a:r>
              <a:rPr dirty="0" sz="3600" spc="-5"/>
              <a:t>Optical</a:t>
            </a:r>
            <a:r>
              <a:rPr dirty="0" sz="3600" spc="-20"/>
              <a:t> </a:t>
            </a:r>
            <a:r>
              <a:rPr dirty="0" sz="3600" spc="-5"/>
              <a:t>Feedback</a:t>
            </a:r>
            <a:r>
              <a:rPr dirty="0" sz="3600" spc="-20"/>
              <a:t> </a:t>
            </a:r>
            <a:r>
              <a:rPr dirty="0" sz="3600" spc="-10"/>
              <a:t>and </a:t>
            </a:r>
            <a:r>
              <a:rPr dirty="0" sz="3600" spc="-1185"/>
              <a:t> </a:t>
            </a:r>
            <a:r>
              <a:rPr dirty="0" sz="3600" spc="-5"/>
              <a:t>Higher</a:t>
            </a:r>
            <a:r>
              <a:rPr dirty="0" sz="3600" spc="-10"/>
              <a:t> Forward</a:t>
            </a:r>
            <a:r>
              <a:rPr dirty="0" sz="3600" spc="-15"/>
              <a:t> </a:t>
            </a:r>
            <a:r>
              <a:rPr dirty="0" sz="3600" spc="-5"/>
              <a:t>Bias</a:t>
            </a:r>
            <a:r>
              <a:rPr dirty="0" sz="3600" spc="-10"/>
              <a:t> Current.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3271" y="2536189"/>
            <a:ext cx="4380928" cy="37122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30270" y="6282690"/>
            <a:ext cx="2600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Threshold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current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density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03700" y="6019800"/>
            <a:ext cx="127000" cy="304800"/>
            <a:chOff x="4203700" y="6019800"/>
            <a:chExt cx="127000" cy="304800"/>
          </a:xfrm>
        </p:grpSpPr>
        <p:sp>
          <p:nvSpPr>
            <p:cNvPr id="6" name="object 6"/>
            <p:cNvSpPr/>
            <p:nvPr/>
          </p:nvSpPr>
          <p:spPr>
            <a:xfrm>
              <a:off x="4267200" y="6019800"/>
              <a:ext cx="0" cy="185420"/>
            </a:xfrm>
            <a:custGeom>
              <a:avLst/>
              <a:gdLst/>
              <a:ahLst/>
              <a:cxnLst/>
              <a:rect l="l" t="t" r="r" b="b"/>
              <a:pathLst>
                <a:path w="0" h="185420">
                  <a:moveTo>
                    <a:pt x="0" y="0"/>
                  </a:moveTo>
                  <a:lnTo>
                    <a:pt x="0" y="185420"/>
                  </a:lnTo>
                </a:path>
              </a:pathLst>
            </a:custGeom>
            <a:ln w="2794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03700" y="6196329"/>
              <a:ext cx="127000" cy="128270"/>
            </a:xfrm>
            <a:custGeom>
              <a:avLst/>
              <a:gdLst/>
              <a:ahLst/>
              <a:cxnLst/>
              <a:rect l="l" t="t" r="r" b="b"/>
              <a:pathLst>
                <a:path w="127000" h="128270">
                  <a:moveTo>
                    <a:pt x="107950" y="0"/>
                  </a:moveTo>
                  <a:lnTo>
                    <a:pt x="63500" y="82550"/>
                  </a:lnTo>
                  <a:lnTo>
                    <a:pt x="19050" y="0"/>
                  </a:lnTo>
                  <a:lnTo>
                    <a:pt x="0" y="11430"/>
                  </a:lnTo>
                  <a:lnTo>
                    <a:pt x="63500" y="128270"/>
                  </a:lnTo>
                  <a:lnTo>
                    <a:pt x="127000" y="1143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50850"/>
            <a:ext cx="709993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Direct</a:t>
            </a:r>
            <a:r>
              <a:rPr dirty="0" sz="4400" spc="-30"/>
              <a:t> </a:t>
            </a:r>
            <a:r>
              <a:rPr dirty="0" sz="4400"/>
              <a:t>Gap</a:t>
            </a:r>
            <a:r>
              <a:rPr dirty="0" sz="4400" spc="-25"/>
              <a:t> </a:t>
            </a:r>
            <a:r>
              <a:rPr dirty="0" sz="4400" spc="-5"/>
              <a:t>Diode</a:t>
            </a:r>
            <a:r>
              <a:rPr dirty="0" sz="4400" spc="-25"/>
              <a:t> </a:t>
            </a:r>
            <a:r>
              <a:rPr dirty="0" sz="4400" spc="-5"/>
              <a:t>Laser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40359" y="1633220"/>
            <a:ext cx="8495030" cy="404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1143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 MT"/>
                <a:cs typeface="Arial MT"/>
              </a:rPr>
              <a:t>Direct band </a:t>
            </a:r>
            <a:r>
              <a:rPr dirty="0" sz="2800">
                <a:latin typeface="Arial MT"/>
                <a:cs typeface="Arial MT"/>
              </a:rPr>
              <a:t>gap </a:t>
            </a:r>
            <a:r>
              <a:rPr dirty="0" sz="2800">
                <a:latin typeface="MS UI Gothic"/>
                <a:cs typeface="MS UI Gothic"/>
              </a:rPr>
              <a:t> </a:t>
            </a:r>
            <a:r>
              <a:rPr dirty="0" sz="2800">
                <a:latin typeface="Arial MT"/>
                <a:cs typeface="Arial MT"/>
              </a:rPr>
              <a:t>high </a:t>
            </a:r>
            <a:r>
              <a:rPr dirty="0" sz="2800" spc="-5">
                <a:latin typeface="Arial MT"/>
                <a:cs typeface="Arial MT"/>
              </a:rPr>
              <a:t>probability of electrons-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holes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recombination</a:t>
            </a:r>
            <a:r>
              <a:rPr dirty="0" sz="2800" spc="45">
                <a:latin typeface="Arial MT"/>
                <a:cs typeface="Arial MT"/>
              </a:rPr>
              <a:t> </a:t>
            </a:r>
            <a:r>
              <a:rPr dirty="0" sz="2800">
                <a:latin typeface="MS UI Gothic"/>
                <a:cs typeface="MS UI Gothic"/>
              </a:rPr>
              <a:t></a:t>
            </a:r>
            <a:r>
              <a:rPr dirty="0" sz="2800" spc="-85">
                <a:latin typeface="MS UI Gothic"/>
                <a:cs typeface="MS UI Gothic"/>
              </a:rPr>
              <a:t> </a:t>
            </a:r>
            <a:r>
              <a:rPr dirty="0" sz="2800" spc="-5">
                <a:latin typeface="Arial MT"/>
                <a:cs typeface="Arial MT"/>
              </a:rPr>
              <a:t>radioactively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100">
              <a:latin typeface="Arial MT"/>
              <a:cs typeface="Arial MT"/>
            </a:endParaRPr>
          </a:p>
          <a:p>
            <a:pPr algn="just" marL="354965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10">
                <a:latin typeface="Arial MT"/>
                <a:cs typeface="Arial MT"/>
              </a:rPr>
              <a:t>The </a:t>
            </a:r>
            <a:r>
              <a:rPr dirty="0" sz="2800" spc="-5">
                <a:latin typeface="Arial MT"/>
                <a:cs typeface="Arial MT"/>
              </a:rPr>
              <a:t>recombination radiation </a:t>
            </a:r>
            <a:r>
              <a:rPr dirty="0" sz="2800" spc="5">
                <a:latin typeface="Arial MT"/>
                <a:cs typeface="Arial MT"/>
              </a:rPr>
              <a:t>may </a:t>
            </a:r>
            <a:r>
              <a:rPr dirty="0" sz="2800" spc="-5">
                <a:latin typeface="Arial MT"/>
                <a:cs typeface="Arial MT"/>
              </a:rPr>
              <a:t>interact with the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holes in </a:t>
            </a:r>
            <a:r>
              <a:rPr dirty="0" sz="2800">
                <a:latin typeface="Arial MT"/>
                <a:cs typeface="Arial MT"/>
              </a:rPr>
              <a:t>the </a:t>
            </a:r>
            <a:r>
              <a:rPr dirty="0" sz="2800" spc="-5">
                <a:latin typeface="Arial MT"/>
                <a:cs typeface="Arial MT"/>
              </a:rPr>
              <a:t>valance band and being absorbed </a:t>
            </a:r>
            <a:r>
              <a:rPr dirty="0" sz="2800" spc="5">
                <a:latin typeface="Arial MT"/>
                <a:cs typeface="Arial MT"/>
              </a:rPr>
              <a:t>or 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interact with the electrons in </a:t>
            </a:r>
            <a:r>
              <a:rPr dirty="0" sz="2800">
                <a:latin typeface="Arial MT"/>
                <a:cs typeface="Arial MT"/>
              </a:rPr>
              <a:t>the </a:t>
            </a:r>
            <a:r>
              <a:rPr dirty="0" sz="2800" spc="-5">
                <a:latin typeface="Arial MT"/>
                <a:cs typeface="Arial MT"/>
              </a:rPr>
              <a:t>conduction band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thereby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stimulating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production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77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further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photons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same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frequency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>
                <a:latin typeface="MS UI Gothic"/>
                <a:cs typeface="MS UI Gothic"/>
              </a:rPr>
              <a:t></a:t>
            </a:r>
            <a:r>
              <a:rPr dirty="0" sz="2800" spc="5">
                <a:latin typeface="MS UI Gothic"/>
                <a:cs typeface="MS UI Gothic"/>
              </a:rPr>
              <a:t> </a:t>
            </a:r>
            <a:r>
              <a:rPr dirty="0" sz="2800" spc="-5">
                <a:latin typeface="Arial MT"/>
                <a:cs typeface="Arial MT"/>
              </a:rPr>
              <a:t>stimulated </a:t>
            </a:r>
            <a:r>
              <a:rPr dirty="0" sz="2800">
                <a:latin typeface="Arial MT"/>
                <a:cs typeface="Arial MT"/>
              </a:rPr>
              <a:t> emission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50" y="383540"/>
            <a:ext cx="2879090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305" marR="5080" indent="-1524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M</a:t>
            </a:r>
            <a:r>
              <a:rPr dirty="0" sz="4400"/>
              <a:t>ate</a:t>
            </a:r>
            <a:r>
              <a:rPr dirty="0" sz="4400" spc="-5"/>
              <a:t>ri</a:t>
            </a:r>
            <a:r>
              <a:rPr dirty="0" sz="4400"/>
              <a:t>a</a:t>
            </a:r>
            <a:r>
              <a:rPr dirty="0" sz="4400" spc="-5"/>
              <a:t>l</a:t>
            </a:r>
            <a:r>
              <a:rPr dirty="0" sz="4400"/>
              <a:t>s  </a:t>
            </a:r>
            <a:r>
              <a:rPr dirty="0" sz="4400" spc="-5"/>
              <a:t>Available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7429" y="228600"/>
            <a:ext cx="519557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0" y="497840"/>
            <a:ext cx="40316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Arial MT"/>
                <a:cs typeface="Arial MT"/>
              </a:rPr>
              <a:t>Semiconductors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588770"/>
            <a:ext cx="8064500" cy="354965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4965" marR="5080" indent="-342900">
              <a:lnSpc>
                <a:spcPct val="899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Arial MT"/>
                <a:cs typeface="Arial MT"/>
              </a:rPr>
              <a:t>Semiconductors are materials </a:t>
            </a:r>
            <a:r>
              <a:rPr dirty="0" sz="3000" spc="-10">
                <a:latin typeface="Arial MT"/>
                <a:cs typeface="Arial MT"/>
              </a:rPr>
              <a:t>that essentially </a:t>
            </a:r>
            <a:r>
              <a:rPr dirty="0" sz="3000" spc="-819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can</a:t>
            </a:r>
            <a:r>
              <a:rPr dirty="0" sz="3000" spc="6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be</a:t>
            </a:r>
            <a:r>
              <a:rPr dirty="0" sz="3000" spc="6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conditioned</a:t>
            </a:r>
            <a:r>
              <a:rPr dirty="0" sz="3000" spc="8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to</a:t>
            </a:r>
            <a:r>
              <a:rPr dirty="0" sz="3000" spc="6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act</a:t>
            </a:r>
            <a:r>
              <a:rPr dirty="0" sz="3000" spc="8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as</a:t>
            </a:r>
            <a:r>
              <a:rPr dirty="0" sz="3000" spc="80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good </a:t>
            </a:r>
            <a:r>
              <a:rPr dirty="0" sz="3000" spc="-5">
                <a:latin typeface="Arial MT"/>
                <a:cs typeface="Arial MT"/>
              </a:rPr>
              <a:t> conductors, or good insulators, or any thing </a:t>
            </a:r>
            <a:r>
              <a:rPr dirty="0" sz="3000" spc="5">
                <a:latin typeface="Arial MT"/>
                <a:cs typeface="Arial MT"/>
              </a:rPr>
              <a:t>in </a:t>
            </a:r>
            <a:r>
              <a:rPr dirty="0" sz="3000" spc="-819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between.</a:t>
            </a:r>
            <a:endParaRPr sz="3000">
              <a:latin typeface="Arial MT"/>
              <a:cs typeface="Arial MT"/>
            </a:endParaRPr>
          </a:p>
          <a:p>
            <a:pPr marL="354965" marR="185420" indent="-342900">
              <a:lnSpc>
                <a:spcPts val="324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Arial MT"/>
                <a:cs typeface="Arial MT"/>
              </a:rPr>
              <a:t>Common elements </a:t>
            </a:r>
            <a:r>
              <a:rPr dirty="0" sz="3000">
                <a:latin typeface="Arial MT"/>
                <a:cs typeface="Arial MT"/>
              </a:rPr>
              <a:t>such </a:t>
            </a:r>
            <a:r>
              <a:rPr dirty="0" sz="3000" spc="-5">
                <a:latin typeface="Arial MT"/>
                <a:cs typeface="Arial MT"/>
              </a:rPr>
              <a:t>as </a:t>
            </a:r>
            <a:r>
              <a:rPr dirty="0" sz="3000" spc="-5" b="1">
                <a:latin typeface="Arial"/>
                <a:cs typeface="Arial"/>
              </a:rPr>
              <a:t>carbon, silicon</a:t>
            </a:r>
            <a:r>
              <a:rPr dirty="0" sz="3000" spc="-5">
                <a:latin typeface="Arial MT"/>
                <a:cs typeface="Arial MT"/>
              </a:rPr>
              <a:t>, </a:t>
            </a:r>
            <a:r>
              <a:rPr dirty="0" sz="3000" spc="-819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and </a:t>
            </a:r>
            <a:r>
              <a:rPr dirty="0" sz="3000" spc="-5" b="1">
                <a:latin typeface="Arial"/>
                <a:cs typeface="Arial"/>
              </a:rPr>
              <a:t>germanium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spc="-5">
                <a:latin typeface="Arial MT"/>
                <a:cs typeface="Arial MT"/>
              </a:rPr>
              <a:t>are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semiconductors.</a:t>
            </a:r>
            <a:endParaRPr sz="3000">
              <a:latin typeface="Arial MT"/>
              <a:cs typeface="Arial MT"/>
            </a:endParaRPr>
          </a:p>
          <a:p>
            <a:pPr marL="354965" marR="973455" indent="-342900">
              <a:lnSpc>
                <a:spcPts val="3229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Silicon is the best</a:t>
            </a:r>
            <a:r>
              <a:rPr dirty="0" sz="3000" spc="-5">
                <a:latin typeface="Arial MT"/>
                <a:cs typeface="Arial MT"/>
              </a:rPr>
              <a:t> and </a:t>
            </a:r>
            <a:r>
              <a:rPr dirty="0" sz="3000">
                <a:latin typeface="Arial MT"/>
                <a:cs typeface="Arial MT"/>
              </a:rPr>
              <a:t>most </a:t>
            </a:r>
            <a:r>
              <a:rPr dirty="0" sz="3000" spc="-10">
                <a:latin typeface="Arial MT"/>
                <a:cs typeface="Arial MT"/>
              </a:rPr>
              <a:t>widely used </a:t>
            </a:r>
            <a:r>
              <a:rPr dirty="0" sz="3000" spc="-819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semiconductor.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7020" rIns="0" bIns="0" rtlCol="0" vert="horz">
            <a:spAutoFit/>
          </a:bodyPr>
          <a:lstStyle/>
          <a:p>
            <a:pPr marL="822960" marR="5080" indent="-480059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Technologically </a:t>
            </a:r>
            <a:r>
              <a:rPr dirty="0" spc="-5"/>
              <a:t>Important </a:t>
            </a:r>
            <a:r>
              <a:rPr dirty="0" spc="-1320"/>
              <a:t> </a:t>
            </a:r>
            <a:r>
              <a:rPr dirty="0" spc="-10"/>
              <a:t>Material </a:t>
            </a:r>
            <a:r>
              <a:rPr dirty="0" spc="-5"/>
              <a:t>for</a:t>
            </a:r>
            <a:r>
              <a:rPr dirty="0" spc="-15"/>
              <a:t> </a:t>
            </a:r>
            <a:r>
              <a:rPr dirty="0" spc="-10"/>
              <a:t>Blue</a:t>
            </a:r>
            <a:r>
              <a:rPr dirty="0" spc="-15"/>
              <a:t> </a:t>
            </a:r>
            <a:r>
              <a:rPr dirty="0" spc="-10"/>
              <a:t>Laser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089" y="1729411"/>
            <a:ext cx="6829093" cy="4436367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1189" y="497840"/>
            <a:ext cx="53340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InGaN</a:t>
            </a:r>
            <a:r>
              <a:rPr dirty="0" sz="4400" spc="-45"/>
              <a:t> </a:t>
            </a:r>
            <a:r>
              <a:rPr dirty="0" sz="4400" spc="-5"/>
              <a:t>and</a:t>
            </a:r>
            <a:r>
              <a:rPr dirty="0" sz="4400" spc="-45"/>
              <a:t> </a:t>
            </a:r>
            <a:r>
              <a:rPr dirty="0" sz="4400" spc="-5"/>
              <a:t>AlGaN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4669" y="1583690"/>
            <a:ext cx="113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869" y="1597659"/>
            <a:ext cx="7746365" cy="30441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5400" marR="17780">
              <a:lnSpc>
                <a:spcPts val="2590"/>
              </a:lnSpc>
              <a:spcBef>
                <a:spcPts val="425"/>
              </a:spcBef>
            </a:pPr>
            <a:r>
              <a:rPr dirty="0" sz="2400" spc="-254">
                <a:latin typeface="Arial MT"/>
                <a:cs typeface="Arial MT"/>
              </a:rPr>
              <a:t>InGaN</a:t>
            </a:r>
            <a:r>
              <a:rPr dirty="0" sz="2400" spc="114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and</a:t>
            </a:r>
            <a:r>
              <a:rPr dirty="0" sz="2400" spc="114">
                <a:latin typeface="Arial MT"/>
                <a:cs typeface="Arial MT"/>
              </a:rPr>
              <a:t> </a:t>
            </a:r>
            <a:r>
              <a:rPr dirty="0" sz="2400" spc="-260">
                <a:latin typeface="Arial MT"/>
                <a:cs typeface="Arial MT"/>
              </a:rPr>
              <a:t>AlGaN</a:t>
            </a:r>
            <a:r>
              <a:rPr dirty="0" sz="2400" spc="114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have</a:t>
            </a:r>
            <a:r>
              <a:rPr dirty="0" sz="2400" spc="114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been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produced</a:t>
            </a:r>
            <a:r>
              <a:rPr dirty="0" sz="2400" spc="114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over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the</a:t>
            </a:r>
            <a:r>
              <a:rPr dirty="0" sz="2400" spc="114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entire</a:t>
            </a:r>
            <a:r>
              <a:rPr dirty="0" sz="2400" spc="130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composition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225">
                <a:latin typeface="Arial MT"/>
                <a:cs typeface="Arial MT"/>
              </a:rPr>
              <a:t>range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between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their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component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90">
                <a:latin typeface="Arial MT"/>
                <a:cs typeface="Arial MT"/>
              </a:rPr>
              <a:t>binaries;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InN,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60">
                <a:latin typeface="Arial MT"/>
                <a:cs typeface="Arial MT"/>
              </a:rPr>
              <a:t>GaN,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AlN</a:t>
            </a:r>
            <a:endParaRPr sz="24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275"/>
              </a:spcBef>
            </a:pPr>
            <a:r>
              <a:rPr dirty="0" sz="2400" spc="-185">
                <a:latin typeface="Arial MT"/>
                <a:cs typeface="Arial MT"/>
              </a:rPr>
              <a:t>In</a:t>
            </a:r>
            <a:r>
              <a:rPr dirty="0" sz="2400" spc="-295">
                <a:latin typeface="Arial MT"/>
                <a:cs typeface="Arial MT"/>
              </a:rPr>
              <a:t>A</a:t>
            </a:r>
            <a:r>
              <a:rPr dirty="0" sz="2400" spc="-110">
                <a:latin typeface="Arial MT"/>
                <a:cs typeface="Arial MT"/>
              </a:rPr>
              <a:t>l</a:t>
            </a:r>
            <a:r>
              <a:rPr dirty="0" sz="2400" spc="-315">
                <a:latin typeface="Arial MT"/>
                <a:cs typeface="Arial MT"/>
              </a:rPr>
              <a:t>N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20">
                <a:latin typeface="Arial MT"/>
                <a:cs typeface="Arial MT"/>
              </a:rPr>
              <a:t>s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10">
                <a:latin typeface="Arial MT"/>
                <a:cs typeface="Arial MT"/>
              </a:rPr>
              <a:t>l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229">
                <a:latin typeface="Arial MT"/>
                <a:cs typeface="Arial MT"/>
              </a:rPr>
              <a:t>s</a:t>
            </a:r>
            <a:r>
              <a:rPr dirty="0" sz="2400" spc="-220">
                <a:latin typeface="Arial MT"/>
                <a:cs typeface="Arial MT"/>
              </a:rPr>
              <a:t>s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220">
                <a:latin typeface="Arial MT"/>
                <a:cs typeface="Arial MT"/>
              </a:rPr>
              <a:t>x</a:t>
            </a:r>
            <a:r>
              <a:rPr dirty="0" sz="2400" spc="-250">
                <a:latin typeface="Arial MT"/>
                <a:cs typeface="Arial MT"/>
              </a:rPr>
              <a:t>p</a:t>
            </a:r>
            <a:r>
              <a:rPr dirty="0" sz="2400" spc="-110">
                <a:latin typeface="Arial MT"/>
                <a:cs typeface="Arial MT"/>
              </a:rPr>
              <a:t>l</a:t>
            </a:r>
            <a:r>
              <a:rPr dirty="0" sz="2400" spc="-250">
                <a:latin typeface="Arial MT"/>
                <a:cs typeface="Arial MT"/>
              </a:rPr>
              <a:t>o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245">
                <a:latin typeface="Arial MT"/>
                <a:cs typeface="Arial MT"/>
              </a:rPr>
              <a:t>d</a:t>
            </a:r>
            <a:r>
              <a:rPr dirty="0" sz="2400" spc="-12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310"/>
              </a:spcBef>
            </a:pPr>
            <a:r>
              <a:rPr dirty="0" sz="2400" spc="-345">
                <a:latin typeface="Arial MT"/>
                <a:cs typeface="Arial MT"/>
              </a:rPr>
              <a:t>G</a:t>
            </a:r>
            <a:r>
              <a:rPr dirty="0" sz="2400" spc="-250">
                <a:latin typeface="Arial MT"/>
                <a:cs typeface="Arial MT"/>
              </a:rPr>
              <a:t>a</a:t>
            </a:r>
            <a:r>
              <a:rPr dirty="0" sz="2400" spc="-315">
                <a:latin typeface="Arial MT"/>
                <a:cs typeface="Arial MT"/>
              </a:rPr>
              <a:t>N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a</a:t>
            </a:r>
            <a:r>
              <a:rPr dirty="0" sz="2400" spc="-250">
                <a:latin typeface="Arial MT"/>
                <a:cs typeface="Arial MT"/>
              </a:rPr>
              <a:t>n</a:t>
            </a:r>
            <a:r>
              <a:rPr dirty="0" sz="2400" spc="-245">
                <a:latin typeface="Arial MT"/>
                <a:cs typeface="Arial MT"/>
              </a:rPr>
              <a:t>d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95">
                <a:latin typeface="Arial MT"/>
                <a:cs typeface="Arial MT"/>
              </a:rPr>
              <a:t>A</a:t>
            </a:r>
            <a:r>
              <a:rPr dirty="0" sz="2400" spc="-110">
                <a:latin typeface="Arial MT"/>
                <a:cs typeface="Arial MT"/>
              </a:rPr>
              <a:t>l</a:t>
            </a:r>
            <a:r>
              <a:rPr dirty="0" sz="2400" spc="-315">
                <a:latin typeface="Arial MT"/>
                <a:cs typeface="Arial MT"/>
              </a:rPr>
              <a:t>N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a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fa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110">
                <a:latin typeface="Arial MT"/>
                <a:cs typeface="Arial MT"/>
              </a:rPr>
              <a:t>l</a:t>
            </a:r>
            <a:r>
              <a:rPr dirty="0" sz="2400" spc="-220">
                <a:latin typeface="Arial MT"/>
                <a:cs typeface="Arial MT"/>
              </a:rPr>
              <a:t>y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320">
                <a:latin typeface="Arial MT"/>
                <a:cs typeface="Arial MT"/>
              </a:rPr>
              <a:t>w</a:t>
            </a:r>
            <a:r>
              <a:rPr dirty="0" sz="2400" spc="-180">
                <a:latin typeface="Arial MT"/>
                <a:cs typeface="Arial MT"/>
              </a:rPr>
              <a:t>el</a:t>
            </a:r>
            <a:r>
              <a:rPr dirty="0" sz="2400" spc="-100">
                <a:latin typeface="Arial MT"/>
                <a:cs typeface="Arial MT"/>
              </a:rPr>
              <a:t>l</a:t>
            </a:r>
            <a:r>
              <a:rPr dirty="0" sz="2400" spc="-130">
                <a:latin typeface="Arial MT"/>
                <a:cs typeface="Arial MT"/>
              </a:rPr>
              <a:t> </a:t>
            </a:r>
            <a:r>
              <a:rPr dirty="0" sz="2400" spc="-110">
                <a:latin typeface="Arial MT"/>
                <a:cs typeface="Arial MT"/>
              </a:rPr>
              <a:t>l</a:t>
            </a:r>
            <a:r>
              <a:rPr dirty="0" sz="2400" spc="-245">
                <a:latin typeface="Arial MT"/>
                <a:cs typeface="Arial MT"/>
              </a:rPr>
              <a:t>a</a:t>
            </a:r>
            <a:r>
              <a:rPr dirty="0" sz="2400" spc="-125">
                <a:latin typeface="Arial MT"/>
                <a:cs typeface="Arial MT"/>
              </a:rPr>
              <a:t>tt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20">
                <a:latin typeface="Arial MT"/>
                <a:cs typeface="Arial MT"/>
              </a:rPr>
              <a:t>c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145">
                <a:latin typeface="Arial MT"/>
                <a:cs typeface="Arial MT"/>
              </a:rPr>
              <a:t>-</a:t>
            </a:r>
            <a:r>
              <a:rPr dirty="0" sz="2400" spc="-365">
                <a:latin typeface="Arial MT"/>
                <a:cs typeface="Arial MT"/>
              </a:rPr>
              <a:t>m</a:t>
            </a:r>
            <a:r>
              <a:rPr dirty="0" sz="2400" spc="-245">
                <a:latin typeface="Arial MT"/>
                <a:cs typeface="Arial MT"/>
              </a:rPr>
              <a:t>a</a:t>
            </a:r>
            <a:r>
              <a:rPr dirty="0" sz="2400" spc="-175">
                <a:latin typeface="Arial MT"/>
                <a:cs typeface="Arial MT"/>
              </a:rPr>
              <a:t>tc</a:t>
            </a:r>
            <a:r>
              <a:rPr dirty="0" sz="2400" spc="-250">
                <a:latin typeface="Arial MT"/>
                <a:cs typeface="Arial MT"/>
              </a:rPr>
              <a:t>h</a:t>
            </a:r>
            <a:r>
              <a:rPr dirty="0" sz="2400" spc="-245">
                <a:latin typeface="Arial MT"/>
                <a:cs typeface="Arial MT"/>
              </a:rPr>
              <a:t>ed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t</a:t>
            </a:r>
            <a:r>
              <a:rPr dirty="0" sz="2400" spc="-240">
                <a:latin typeface="Arial MT"/>
                <a:cs typeface="Arial MT"/>
              </a:rPr>
              <a:t>o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305">
                <a:latin typeface="Arial MT"/>
                <a:cs typeface="Arial MT"/>
              </a:rPr>
              <a:t>S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315">
                <a:latin typeface="Arial MT"/>
                <a:cs typeface="Arial MT"/>
              </a:rPr>
              <a:t>C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s</a:t>
            </a:r>
            <a:r>
              <a:rPr dirty="0" sz="2400" spc="-250">
                <a:latin typeface="Arial MT"/>
                <a:cs typeface="Arial MT"/>
              </a:rPr>
              <a:t>ub</a:t>
            </a:r>
            <a:r>
              <a:rPr dirty="0" sz="2400" spc="-229">
                <a:latin typeface="Arial MT"/>
                <a:cs typeface="Arial MT"/>
              </a:rPr>
              <a:t>s</a:t>
            </a:r>
            <a:r>
              <a:rPr dirty="0" sz="2400" spc="-114">
                <a:latin typeface="Arial MT"/>
                <a:cs typeface="Arial MT"/>
              </a:rPr>
              <a:t>t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250">
                <a:latin typeface="Arial MT"/>
                <a:cs typeface="Arial MT"/>
              </a:rPr>
              <a:t>a</a:t>
            </a:r>
            <a:r>
              <a:rPr dirty="0" sz="2400" spc="-185">
                <a:latin typeface="Arial MT"/>
                <a:cs typeface="Arial MT"/>
              </a:rPr>
              <a:t>te</a:t>
            </a:r>
            <a:r>
              <a:rPr dirty="0" sz="2400" spc="-220">
                <a:latin typeface="Arial MT"/>
                <a:cs typeface="Arial MT"/>
              </a:rPr>
              <a:t>s</a:t>
            </a:r>
            <a:r>
              <a:rPr dirty="0" sz="2400" spc="-120">
                <a:latin typeface="Arial MT"/>
                <a:cs typeface="Arial MT"/>
              </a:rPr>
              <a:t>,</a:t>
            </a:r>
            <a:endParaRPr sz="2400">
              <a:latin typeface="Arial MT"/>
              <a:cs typeface="Arial MT"/>
            </a:endParaRPr>
          </a:p>
          <a:p>
            <a:pPr marL="25400" marR="17780">
              <a:lnSpc>
                <a:spcPts val="2550"/>
              </a:lnSpc>
              <a:spcBef>
                <a:spcPts val="670"/>
              </a:spcBef>
            </a:pPr>
            <a:r>
              <a:rPr dirty="0" sz="2400" spc="-240">
                <a:latin typeface="Arial MT"/>
                <a:cs typeface="Arial MT"/>
              </a:rPr>
              <a:t>SiC</a:t>
            </a:r>
            <a:r>
              <a:rPr dirty="0" sz="2400" spc="105">
                <a:latin typeface="Arial MT"/>
                <a:cs typeface="Arial MT"/>
              </a:rPr>
              <a:t> </a:t>
            </a:r>
            <a:r>
              <a:rPr dirty="0" sz="2400" spc="-235">
                <a:latin typeface="Arial MT"/>
                <a:cs typeface="Arial MT"/>
              </a:rPr>
              <a:t>has</a:t>
            </a:r>
            <a:r>
              <a:rPr dirty="0" sz="2400" spc="110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substrate</a:t>
            </a:r>
            <a:r>
              <a:rPr dirty="0" sz="2400" spc="110">
                <a:latin typeface="Arial MT"/>
                <a:cs typeface="Arial MT"/>
              </a:rPr>
              <a:t> </a:t>
            </a:r>
            <a:r>
              <a:rPr dirty="0" sz="2400" spc="-165">
                <a:latin typeface="Arial MT"/>
                <a:cs typeface="Arial MT"/>
              </a:rPr>
              <a:t>is</a:t>
            </a:r>
            <a:r>
              <a:rPr dirty="0" sz="2400" spc="110">
                <a:latin typeface="Arial MT"/>
                <a:cs typeface="Arial MT"/>
              </a:rPr>
              <a:t> </a:t>
            </a:r>
            <a:r>
              <a:rPr dirty="0" sz="2400" spc="-190">
                <a:latin typeface="Arial MT"/>
                <a:cs typeface="Arial MT"/>
              </a:rPr>
              <a:t>better</a:t>
            </a:r>
            <a:r>
              <a:rPr dirty="0" sz="2400" spc="114">
                <a:latin typeface="Arial MT"/>
                <a:cs typeface="Arial MT"/>
              </a:rPr>
              <a:t> </a:t>
            </a:r>
            <a:r>
              <a:rPr dirty="0" sz="2400" spc="-235">
                <a:latin typeface="Arial MT"/>
                <a:cs typeface="Arial MT"/>
              </a:rPr>
              <a:t>as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it</a:t>
            </a:r>
            <a:r>
              <a:rPr dirty="0" sz="2400" spc="114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can</a:t>
            </a:r>
            <a:r>
              <a:rPr dirty="0" sz="2400" spc="114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be</a:t>
            </a:r>
            <a:r>
              <a:rPr dirty="0" sz="2400" spc="110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doped</a:t>
            </a:r>
            <a:r>
              <a:rPr dirty="0" sz="2400" spc="110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(dopability)</a:t>
            </a:r>
            <a:r>
              <a:rPr dirty="0" sz="2400" spc="114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and</a:t>
            </a:r>
            <a:r>
              <a:rPr dirty="0" sz="2400" spc="114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high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thermal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195">
                <a:latin typeface="Arial MT"/>
                <a:cs typeface="Arial MT"/>
              </a:rPr>
              <a:t>conductivity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180">
                <a:latin typeface="Arial MT"/>
                <a:cs typeface="Arial MT"/>
              </a:rPr>
              <a:t>relative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to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more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commonly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used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300">
                <a:latin typeface="Arial MT"/>
                <a:cs typeface="Arial MT"/>
              </a:rPr>
              <a:t>Al</a:t>
            </a:r>
            <a:r>
              <a:rPr dirty="0" baseline="-23809" sz="2100" spc="-450">
                <a:latin typeface="Arial MT"/>
                <a:cs typeface="Arial MT"/>
              </a:rPr>
              <a:t>2</a:t>
            </a:r>
            <a:r>
              <a:rPr dirty="0" sz="2400" spc="-300">
                <a:latin typeface="Arial MT"/>
                <a:cs typeface="Arial MT"/>
              </a:rPr>
              <a:t>O</a:t>
            </a:r>
            <a:r>
              <a:rPr dirty="0" baseline="-23809" sz="2100" spc="-450">
                <a:latin typeface="Arial MT"/>
                <a:cs typeface="Arial MT"/>
              </a:rPr>
              <a:t>3</a:t>
            </a:r>
            <a:r>
              <a:rPr dirty="0" baseline="-23809" sz="2100" spc="-419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substrates.</a:t>
            </a:r>
            <a:endParaRPr sz="2400">
              <a:latin typeface="Arial MT"/>
              <a:cs typeface="Arial MT"/>
            </a:endParaRPr>
          </a:p>
          <a:p>
            <a:pPr marL="25400" marR="474345">
              <a:lnSpc>
                <a:spcPts val="2590"/>
              </a:lnSpc>
              <a:spcBef>
                <a:spcPts val="1005"/>
              </a:spcBef>
            </a:pPr>
            <a:r>
              <a:rPr dirty="0" sz="2400" spc="-305">
                <a:latin typeface="Arial MT"/>
                <a:cs typeface="Arial MT"/>
              </a:rPr>
              <a:t>A</a:t>
            </a:r>
            <a:r>
              <a:rPr dirty="0" sz="2400" spc="-105">
                <a:latin typeface="Arial MT"/>
                <a:cs typeface="Arial MT"/>
              </a:rPr>
              <a:t>l</a:t>
            </a:r>
            <a:r>
              <a:rPr dirty="0" sz="2400" spc="-315">
                <a:latin typeface="Arial MT"/>
                <a:cs typeface="Arial MT"/>
              </a:rPr>
              <a:t>N</a:t>
            </a:r>
            <a:r>
              <a:rPr dirty="0" sz="2400" spc="-130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a</a:t>
            </a:r>
            <a:r>
              <a:rPr dirty="0" sz="2400" spc="-250">
                <a:latin typeface="Arial MT"/>
                <a:cs typeface="Arial MT"/>
              </a:rPr>
              <a:t>n</a:t>
            </a:r>
            <a:r>
              <a:rPr dirty="0" sz="2400" spc="-245">
                <a:latin typeface="Arial MT"/>
                <a:cs typeface="Arial MT"/>
              </a:rPr>
              <a:t>d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335">
                <a:latin typeface="Arial MT"/>
                <a:cs typeface="Arial MT"/>
              </a:rPr>
              <a:t>G</a:t>
            </a:r>
            <a:r>
              <a:rPr dirty="0" sz="2400" spc="-250">
                <a:latin typeface="Arial MT"/>
                <a:cs typeface="Arial MT"/>
              </a:rPr>
              <a:t>a</a:t>
            </a:r>
            <a:r>
              <a:rPr dirty="0" sz="2400" spc="-315">
                <a:latin typeface="Arial MT"/>
                <a:cs typeface="Arial MT"/>
              </a:rPr>
              <a:t>N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c</a:t>
            </a:r>
            <a:r>
              <a:rPr dirty="0" sz="2400" spc="-250">
                <a:latin typeface="Arial MT"/>
                <a:cs typeface="Arial MT"/>
              </a:rPr>
              <a:t>a</a:t>
            </a:r>
            <a:r>
              <a:rPr dirty="0" sz="2400" spc="-245">
                <a:latin typeface="Arial MT"/>
                <a:cs typeface="Arial MT"/>
              </a:rPr>
              <a:t>n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b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u</a:t>
            </a:r>
            <a:r>
              <a:rPr dirty="0" sz="2400" spc="-229">
                <a:latin typeface="Arial MT"/>
                <a:cs typeface="Arial MT"/>
              </a:rPr>
              <a:t>s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245">
                <a:latin typeface="Arial MT"/>
                <a:cs typeface="Arial MT"/>
              </a:rPr>
              <a:t>d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fo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h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50">
                <a:latin typeface="Arial MT"/>
                <a:cs typeface="Arial MT"/>
              </a:rPr>
              <a:t>g</a:t>
            </a:r>
            <a:r>
              <a:rPr dirty="0" sz="2400" spc="-245">
                <a:latin typeface="Arial MT"/>
                <a:cs typeface="Arial MT"/>
              </a:rPr>
              <a:t>h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t</a:t>
            </a:r>
            <a:r>
              <a:rPr dirty="0" sz="2400" spc="-240">
                <a:latin typeface="Arial MT"/>
                <a:cs typeface="Arial MT"/>
              </a:rPr>
              <a:t>e</a:t>
            </a:r>
            <a:r>
              <a:rPr dirty="0" sz="2400" spc="-365">
                <a:latin typeface="Arial MT"/>
                <a:cs typeface="Arial MT"/>
              </a:rPr>
              <a:t>m</a:t>
            </a:r>
            <a:r>
              <a:rPr dirty="0" sz="2400" spc="-254">
                <a:latin typeface="Arial MT"/>
                <a:cs typeface="Arial MT"/>
              </a:rPr>
              <a:t>p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250">
                <a:latin typeface="Arial MT"/>
                <a:cs typeface="Arial MT"/>
              </a:rPr>
              <a:t>a</a:t>
            </a:r>
            <a:r>
              <a:rPr dirty="0" sz="2400" spc="-185">
                <a:latin typeface="Arial MT"/>
                <a:cs typeface="Arial MT"/>
              </a:rPr>
              <a:t>tu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app</a:t>
            </a:r>
            <a:r>
              <a:rPr dirty="0" sz="2400" spc="-110">
                <a:latin typeface="Arial MT"/>
                <a:cs typeface="Arial MT"/>
              </a:rPr>
              <a:t>li</a:t>
            </a:r>
            <a:r>
              <a:rPr dirty="0" sz="2400" spc="-220">
                <a:latin typeface="Arial MT"/>
                <a:cs typeface="Arial MT"/>
              </a:rPr>
              <a:t>c</a:t>
            </a:r>
            <a:r>
              <a:rPr dirty="0" sz="2400" spc="-250">
                <a:latin typeface="Arial MT"/>
                <a:cs typeface="Arial MT"/>
              </a:rPr>
              <a:t>a</a:t>
            </a:r>
            <a:r>
              <a:rPr dirty="0" sz="2400" spc="-160">
                <a:latin typeface="Arial MT"/>
                <a:cs typeface="Arial MT"/>
              </a:rPr>
              <a:t>tio</a:t>
            </a:r>
            <a:r>
              <a:rPr dirty="0" sz="2400" spc="-245">
                <a:latin typeface="Arial MT"/>
                <a:cs typeface="Arial MT"/>
              </a:rPr>
              <a:t>n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du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55">
                <a:latin typeface="Arial MT"/>
                <a:cs typeface="Arial MT"/>
              </a:rPr>
              <a:t>to  </a:t>
            </a:r>
            <a:r>
              <a:rPr dirty="0" sz="2400" spc="-229">
                <a:latin typeface="Arial MT"/>
                <a:cs typeface="Arial MT"/>
              </a:rPr>
              <a:t>wide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bandgaps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and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25">
                <a:latin typeface="Arial MT"/>
                <a:cs typeface="Arial MT"/>
              </a:rPr>
              <a:t>low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170">
                <a:latin typeface="Arial MT"/>
                <a:cs typeface="Arial MT"/>
              </a:rPr>
              <a:t>intrinsic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180">
                <a:latin typeface="Arial MT"/>
                <a:cs typeface="Arial MT"/>
              </a:rPr>
              <a:t>carrier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concentrations.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2278380"/>
            <a:ext cx="113030" cy="124079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spc="-155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2400" spc="-155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2400" spc="-155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906520"/>
            <a:ext cx="113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5943600"/>
            <a:ext cx="4038600" cy="762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30810" y="3114100"/>
            <a:ext cx="516890" cy="1026160"/>
            <a:chOff x="4730810" y="3114100"/>
            <a:chExt cx="516890" cy="1026160"/>
          </a:xfrm>
        </p:grpSpPr>
        <p:sp>
          <p:nvSpPr>
            <p:cNvPr id="4" name="object 4"/>
            <p:cNvSpPr/>
            <p:nvPr/>
          </p:nvSpPr>
          <p:spPr>
            <a:xfrm>
              <a:off x="4737100" y="3121659"/>
              <a:ext cx="502920" cy="1013460"/>
            </a:xfrm>
            <a:custGeom>
              <a:avLst/>
              <a:gdLst/>
              <a:ahLst/>
              <a:cxnLst/>
              <a:rect l="l" t="t" r="r" b="b"/>
              <a:pathLst>
                <a:path w="502920" h="1013460">
                  <a:moveTo>
                    <a:pt x="502920" y="0"/>
                  </a:moveTo>
                  <a:lnTo>
                    <a:pt x="0" y="0"/>
                  </a:lnTo>
                  <a:lnTo>
                    <a:pt x="0" y="248920"/>
                  </a:lnTo>
                  <a:lnTo>
                    <a:pt x="168910" y="248920"/>
                  </a:lnTo>
                  <a:lnTo>
                    <a:pt x="168910" y="1013460"/>
                  </a:lnTo>
                  <a:lnTo>
                    <a:pt x="334010" y="1013460"/>
                  </a:lnTo>
                  <a:lnTo>
                    <a:pt x="334010" y="248920"/>
                  </a:lnTo>
                  <a:lnTo>
                    <a:pt x="502920" y="248920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BFBFB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37100" y="3120389"/>
              <a:ext cx="504190" cy="1013460"/>
            </a:xfrm>
            <a:custGeom>
              <a:avLst/>
              <a:gdLst/>
              <a:ahLst/>
              <a:cxnLst/>
              <a:rect l="l" t="t" r="r" b="b"/>
              <a:pathLst>
                <a:path w="504189" h="1013460">
                  <a:moveTo>
                    <a:pt x="0" y="0"/>
                  </a:moveTo>
                  <a:lnTo>
                    <a:pt x="504189" y="0"/>
                  </a:lnTo>
                  <a:lnTo>
                    <a:pt x="504189" y="250189"/>
                  </a:lnTo>
                  <a:lnTo>
                    <a:pt x="335279" y="250189"/>
                  </a:lnTo>
                  <a:lnTo>
                    <a:pt x="335279" y="1013460"/>
                  </a:lnTo>
                  <a:lnTo>
                    <a:pt x="168910" y="1013460"/>
                  </a:lnTo>
                  <a:lnTo>
                    <a:pt x="168910" y="250189"/>
                  </a:lnTo>
                  <a:lnTo>
                    <a:pt x="0" y="250189"/>
                  </a:lnTo>
                  <a:lnTo>
                    <a:pt x="0" y="0"/>
                  </a:lnTo>
                  <a:close/>
                </a:path>
              </a:pathLst>
            </a:custGeom>
            <a:ln w="1257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5299770" y="3114100"/>
            <a:ext cx="424180" cy="1026160"/>
            <a:chOff x="5299770" y="3114100"/>
            <a:chExt cx="424180" cy="1026160"/>
          </a:xfrm>
        </p:grpSpPr>
        <p:sp>
          <p:nvSpPr>
            <p:cNvPr id="7" name="object 7"/>
            <p:cNvSpPr/>
            <p:nvPr/>
          </p:nvSpPr>
          <p:spPr>
            <a:xfrm>
              <a:off x="5306059" y="3121659"/>
              <a:ext cx="411480" cy="1013460"/>
            </a:xfrm>
            <a:custGeom>
              <a:avLst/>
              <a:gdLst/>
              <a:ahLst/>
              <a:cxnLst/>
              <a:rect l="l" t="t" r="r" b="b"/>
              <a:pathLst>
                <a:path w="411479" h="1013460">
                  <a:moveTo>
                    <a:pt x="148589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148589" y="1013459"/>
                  </a:lnTo>
                  <a:lnTo>
                    <a:pt x="148589" y="660400"/>
                  </a:lnTo>
                  <a:lnTo>
                    <a:pt x="149860" y="636269"/>
                  </a:lnTo>
                  <a:lnTo>
                    <a:pt x="149860" y="612139"/>
                  </a:lnTo>
                  <a:lnTo>
                    <a:pt x="151129" y="593089"/>
                  </a:lnTo>
                  <a:lnTo>
                    <a:pt x="154939" y="574039"/>
                  </a:lnTo>
                  <a:lnTo>
                    <a:pt x="156210" y="558800"/>
                  </a:lnTo>
                  <a:lnTo>
                    <a:pt x="157479" y="551179"/>
                  </a:lnTo>
                  <a:lnTo>
                    <a:pt x="158750" y="544829"/>
                  </a:lnTo>
                  <a:lnTo>
                    <a:pt x="160019" y="535939"/>
                  </a:lnTo>
                  <a:lnTo>
                    <a:pt x="162560" y="530859"/>
                  </a:lnTo>
                  <a:lnTo>
                    <a:pt x="163829" y="525779"/>
                  </a:lnTo>
                  <a:lnTo>
                    <a:pt x="167639" y="520700"/>
                  </a:lnTo>
                  <a:lnTo>
                    <a:pt x="167639" y="515619"/>
                  </a:lnTo>
                  <a:lnTo>
                    <a:pt x="170179" y="510539"/>
                  </a:lnTo>
                  <a:lnTo>
                    <a:pt x="172719" y="508000"/>
                  </a:lnTo>
                  <a:lnTo>
                    <a:pt x="177800" y="500379"/>
                  </a:lnTo>
                  <a:lnTo>
                    <a:pt x="180339" y="497839"/>
                  </a:lnTo>
                  <a:lnTo>
                    <a:pt x="182879" y="494029"/>
                  </a:lnTo>
                  <a:lnTo>
                    <a:pt x="185419" y="491489"/>
                  </a:lnTo>
                  <a:lnTo>
                    <a:pt x="187960" y="490219"/>
                  </a:lnTo>
                  <a:lnTo>
                    <a:pt x="190500" y="487679"/>
                  </a:lnTo>
                  <a:lnTo>
                    <a:pt x="194310" y="485139"/>
                  </a:lnTo>
                  <a:lnTo>
                    <a:pt x="196850" y="485139"/>
                  </a:lnTo>
                  <a:lnTo>
                    <a:pt x="199389" y="483869"/>
                  </a:lnTo>
                  <a:lnTo>
                    <a:pt x="203200" y="482600"/>
                  </a:lnTo>
                  <a:lnTo>
                    <a:pt x="409135" y="482600"/>
                  </a:lnTo>
                  <a:lnTo>
                    <a:pt x="408939" y="477519"/>
                  </a:lnTo>
                  <a:lnTo>
                    <a:pt x="406400" y="447039"/>
                  </a:lnTo>
                  <a:lnTo>
                    <a:pt x="402589" y="420369"/>
                  </a:lnTo>
                  <a:lnTo>
                    <a:pt x="400050" y="406400"/>
                  </a:lnTo>
                  <a:lnTo>
                    <a:pt x="397510" y="394969"/>
                  </a:lnTo>
                  <a:lnTo>
                    <a:pt x="396239" y="382269"/>
                  </a:lnTo>
                  <a:lnTo>
                    <a:pt x="391160" y="370839"/>
                  </a:lnTo>
                  <a:lnTo>
                    <a:pt x="148589" y="370839"/>
                  </a:lnTo>
                  <a:lnTo>
                    <a:pt x="148589" y="0"/>
                  </a:lnTo>
                  <a:close/>
                </a:path>
                <a:path w="411479" h="1013460">
                  <a:moveTo>
                    <a:pt x="409135" y="482600"/>
                  </a:moveTo>
                  <a:lnTo>
                    <a:pt x="215900" y="482600"/>
                  </a:lnTo>
                  <a:lnTo>
                    <a:pt x="220979" y="483869"/>
                  </a:lnTo>
                  <a:lnTo>
                    <a:pt x="227329" y="485139"/>
                  </a:lnTo>
                  <a:lnTo>
                    <a:pt x="228600" y="487679"/>
                  </a:lnTo>
                  <a:lnTo>
                    <a:pt x="231139" y="490219"/>
                  </a:lnTo>
                  <a:lnTo>
                    <a:pt x="236219" y="492759"/>
                  </a:lnTo>
                  <a:lnTo>
                    <a:pt x="238760" y="495300"/>
                  </a:lnTo>
                  <a:lnTo>
                    <a:pt x="240029" y="497839"/>
                  </a:lnTo>
                  <a:lnTo>
                    <a:pt x="243839" y="501650"/>
                  </a:lnTo>
                  <a:lnTo>
                    <a:pt x="243839" y="504189"/>
                  </a:lnTo>
                  <a:lnTo>
                    <a:pt x="246379" y="508000"/>
                  </a:lnTo>
                  <a:lnTo>
                    <a:pt x="247650" y="510539"/>
                  </a:lnTo>
                  <a:lnTo>
                    <a:pt x="248919" y="514350"/>
                  </a:lnTo>
                  <a:lnTo>
                    <a:pt x="251460" y="519429"/>
                  </a:lnTo>
                  <a:lnTo>
                    <a:pt x="252729" y="523239"/>
                  </a:lnTo>
                  <a:lnTo>
                    <a:pt x="254000" y="528319"/>
                  </a:lnTo>
                  <a:lnTo>
                    <a:pt x="256539" y="533400"/>
                  </a:lnTo>
                  <a:lnTo>
                    <a:pt x="256539" y="538479"/>
                  </a:lnTo>
                  <a:lnTo>
                    <a:pt x="257810" y="548639"/>
                  </a:lnTo>
                  <a:lnTo>
                    <a:pt x="259079" y="561339"/>
                  </a:lnTo>
                  <a:lnTo>
                    <a:pt x="261619" y="591819"/>
                  </a:lnTo>
                  <a:lnTo>
                    <a:pt x="261619" y="1013459"/>
                  </a:lnTo>
                  <a:lnTo>
                    <a:pt x="411479" y="1013459"/>
                  </a:lnTo>
                  <a:lnTo>
                    <a:pt x="411434" y="544829"/>
                  </a:lnTo>
                  <a:lnTo>
                    <a:pt x="409135" y="482600"/>
                  </a:lnTo>
                  <a:close/>
                </a:path>
                <a:path w="411479" h="1013460">
                  <a:moveTo>
                    <a:pt x="281939" y="261619"/>
                  </a:moveTo>
                  <a:lnTo>
                    <a:pt x="270510" y="262889"/>
                  </a:lnTo>
                  <a:lnTo>
                    <a:pt x="260350" y="262889"/>
                  </a:lnTo>
                  <a:lnTo>
                    <a:pt x="251460" y="265429"/>
                  </a:lnTo>
                  <a:lnTo>
                    <a:pt x="209550" y="287019"/>
                  </a:lnTo>
                  <a:lnTo>
                    <a:pt x="180339" y="322579"/>
                  </a:lnTo>
                  <a:lnTo>
                    <a:pt x="171450" y="332739"/>
                  </a:lnTo>
                  <a:lnTo>
                    <a:pt x="163829" y="344169"/>
                  </a:lnTo>
                  <a:lnTo>
                    <a:pt x="156210" y="358139"/>
                  </a:lnTo>
                  <a:lnTo>
                    <a:pt x="148589" y="370839"/>
                  </a:lnTo>
                  <a:lnTo>
                    <a:pt x="391160" y="370839"/>
                  </a:lnTo>
                  <a:lnTo>
                    <a:pt x="388619" y="360679"/>
                  </a:lnTo>
                  <a:lnTo>
                    <a:pt x="381000" y="340360"/>
                  </a:lnTo>
                  <a:lnTo>
                    <a:pt x="377189" y="331469"/>
                  </a:lnTo>
                  <a:lnTo>
                    <a:pt x="372110" y="322579"/>
                  </a:lnTo>
                  <a:lnTo>
                    <a:pt x="361950" y="307339"/>
                  </a:lnTo>
                  <a:lnTo>
                    <a:pt x="358139" y="300989"/>
                  </a:lnTo>
                  <a:lnTo>
                    <a:pt x="346710" y="289560"/>
                  </a:lnTo>
                  <a:lnTo>
                    <a:pt x="340360" y="284479"/>
                  </a:lnTo>
                  <a:lnTo>
                    <a:pt x="335279" y="279400"/>
                  </a:lnTo>
                  <a:lnTo>
                    <a:pt x="328929" y="274319"/>
                  </a:lnTo>
                  <a:lnTo>
                    <a:pt x="322579" y="271779"/>
                  </a:lnTo>
                  <a:lnTo>
                    <a:pt x="309879" y="265429"/>
                  </a:lnTo>
                  <a:lnTo>
                    <a:pt x="295910" y="262889"/>
                  </a:lnTo>
                  <a:lnTo>
                    <a:pt x="281939" y="261619"/>
                  </a:lnTo>
                  <a:close/>
                </a:path>
              </a:pathLst>
            </a:custGeom>
            <a:solidFill>
              <a:srgbClr val="BFBFB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06059" y="3120389"/>
              <a:ext cx="411480" cy="1013460"/>
            </a:xfrm>
            <a:custGeom>
              <a:avLst/>
              <a:gdLst/>
              <a:ahLst/>
              <a:cxnLst/>
              <a:rect l="l" t="t" r="r" b="b"/>
              <a:pathLst>
                <a:path w="411479" h="1013460">
                  <a:moveTo>
                    <a:pt x="0" y="0"/>
                  </a:moveTo>
                  <a:lnTo>
                    <a:pt x="149860" y="0"/>
                  </a:lnTo>
                  <a:lnTo>
                    <a:pt x="149860" y="373380"/>
                  </a:lnTo>
                  <a:lnTo>
                    <a:pt x="157479" y="358139"/>
                  </a:lnTo>
                  <a:lnTo>
                    <a:pt x="180339" y="322580"/>
                  </a:lnTo>
                  <a:lnTo>
                    <a:pt x="195579" y="303530"/>
                  </a:lnTo>
                  <a:lnTo>
                    <a:pt x="201929" y="294639"/>
                  </a:lnTo>
                  <a:lnTo>
                    <a:pt x="210819" y="288289"/>
                  </a:lnTo>
                  <a:lnTo>
                    <a:pt x="217169" y="281939"/>
                  </a:lnTo>
                  <a:lnTo>
                    <a:pt x="226060" y="276860"/>
                  </a:lnTo>
                  <a:lnTo>
                    <a:pt x="233679" y="271780"/>
                  </a:lnTo>
                  <a:lnTo>
                    <a:pt x="242569" y="269239"/>
                  </a:lnTo>
                  <a:lnTo>
                    <a:pt x="251460" y="265430"/>
                  </a:lnTo>
                  <a:lnTo>
                    <a:pt x="261619" y="264160"/>
                  </a:lnTo>
                  <a:lnTo>
                    <a:pt x="270510" y="262889"/>
                  </a:lnTo>
                  <a:lnTo>
                    <a:pt x="280669" y="262889"/>
                  </a:lnTo>
                  <a:lnTo>
                    <a:pt x="295910" y="264160"/>
                  </a:lnTo>
                  <a:lnTo>
                    <a:pt x="309879" y="266700"/>
                  </a:lnTo>
                  <a:lnTo>
                    <a:pt x="323850" y="271780"/>
                  </a:lnTo>
                  <a:lnTo>
                    <a:pt x="328929" y="275589"/>
                  </a:lnTo>
                  <a:lnTo>
                    <a:pt x="335279" y="279400"/>
                  </a:lnTo>
                  <a:lnTo>
                    <a:pt x="341629" y="284480"/>
                  </a:lnTo>
                  <a:lnTo>
                    <a:pt x="346710" y="289560"/>
                  </a:lnTo>
                  <a:lnTo>
                    <a:pt x="351789" y="295910"/>
                  </a:lnTo>
                  <a:lnTo>
                    <a:pt x="358139" y="302260"/>
                  </a:lnTo>
                  <a:lnTo>
                    <a:pt x="363219" y="308610"/>
                  </a:lnTo>
                  <a:lnTo>
                    <a:pt x="368300" y="314960"/>
                  </a:lnTo>
                  <a:lnTo>
                    <a:pt x="372110" y="323850"/>
                  </a:lnTo>
                  <a:lnTo>
                    <a:pt x="377189" y="331470"/>
                  </a:lnTo>
                  <a:lnTo>
                    <a:pt x="381000" y="341630"/>
                  </a:lnTo>
                  <a:lnTo>
                    <a:pt x="384810" y="350520"/>
                  </a:lnTo>
                  <a:lnTo>
                    <a:pt x="388619" y="360680"/>
                  </a:lnTo>
                  <a:lnTo>
                    <a:pt x="392429" y="372110"/>
                  </a:lnTo>
                  <a:lnTo>
                    <a:pt x="394969" y="383539"/>
                  </a:lnTo>
                  <a:lnTo>
                    <a:pt x="398779" y="394970"/>
                  </a:lnTo>
                  <a:lnTo>
                    <a:pt x="401319" y="407670"/>
                  </a:lnTo>
                  <a:lnTo>
                    <a:pt x="403860" y="420370"/>
                  </a:lnTo>
                  <a:lnTo>
                    <a:pt x="407669" y="448310"/>
                  </a:lnTo>
                  <a:lnTo>
                    <a:pt x="410210" y="478789"/>
                  </a:lnTo>
                  <a:lnTo>
                    <a:pt x="411479" y="511810"/>
                  </a:lnTo>
                  <a:lnTo>
                    <a:pt x="411479" y="546100"/>
                  </a:lnTo>
                  <a:lnTo>
                    <a:pt x="411479" y="1013460"/>
                  </a:lnTo>
                  <a:lnTo>
                    <a:pt x="261619" y="1013460"/>
                  </a:lnTo>
                  <a:lnTo>
                    <a:pt x="261619" y="609600"/>
                  </a:lnTo>
                  <a:lnTo>
                    <a:pt x="261619" y="593090"/>
                  </a:lnTo>
                  <a:lnTo>
                    <a:pt x="261619" y="577850"/>
                  </a:lnTo>
                  <a:lnTo>
                    <a:pt x="260350" y="563880"/>
                  </a:lnTo>
                  <a:lnTo>
                    <a:pt x="259079" y="549910"/>
                  </a:lnTo>
                  <a:lnTo>
                    <a:pt x="256539" y="539750"/>
                  </a:lnTo>
                  <a:lnTo>
                    <a:pt x="255269" y="533400"/>
                  </a:lnTo>
                  <a:lnTo>
                    <a:pt x="254000" y="528320"/>
                  </a:lnTo>
                  <a:lnTo>
                    <a:pt x="252729" y="524510"/>
                  </a:lnTo>
                  <a:lnTo>
                    <a:pt x="251460" y="519430"/>
                  </a:lnTo>
                  <a:lnTo>
                    <a:pt x="250189" y="515620"/>
                  </a:lnTo>
                  <a:lnTo>
                    <a:pt x="248919" y="511810"/>
                  </a:lnTo>
                  <a:lnTo>
                    <a:pt x="246379" y="508000"/>
                  </a:lnTo>
                  <a:lnTo>
                    <a:pt x="245110" y="504190"/>
                  </a:lnTo>
                  <a:lnTo>
                    <a:pt x="242569" y="502920"/>
                  </a:lnTo>
                  <a:lnTo>
                    <a:pt x="241300" y="499110"/>
                  </a:lnTo>
                  <a:lnTo>
                    <a:pt x="238760" y="496570"/>
                  </a:lnTo>
                  <a:lnTo>
                    <a:pt x="237489" y="494030"/>
                  </a:lnTo>
                  <a:lnTo>
                    <a:pt x="234950" y="491490"/>
                  </a:lnTo>
                  <a:lnTo>
                    <a:pt x="232410" y="490220"/>
                  </a:lnTo>
                  <a:lnTo>
                    <a:pt x="229869" y="487680"/>
                  </a:lnTo>
                  <a:lnTo>
                    <a:pt x="227329" y="486410"/>
                  </a:lnTo>
                  <a:lnTo>
                    <a:pt x="222250" y="485139"/>
                  </a:lnTo>
                  <a:lnTo>
                    <a:pt x="215900" y="483870"/>
                  </a:lnTo>
                  <a:lnTo>
                    <a:pt x="210819" y="482600"/>
                  </a:lnTo>
                  <a:lnTo>
                    <a:pt x="203200" y="483870"/>
                  </a:lnTo>
                  <a:lnTo>
                    <a:pt x="200660" y="483870"/>
                  </a:lnTo>
                  <a:lnTo>
                    <a:pt x="196850" y="485139"/>
                  </a:lnTo>
                  <a:lnTo>
                    <a:pt x="194310" y="486410"/>
                  </a:lnTo>
                  <a:lnTo>
                    <a:pt x="191769" y="487680"/>
                  </a:lnTo>
                  <a:lnTo>
                    <a:pt x="189229" y="490220"/>
                  </a:lnTo>
                  <a:lnTo>
                    <a:pt x="186689" y="492760"/>
                  </a:lnTo>
                  <a:lnTo>
                    <a:pt x="182879" y="495300"/>
                  </a:lnTo>
                  <a:lnTo>
                    <a:pt x="180339" y="497840"/>
                  </a:lnTo>
                  <a:lnTo>
                    <a:pt x="177800" y="501650"/>
                  </a:lnTo>
                  <a:lnTo>
                    <a:pt x="175260" y="504190"/>
                  </a:lnTo>
                  <a:lnTo>
                    <a:pt x="172719" y="508000"/>
                  </a:lnTo>
                  <a:lnTo>
                    <a:pt x="171450" y="511810"/>
                  </a:lnTo>
                  <a:lnTo>
                    <a:pt x="168910" y="516890"/>
                  </a:lnTo>
                  <a:lnTo>
                    <a:pt x="166369" y="521970"/>
                  </a:lnTo>
                  <a:lnTo>
                    <a:pt x="165100" y="525780"/>
                  </a:lnTo>
                  <a:lnTo>
                    <a:pt x="162560" y="532130"/>
                  </a:lnTo>
                  <a:lnTo>
                    <a:pt x="161289" y="538480"/>
                  </a:lnTo>
                  <a:lnTo>
                    <a:pt x="158750" y="544830"/>
                  </a:lnTo>
                  <a:lnTo>
                    <a:pt x="152400" y="594360"/>
                  </a:lnTo>
                  <a:lnTo>
                    <a:pt x="149860" y="637540"/>
                  </a:lnTo>
                  <a:lnTo>
                    <a:pt x="149860" y="661670"/>
                  </a:lnTo>
                  <a:lnTo>
                    <a:pt x="149860" y="1013460"/>
                  </a:lnTo>
                  <a:lnTo>
                    <a:pt x="0" y="1013460"/>
                  </a:lnTo>
                  <a:lnTo>
                    <a:pt x="0" y="0"/>
                  </a:lnTo>
                  <a:close/>
                </a:path>
              </a:pathLst>
            </a:custGeom>
            <a:ln w="1257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5782370" y="3376990"/>
            <a:ext cx="461009" cy="779780"/>
            <a:chOff x="5782370" y="3376990"/>
            <a:chExt cx="461009" cy="779780"/>
          </a:xfrm>
        </p:grpSpPr>
        <p:sp>
          <p:nvSpPr>
            <p:cNvPr id="10" name="object 10"/>
            <p:cNvSpPr/>
            <p:nvPr/>
          </p:nvSpPr>
          <p:spPr>
            <a:xfrm>
              <a:off x="5787389" y="3383280"/>
              <a:ext cx="448309" cy="768350"/>
            </a:xfrm>
            <a:custGeom>
              <a:avLst/>
              <a:gdLst/>
              <a:ahLst/>
              <a:cxnLst/>
              <a:rect l="l" t="t" r="r" b="b"/>
              <a:pathLst>
                <a:path w="448310" h="768350">
                  <a:moveTo>
                    <a:pt x="421005" y="167640"/>
                  </a:moveTo>
                  <a:lnTo>
                    <a:pt x="240030" y="167640"/>
                  </a:lnTo>
                  <a:lnTo>
                    <a:pt x="246380" y="168910"/>
                  </a:lnTo>
                  <a:lnTo>
                    <a:pt x="251460" y="170180"/>
                  </a:lnTo>
                  <a:lnTo>
                    <a:pt x="257810" y="172720"/>
                  </a:lnTo>
                  <a:lnTo>
                    <a:pt x="261620" y="175260"/>
                  </a:lnTo>
                  <a:lnTo>
                    <a:pt x="264160" y="176530"/>
                  </a:lnTo>
                  <a:lnTo>
                    <a:pt x="266700" y="179070"/>
                  </a:lnTo>
                  <a:lnTo>
                    <a:pt x="267970" y="181610"/>
                  </a:lnTo>
                  <a:lnTo>
                    <a:pt x="270510" y="182880"/>
                  </a:lnTo>
                  <a:lnTo>
                    <a:pt x="275589" y="193040"/>
                  </a:lnTo>
                  <a:lnTo>
                    <a:pt x="278130" y="200660"/>
                  </a:lnTo>
                  <a:lnTo>
                    <a:pt x="278130" y="204470"/>
                  </a:lnTo>
                  <a:lnTo>
                    <a:pt x="279400" y="208280"/>
                  </a:lnTo>
                  <a:lnTo>
                    <a:pt x="283210" y="215900"/>
                  </a:lnTo>
                  <a:lnTo>
                    <a:pt x="283210" y="236220"/>
                  </a:lnTo>
                  <a:lnTo>
                    <a:pt x="284480" y="248920"/>
                  </a:lnTo>
                  <a:lnTo>
                    <a:pt x="284480" y="260350"/>
                  </a:lnTo>
                  <a:lnTo>
                    <a:pt x="270510" y="270510"/>
                  </a:lnTo>
                  <a:lnTo>
                    <a:pt x="257810" y="279400"/>
                  </a:lnTo>
                  <a:lnTo>
                    <a:pt x="232410" y="294640"/>
                  </a:lnTo>
                  <a:lnTo>
                    <a:pt x="215900" y="302260"/>
                  </a:lnTo>
                  <a:lnTo>
                    <a:pt x="191770" y="311150"/>
                  </a:lnTo>
                  <a:lnTo>
                    <a:pt x="121920" y="337820"/>
                  </a:lnTo>
                  <a:lnTo>
                    <a:pt x="76200" y="363220"/>
                  </a:lnTo>
                  <a:lnTo>
                    <a:pt x="41910" y="393700"/>
                  </a:lnTo>
                  <a:lnTo>
                    <a:pt x="20320" y="433070"/>
                  </a:lnTo>
                  <a:lnTo>
                    <a:pt x="16510" y="448310"/>
                  </a:lnTo>
                  <a:lnTo>
                    <a:pt x="11430" y="463550"/>
                  </a:lnTo>
                  <a:lnTo>
                    <a:pt x="7620" y="481330"/>
                  </a:lnTo>
                  <a:lnTo>
                    <a:pt x="3810" y="497840"/>
                  </a:lnTo>
                  <a:lnTo>
                    <a:pt x="3810" y="515620"/>
                  </a:lnTo>
                  <a:lnTo>
                    <a:pt x="1270" y="535940"/>
                  </a:lnTo>
                  <a:lnTo>
                    <a:pt x="0" y="556260"/>
                  </a:lnTo>
                  <a:lnTo>
                    <a:pt x="0" y="566420"/>
                  </a:lnTo>
                  <a:lnTo>
                    <a:pt x="1270" y="579120"/>
                  </a:lnTo>
                  <a:lnTo>
                    <a:pt x="3810" y="589280"/>
                  </a:lnTo>
                  <a:lnTo>
                    <a:pt x="3810" y="609600"/>
                  </a:lnTo>
                  <a:lnTo>
                    <a:pt x="6350" y="619760"/>
                  </a:lnTo>
                  <a:lnTo>
                    <a:pt x="7620" y="629920"/>
                  </a:lnTo>
                  <a:lnTo>
                    <a:pt x="12700" y="647700"/>
                  </a:lnTo>
                  <a:lnTo>
                    <a:pt x="16510" y="657860"/>
                  </a:lnTo>
                  <a:lnTo>
                    <a:pt x="17780" y="666750"/>
                  </a:lnTo>
                  <a:lnTo>
                    <a:pt x="20320" y="674370"/>
                  </a:lnTo>
                  <a:lnTo>
                    <a:pt x="29210" y="690880"/>
                  </a:lnTo>
                  <a:lnTo>
                    <a:pt x="36830" y="706120"/>
                  </a:lnTo>
                  <a:lnTo>
                    <a:pt x="41910" y="715010"/>
                  </a:lnTo>
                  <a:lnTo>
                    <a:pt x="68580" y="744220"/>
                  </a:lnTo>
                  <a:lnTo>
                    <a:pt x="109220" y="764540"/>
                  </a:lnTo>
                  <a:lnTo>
                    <a:pt x="143510" y="768350"/>
                  </a:lnTo>
                  <a:lnTo>
                    <a:pt x="168910" y="765810"/>
                  </a:lnTo>
                  <a:lnTo>
                    <a:pt x="181610" y="763270"/>
                  </a:lnTo>
                  <a:lnTo>
                    <a:pt x="191770" y="759460"/>
                  </a:lnTo>
                  <a:lnTo>
                    <a:pt x="203200" y="755650"/>
                  </a:lnTo>
                  <a:lnTo>
                    <a:pt x="213360" y="750570"/>
                  </a:lnTo>
                  <a:lnTo>
                    <a:pt x="224789" y="744220"/>
                  </a:lnTo>
                  <a:lnTo>
                    <a:pt x="234950" y="736600"/>
                  </a:lnTo>
                  <a:lnTo>
                    <a:pt x="242570" y="731520"/>
                  </a:lnTo>
                  <a:lnTo>
                    <a:pt x="248920" y="723900"/>
                  </a:lnTo>
                  <a:lnTo>
                    <a:pt x="257810" y="716280"/>
                  </a:lnTo>
                  <a:lnTo>
                    <a:pt x="270510" y="695960"/>
                  </a:lnTo>
                  <a:lnTo>
                    <a:pt x="278130" y="685800"/>
                  </a:lnTo>
                  <a:lnTo>
                    <a:pt x="285750" y="674370"/>
                  </a:lnTo>
                  <a:lnTo>
                    <a:pt x="293370" y="661670"/>
                  </a:lnTo>
                  <a:lnTo>
                    <a:pt x="432011" y="661670"/>
                  </a:lnTo>
                  <a:lnTo>
                    <a:pt x="431800" y="660400"/>
                  </a:lnTo>
                  <a:lnTo>
                    <a:pt x="431800" y="650240"/>
                  </a:lnTo>
                  <a:lnTo>
                    <a:pt x="430530" y="641350"/>
                  </a:lnTo>
                  <a:lnTo>
                    <a:pt x="430530" y="612140"/>
                  </a:lnTo>
                  <a:lnTo>
                    <a:pt x="194310" y="612140"/>
                  </a:lnTo>
                  <a:lnTo>
                    <a:pt x="186689" y="609600"/>
                  </a:lnTo>
                  <a:lnTo>
                    <a:pt x="181610" y="608330"/>
                  </a:lnTo>
                  <a:lnTo>
                    <a:pt x="177800" y="604520"/>
                  </a:lnTo>
                  <a:lnTo>
                    <a:pt x="175260" y="604520"/>
                  </a:lnTo>
                  <a:lnTo>
                    <a:pt x="172720" y="603250"/>
                  </a:lnTo>
                  <a:lnTo>
                    <a:pt x="171450" y="600710"/>
                  </a:lnTo>
                  <a:lnTo>
                    <a:pt x="168910" y="599440"/>
                  </a:lnTo>
                  <a:lnTo>
                    <a:pt x="168910" y="598170"/>
                  </a:lnTo>
                  <a:lnTo>
                    <a:pt x="165100" y="594360"/>
                  </a:lnTo>
                  <a:lnTo>
                    <a:pt x="163830" y="591820"/>
                  </a:lnTo>
                  <a:lnTo>
                    <a:pt x="162560" y="590550"/>
                  </a:lnTo>
                  <a:lnTo>
                    <a:pt x="160020" y="584200"/>
                  </a:lnTo>
                  <a:lnTo>
                    <a:pt x="157480" y="579120"/>
                  </a:lnTo>
                  <a:lnTo>
                    <a:pt x="156210" y="575310"/>
                  </a:lnTo>
                  <a:lnTo>
                    <a:pt x="156210" y="572770"/>
                  </a:lnTo>
                  <a:lnTo>
                    <a:pt x="153670" y="568960"/>
                  </a:lnTo>
                  <a:lnTo>
                    <a:pt x="153670" y="566420"/>
                  </a:lnTo>
                  <a:lnTo>
                    <a:pt x="152400" y="563880"/>
                  </a:lnTo>
                  <a:lnTo>
                    <a:pt x="151130" y="558800"/>
                  </a:lnTo>
                  <a:lnTo>
                    <a:pt x="151130" y="552450"/>
                  </a:lnTo>
                  <a:lnTo>
                    <a:pt x="149860" y="547370"/>
                  </a:lnTo>
                  <a:lnTo>
                    <a:pt x="149860" y="525780"/>
                  </a:lnTo>
                  <a:lnTo>
                    <a:pt x="151130" y="521970"/>
                  </a:lnTo>
                  <a:lnTo>
                    <a:pt x="151130" y="515620"/>
                  </a:lnTo>
                  <a:lnTo>
                    <a:pt x="153670" y="508000"/>
                  </a:lnTo>
                  <a:lnTo>
                    <a:pt x="153670" y="505460"/>
                  </a:lnTo>
                  <a:lnTo>
                    <a:pt x="156210" y="502920"/>
                  </a:lnTo>
                  <a:lnTo>
                    <a:pt x="157480" y="496570"/>
                  </a:lnTo>
                  <a:lnTo>
                    <a:pt x="162560" y="483870"/>
                  </a:lnTo>
                  <a:lnTo>
                    <a:pt x="163830" y="481330"/>
                  </a:lnTo>
                  <a:lnTo>
                    <a:pt x="166370" y="477520"/>
                  </a:lnTo>
                  <a:lnTo>
                    <a:pt x="168910" y="476250"/>
                  </a:lnTo>
                  <a:lnTo>
                    <a:pt x="170180" y="473710"/>
                  </a:lnTo>
                  <a:lnTo>
                    <a:pt x="176530" y="467360"/>
                  </a:lnTo>
                  <a:lnTo>
                    <a:pt x="182880" y="462280"/>
                  </a:lnTo>
                  <a:lnTo>
                    <a:pt x="190500" y="455930"/>
                  </a:lnTo>
                  <a:lnTo>
                    <a:pt x="199389" y="450850"/>
                  </a:lnTo>
                  <a:lnTo>
                    <a:pt x="220980" y="439420"/>
                  </a:lnTo>
                  <a:lnTo>
                    <a:pt x="252730" y="421640"/>
                  </a:lnTo>
                  <a:lnTo>
                    <a:pt x="270510" y="412750"/>
                  </a:lnTo>
                  <a:lnTo>
                    <a:pt x="284480" y="401320"/>
                  </a:lnTo>
                  <a:lnTo>
                    <a:pt x="430530" y="401320"/>
                  </a:lnTo>
                  <a:lnTo>
                    <a:pt x="430530" y="257810"/>
                  </a:lnTo>
                  <a:lnTo>
                    <a:pt x="429133" y="242570"/>
                  </a:lnTo>
                  <a:lnTo>
                    <a:pt x="428116" y="232410"/>
                  </a:lnTo>
                  <a:lnTo>
                    <a:pt x="427989" y="217170"/>
                  </a:lnTo>
                  <a:lnTo>
                    <a:pt x="425450" y="204470"/>
                  </a:lnTo>
                  <a:lnTo>
                    <a:pt x="424074" y="189230"/>
                  </a:lnTo>
                  <a:lnTo>
                    <a:pt x="422910" y="175260"/>
                  </a:lnTo>
                  <a:lnTo>
                    <a:pt x="421005" y="167640"/>
                  </a:lnTo>
                  <a:close/>
                </a:path>
                <a:path w="448310" h="768350">
                  <a:moveTo>
                    <a:pt x="432011" y="661670"/>
                  </a:moveTo>
                  <a:lnTo>
                    <a:pt x="293370" y="661670"/>
                  </a:lnTo>
                  <a:lnTo>
                    <a:pt x="295910" y="676910"/>
                  </a:lnTo>
                  <a:lnTo>
                    <a:pt x="295910" y="699770"/>
                  </a:lnTo>
                  <a:lnTo>
                    <a:pt x="297180" y="703580"/>
                  </a:lnTo>
                  <a:lnTo>
                    <a:pt x="297180" y="706120"/>
                  </a:lnTo>
                  <a:lnTo>
                    <a:pt x="302260" y="726440"/>
                  </a:lnTo>
                  <a:lnTo>
                    <a:pt x="304800" y="737870"/>
                  </a:lnTo>
                  <a:lnTo>
                    <a:pt x="308610" y="751840"/>
                  </a:lnTo>
                  <a:lnTo>
                    <a:pt x="448310" y="751840"/>
                  </a:lnTo>
                  <a:lnTo>
                    <a:pt x="443230" y="728980"/>
                  </a:lnTo>
                  <a:lnTo>
                    <a:pt x="439420" y="709930"/>
                  </a:lnTo>
                  <a:lnTo>
                    <a:pt x="436880" y="701040"/>
                  </a:lnTo>
                  <a:lnTo>
                    <a:pt x="435610" y="692150"/>
                  </a:lnTo>
                  <a:lnTo>
                    <a:pt x="435610" y="675640"/>
                  </a:lnTo>
                  <a:lnTo>
                    <a:pt x="433070" y="668020"/>
                  </a:lnTo>
                  <a:lnTo>
                    <a:pt x="432011" y="661670"/>
                  </a:lnTo>
                  <a:close/>
                </a:path>
                <a:path w="448310" h="768350">
                  <a:moveTo>
                    <a:pt x="430530" y="401320"/>
                  </a:moveTo>
                  <a:lnTo>
                    <a:pt x="284480" y="401320"/>
                  </a:lnTo>
                  <a:lnTo>
                    <a:pt x="284480" y="459740"/>
                  </a:lnTo>
                  <a:lnTo>
                    <a:pt x="283210" y="472440"/>
                  </a:lnTo>
                  <a:lnTo>
                    <a:pt x="283210" y="495300"/>
                  </a:lnTo>
                  <a:lnTo>
                    <a:pt x="280670" y="505460"/>
                  </a:lnTo>
                  <a:lnTo>
                    <a:pt x="279400" y="515620"/>
                  </a:lnTo>
                  <a:lnTo>
                    <a:pt x="276860" y="524510"/>
                  </a:lnTo>
                  <a:lnTo>
                    <a:pt x="275589" y="532130"/>
                  </a:lnTo>
                  <a:lnTo>
                    <a:pt x="273050" y="541020"/>
                  </a:lnTo>
                  <a:lnTo>
                    <a:pt x="270510" y="548640"/>
                  </a:lnTo>
                  <a:lnTo>
                    <a:pt x="262889" y="563880"/>
                  </a:lnTo>
                  <a:lnTo>
                    <a:pt x="259080" y="570230"/>
                  </a:lnTo>
                  <a:lnTo>
                    <a:pt x="254000" y="576580"/>
                  </a:lnTo>
                  <a:lnTo>
                    <a:pt x="250189" y="582930"/>
                  </a:lnTo>
                  <a:lnTo>
                    <a:pt x="245110" y="589280"/>
                  </a:lnTo>
                  <a:lnTo>
                    <a:pt x="240030" y="594360"/>
                  </a:lnTo>
                  <a:lnTo>
                    <a:pt x="233680" y="598170"/>
                  </a:lnTo>
                  <a:lnTo>
                    <a:pt x="228600" y="601980"/>
                  </a:lnTo>
                  <a:lnTo>
                    <a:pt x="222250" y="604520"/>
                  </a:lnTo>
                  <a:lnTo>
                    <a:pt x="215900" y="608330"/>
                  </a:lnTo>
                  <a:lnTo>
                    <a:pt x="210820" y="609600"/>
                  </a:lnTo>
                  <a:lnTo>
                    <a:pt x="204470" y="610870"/>
                  </a:lnTo>
                  <a:lnTo>
                    <a:pt x="199389" y="612140"/>
                  </a:lnTo>
                  <a:lnTo>
                    <a:pt x="430530" y="612140"/>
                  </a:lnTo>
                  <a:lnTo>
                    <a:pt x="430530" y="401320"/>
                  </a:lnTo>
                  <a:close/>
                </a:path>
                <a:path w="448310" h="768350">
                  <a:moveTo>
                    <a:pt x="213360" y="0"/>
                  </a:moveTo>
                  <a:lnTo>
                    <a:pt x="172720" y="2540"/>
                  </a:lnTo>
                  <a:lnTo>
                    <a:pt x="153670" y="7620"/>
                  </a:lnTo>
                  <a:lnTo>
                    <a:pt x="135889" y="11430"/>
                  </a:lnTo>
                  <a:lnTo>
                    <a:pt x="119380" y="17780"/>
                  </a:lnTo>
                  <a:lnTo>
                    <a:pt x="111760" y="20320"/>
                  </a:lnTo>
                  <a:lnTo>
                    <a:pt x="105410" y="25400"/>
                  </a:lnTo>
                  <a:lnTo>
                    <a:pt x="96520" y="29210"/>
                  </a:lnTo>
                  <a:lnTo>
                    <a:pt x="90170" y="33020"/>
                  </a:lnTo>
                  <a:lnTo>
                    <a:pt x="85089" y="39370"/>
                  </a:lnTo>
                  <a:lnTo>
                    <a:pt x="80010" y="44450"/>
                  </a:lnTo>
                  <a:lnTo>
                    <a:pt x="72389" y="53340"/>
                  </a:lnTo>
                  <a:lnTo>
                    <a:pt x="67310" y="60960"/>
                  </a:lnTo>
                  <a:lnTo>
                    <a:pt x="59689" y="69850"/>
                  </a:lnTo>
                  <a:lnTo>
                    <a:pt x="54610" y="77470"/>
                  </a:lnTo>
                  <a:lnTo>
                    <a:pt x="49530" y="86360"/>
                  </a:lnTo>
                  <a:lnTo>
                    <a:pt x="44450" y="96520"/>
                  </a:lnTo>
                  <a:lnTo>
                    <a:pt x="39370" y="105410"/>
                  </a:lnTo>
                  <a:lnTo>
                    <a:pt x="31750" y="125730"/>
                  </a:lnTo>
                  <a:lnTo>
                    <a:pt x="29210" y="137160"/>
                  </a:lnTo>
                  <a:lnTo>
                    <a:pt x="25400" y="149860"/>
                  </a:lnTo>
                  <a:lnTo>
                    <a:pt x="21589" y="163830"/>
                  </a:lnTo>
                  <a:lnTo>
                    <a:pt x="19050" y="177800"/>
                  </a:lnTo>
                  <a:lnTo>
                    <a:pt x="13970" y="208280"/>
                  </a:lnTo>
                  <a:lnTo>
                    <a:pt x="12700" y="226060"/>
                  </a:lnTo>
                  <a:lnTo>
                    <a:pt x="156210" y="254000"/>
                  </a:lnTo>
                  <a:lnTo>
                    <a:pt x="157480" y="242570"/>
                  </a:lnTo>
                  <a:lnTo>
                    <a:pt x="160020" y="232410"/>
                  </a:lnTo>
                  <a:lnTo>
                    <a:pt x="165100" y="214630"/>
                  </a:lnTo>
                  <a:lnTo>
                    <a:pt x="168910" y="207010"/>
                  </a:lnTo>
                  <a:lnTo>
                    <a:pt x="171450" y="198120"/>
                  </a:lnTo>
                  <a:lnTo>
                    <a:pt x="175260" y="194310"/>
                  </a:lnTo>
                  <a:lnTo>
                    <a:pt x="177800" y="189230"/>
                  </a:lnTo>
                  <a:lnTo>
                    <a:pt x="182880" y="184150"/>
                  </a:lnTo>
                  <a:lnTo>
                    <a:pt x="187960" y="180340"/>
                  </a:lnTo>
                  <a:lnTo>
                    <a:pt x="200660" y="172720"/>
                  </a:lnTo>
                  <a:lnTo>
                    <a:pt x="208280" y="171450"/>
                  </a:lnTo>
                  <a:lnTo>
                    <a:pt x="215900" y="168910"/>
                  </a:lnTo>
                  <a:lnTo>
                    <a:pt x="224789" y="167640"/>
                  </a:lnTo>
                  <a:lnTo>
                    <a:pt x="421005" y="167640"/>
                  </a:lnTo>
                  <a:lnTo>
                    <a:pt x="419100" y="160020"/>
                  </a:lnTo>
                  <a:lnTo>
                    <a:pt x="416560" y="147320"/>
                  </a:lnTo>
                  <a:lnTo>
                    <a:pt x="412750" y="134620"/>
                  </a:lnTo>
                  <a:lnTo>
                    <a:pt x="410210" y="121920"/>
                  </a:lnTo>
                  <a:lnTo>
                    <a:pt x="406400" y="111760"/>
                  </a:lnTo>
                  <a:lnTo>
                    <a:pt x="402589" y="100330"/>
                  </a:lnTo>
                  <a:lnTo>
                    <a:pt x="398780" y="90170"/>
                  </a:lnTo>
                  <a:lnTo>
                    <a:pt x="393700" y="81280"/>
                  </a:lnTo>
                  <a:lnTo>
                    <a:pt x="388620" y="73660"/>
                  </a:lnTo>
                  <a:lnTo>
                    <a:pt x="382270" y="63500"/>
                  </a:lnTo>
                  <a:lnTo>
                    <a:pt x="374650" y="53340"/>
                  </a:lnTo>
                  <a:lnTo>
                    <a:pt x="359410" y="35560"/>
                  </a:lnTo>
                  <a:lnTo>
                    <a:pt x="350520" y="29210"/>
                  </a:lnTo>
                  <a:lnTo>
                    <a:pt x="340360" y="24130"/>
                  </a:lnTo>
                  <a:lnTo>
                    <a:pt x="331470" y="19050"/>
                  </a:lnTo>
                  <a:lnTo>
                    <a:pt x="311150" y="11430"/>
                  </a:lnTo>
                  <a:lnTo>
                    <a:pt x="299720" y="7620"/>
                  </a:lnTo>
                  <a:lnTo>
                    <a:pt x="274320" y="3810"/>
                  </a:lnTo>
                  <a:lnTo>
                    <a:pt x="245110" y="127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BFBFB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88659" y="3383280"/>
              <a:ext cx="448309" cy="767080"/>
            </a:xfrm>
            <a:custGeom>
              <a:avLst/>
              <a:gdLst/>
              <a:ahLst/>
              <a:cxnLst/>
              <a:rect l="l" t="t" r="r" b="b"/>
              <a:pathLst>
                <a:path w="448310" h="767079">
                  <a:moveTo>
                    <a:pt x="153669" y="254000"/>
                  </a:moveTo>
                  <a:lnTo>
                    <a:pt x="11429" y="224790"/>
                  </a:lnTo>
                  <a:lnTo>
                    <a:pt x="13969" y="208280"/>
                  </a:lnTo>
                  <a:lnTo>
                    <a:pt x="16510" y="191770"/>
                  </a:lnTo>
                  <a:lnTo>
                    <a:pt x="24129" y="149860"/>
                  </a:lnTo>
                  <a:lnTo>
                    <a:pt x="31750" y="125730"/>
                  </a:lnTo>
                  <a:lnTo>
                    <a:pt x="35560" y="114300"/>
                  </a:lnTo>
                  <a:lnTo>
                    <a:pt x="39369" y="105410"/>
                  </a:lnTo>
                  <a:lnTo>
                    <a:pt x="43179" y="95250"/>
                  </a:lnTo>
                  <a:lnTo>
                    <a:pt x="48260" y="86360"/>
                  </a:lnTo>
                  <a:lnTo>
                    <a:pt x="53339" y="77470"/>
                  </a:lnTo>
                  <a:lnTo>
                    <a:pt x="59689" y="68580"/>
                  </a:lnTo>
                  <a:lnTo>
                    <a:pt x="64769" y="60960"/>
                  </a:lnTo>
                  <a:lnTo>
                    <a:pt x="72389" y="52070"/>
                  </a:lnTo>
                  <a:lnTo>
                    <a:pt x="78739" y="44450"/>
                  </a:lnTo>
                  <a:lnTo>
                    <a:pt x="83819" y="39370"/>
                  </a:lnTo>
                  <a:lnTo>
                    <a:pt x="90169" y="34290"/>
                  </a:lnTo>
                  <a:lnTo>
                    <a:pt x="96519" y="29210"/>
                  </a:lnTo>
                  <a:lnTo>
                    <a:pt x="102869" y="25400"/>
                  </a:lnTo>
                  <a:lnTo>
                    <a:pt x="110489" y="20320"/>
                  </a:lnTo>
                  <a:lnTo>
                    <a:pt x="118110" y="17780"/>
                  </a:lnTo>
                  <a:lnTo>
                    <a:pt x="134619" y="11430"/>
                  </a:lnTo>
                  <a:lnTo>
                    <a:pt x="153669" y="6350"/>
                  </a:lnTo>
                  <a:lnTo>
                    <a:pt x="172719" y="2540"/>
                  </a:lnTo>
                  <a:lnTo>
                    <a:pt x="191769" y="0"/>
                  </a:lnTo>
                  <a:lnTo>
                    <a:pt x="213360" y="0"/>
                  </a:lnTo>
                  <a:lnTo>
                    <a:pt x="245110" y="0"/>
                  </a:lnTo>
                  <a:lnTo>
                    <a:pt x="273050" y="2540"/>
                  </a:lnTo>
                  <a:lnTo>
                    <a:pt x="298450" y="7620"/>
                  </a:lnTo>
                  <a:lnTo>
                    <a:pt x="309879" y="10160"/>
                  </a:lnTo>
                  <a:lnTo>
                    <a:pt x="320039" y="13970"/>
                  </a:lnTo>
                  <a:lnTo>
                    <a:pt x="330200" y="17780"/>
                  </a:lnTo>
                  <a:lnTo>
                    <a:pt x="340360" y="22860"/>
                  </a:lnTo>
                  <a:lnTo>
                    <a:pt x="349250" y="27940"/>
                  </a:lnTo>
                  <a:lnTo>
                    <a:pt x="358139" y="35560"/>
                  </a:lnTo>
                  <a:lnTo>
                    <a:pt x="365760" y="43180"/>
                  </a:lnTo>
                  <a:lnTo>
                    <a:pt x="374650" y="52070"/>
                  </a:lnTo>
                  <a:lnTo>
                    <a:pt x="381000" y="62230"/>
                  </a:lnTo>
                  <a:lnTo>
                    <a:pt x="388619" y="72390"/>
                  </a:lnTo>
                  <a:lnTo>
                    <a:pt x="393700" y="81280"/>
                  </a:lnTo>
                  <a:lnTo>
                    <a:pt x="397510" y="90170"/>
                  </a:lnTo>
                  <a:lnTo>
                    <a:pt x="401319" y="100330"/>
                  </a:lnTo>
                  <a:lnTo>
                    <a:pt x="405129" y="110490"/>
                  </a:lnTo>
                  <a:lnTo>
                    <a:pt x="408939" y="121920"/>
                  </a:lnTo>
                  <a:lnTo>
                    <a:pt x="412750" y="134620"/>
                  </a:lnTo>
                  <a:lnTo>
                    <a:pt x="415289" y="147320"/>
                  </a:lnTo>
                  <a:lnTo>
                    <a:pt x="417829" y="161290"/>
                  </a:lnTo>
                  <a:lnTo>
                    <a:pt x="420369" y="175260"/>
                  </a:lnTo>
                  <a:lnTo>
                    <a:pt x="422910" y="189230"/>
                  </a:lnTo>
                  <a:lnTo>
                    <a:pt x="425450" y="203200"/>
                  </a:lnTo>
                  <a:lnTo>
                    <a:pt x="426719" y="215900"/>
                  </a:lnTo>
                  <a:lnTo>
                    <a:pt x="427989" y="229870"/>
                  </a:lnTo>
                  <a:lnTo>
                    <a:pt x="427989" y="243840"/>
                  </a:lnTo>
                  <a:lnTo>
                    <a:pt x="429260" y="256540"/>
                  </a:lnTo>
                  <a:lnTo>
                    <a:pt x="429260" y="269240"/>
                  </a:lnTo>
                  <a:lnTo>
                    <a:pt x="429260" y="594360"/>
                  </a:lnTo>
                  <a:lnTo>
                    <a:pt x="429260" y="618490"/>
                  </a:lnTo>
                  <a:lnTo>
                    <a:pt x="430529" y="640080"/>
                  </a:lnTo>
                  <a:lnTo>
                    <a:pt x="430529" y="650240"/>
                  </a:lnTo>
                  <a:lnTo>
                    <a:pt x="431800" y="659130"/>
                  </a:lnTo>
                  <a:lnTo>
                    <a:pt x="433069" y="668020"/>
                  </a:lnTo>
                  <a:lnTo>
                    <a:pt x="433069" y="674370"/>
                  </a:lnTo>
                  <a:lnTo>
                    <a:pt x="434339" y="681990"/>
                  </a:lnTo>
                  <a:lnTo>
                    <a:pt x="435610" y="690880"/>
                  </a:lnTo>
                  <a:lnTo>
                    <a:pt x="436879" y="699770"/>
                  </a:lnTo>
                  <a:lnTo>
                    <a:pt x="438150" y="708660"/>
                  </a:lnTo>
                  <a:lnTo>
                    <a:pt x="443229" y="727710"/>
                  </a:lnTo>
                  <a:lnTo>
                    <a:pt x="448310" y="750570"/>
                  </a:lnTo>
                  <a:lnTo>
                    <a:pt x="308610" y="750570"/>
                  </a:lnTo>
                  <a:lnTo>
                    <a:pt x="304800" y="737870"/>
                  </a:lnTo>
                  <a:lnTo>
                    <a:pt x="300989" y="725170"/>
                  </a:lnTo>
                  <a:lnTo>
                    <a:pt x="298450" y="715010"/>
                  </a:lnTo>
                  <a:lnTo>
                    <a:pt x="298450" y="711200"/>
                  </a:lnTo>
                  <a:lnTo>
                    <a:pt x="297179" y="707390"/>
                  </a:lnTo>
                  <a:lnTo>
                    <a:pt x="295910" y="702310"/>
                  </a:lnTo>
                  <a:lnTo>
                    <a:pt x="295910" y="698500"/>
                  </a:lnTo>
                  <a:lnTo>
                    <a:pt x="294639" y="688340"/>
                  </a:lnTo>
                  <a:lnTo>
                    <a:pt x="293369" y="675640"/>
                  </a:lnTo>
                  <a:lnTo>
                    <a:pt x="292100" y="660400"/>
                  </a:lnTo>
                  <a:lnTo>
                    <a:pt x="284479" y="673100"/>
                  </a:lnTo>
                  <a:lnTo>
                    <a:pt x="276860" y="685800"/>
                  </a:lnTo>
                  <a:lnTo>
                    <a:pt x="270510" y="695960"/>
                  </a:lnTo>
                  <a:lnTo>
                    <a:pt x="262889" y="706120"/>
                  </a:lnTo>
                  <a:lnTo>
                    <a:pt x="255269" y="715010"/>
                  </a:lnTo>
                  <a:lnTo>
                    <a:pt x="247650" y="723900"/>
                  </a:lnTo>
                  <a:lnTo>
                    <a:pt x="241300" y="730250"/>
                  </a:lnTo>
                  <a:lnTo>
                    <a:pt x="233679" y="736600"/>
                  </a:lnTo>
                  <a:lnTo>
                    <a:pt x="223519" y="742950"/>
                  </a:lnTo>
                  <a:lnTo>
                    <a:pt x="213360" y="749300"/>
                  </a:lnTo>
                  <a:lnTo>
                    <a:pt x="201929" y="755650"/>
                  </a:lnTo>
                  <a:lnTo>
                    <a:pt x="190500" y="759460"/>
                  </a:lnTo>
                  <a:lnTo>
                    <a:pt x="179069" y="763270"/>
                  </a:lnTo>
                  <a:lnTo>
                    <a:pt x="167639" y="764540"/>
                  </a:lnTo>
                  <a:lnTo>
                    <a:pt x="154939" y="765810"/>
                  </a:lnTo>
                  <a:lnTo>
                    <a:pt x="142239" y="767080"/>
                  </a:lnTo>
                  <a:lnTo>
                    <a:pt x="93979" y="759460"/>
                  </a:lnTo>
                  <a:lnTo>
                    <a:pt x="55879" y="732790"/>
                  </a:lnTo>
                  <a:lnTo>
                    <a:pt x="50800" y="726440"/>
                  </a:lnTo>
                  <a:lnTo>
                    <a:pt x="45719" y="720090"/>
                  </a:lnTo>
                  <a:lnTo>
                    <a:pt x="20319" y="674370"/>
                  </a:lnTo>
                  <a:lnTo>
                    <a:pt x="6350" y="628650"/>
                  </a:lnTo>
                  <a:lnTo>
                    <a:pt x="3810" y="609600"/>
                  </a:lnTo>
                  <a:lnTo>
                    <a:pt x="2539" y="599440"/>
                  </a:lnTo>
                  <a:lnTo>
                    <a:pt x="1269" y="589280"/>
                  </a:lnTo>
                  <a:lnTo>
                    <a:pt x="0" y="579120"/>
                  </a:lnTo>
                  <a:lnTo>
                    <a:pt x="0" y="567690"/>
                  </a:lnTo>
                  <a:lnTo>
                    <a:pt x="0" y="556260"/>
                  </a:lnTo>
                  <a:lnTo>
                    <a:pt x="0" y="535940"/>
                  </a:lnTo>
                  <a:lnTo>
                    <a:pt x="1269" y="515620"/>
                  </a:lnTo>
                  <a:lnTo>
                    <a:pt x="3810" y="497840"/>
                  </a:lnTo>
                  <a:lnTo>
                    <a:pt x="6350" y="480060"/>
                  </a:lnTo>
                  <a:lnTo>
                    <a:pt x="10160" y="463550"/>
                  </a:lnTo>
                  <a:lnTo>
                    <a:pt x="13969" y="448310"/>
                  </a:lnTo>
                  <a:lnTo>
                    <a:pt x="19050" y="433070"/>
                  </a:lnTo>
                  <a:lnTo>
                    <a:pt x="26669" y="419100"/>
                  </a:lnTo>
                  <a:lnTo>
                    <a:pt x="29210" y="411480"/>
                  </a:lnTo>
                  <a:lnTo>
                    <a:pt x="62229" y="372110"/>
                  </a:lnTo>
                  <a:lnTo>
                    <a:pt x="105410" y="345440"/>
                  </a:lnTo>
                  <a:lnTo>
                    <a:pt x="190500" y="311150"/>
                  </a:lnTo>
                  <a:lnTo>
                    <a:pt x="214629" y="300990"/>
                  </a:lnTo>
                  <a:lnTo>
                    <a:pt x="231139" y="293370"/>
                  </a:lnTo>
                  <a:lnTo>
                    <a:pt x="243839" y="287020"/>
                  </a:lnTo>
                  <a:lnTo>
                    <a:pt x="256539" y="279400"/>
                  </a:lnTo>
                  <a:lnTo>
                    <a:pt x="269239" y="269240"/>
                  </a:lnTo>
                  <a:lnTo>
                    <a:pt x="283210" y="260350"/>
                  </a:lnTo>
                  <a:lnTo>
                    <a:pt x="283210" y="247650"/>
                  </a:lnTo>
                  <a:lnTo>
                    <a:pt x="283210" y="236220"/>
                  </a:lnTo>
                  <a:lnTo>
                    <a:pt x="281939" y="224790"/>
                  </a:lnTo>
                  <a:lnTo>
                    <a:pt x="280669" y="215900"/>
                  </a:lnTo>
                  <a:lnTo>
                    <a:pt x="279400" y="212090"/>
                  </a:lnTo>
                  <a:lnTo>
                    <a:pt x="279400" y="207010"/>
                  </a:lnTo>
                  <a:lnTo>
                    <a:pt x="278129" y="203200"/>
                  </a:lnTo>
                  <a:lnTo>
                    <a:pt x="276860" y="199390"/>
                  </a:lnTo>
                  <a:lnTo>
                    <a:pt x="275589" y="196850"/>
                  </a:lnTo>
                  <a:lnTo>
                    <a:pt x="274319" y="193040"/>
                  </a:lnTo>
                  <a:lnTo>
                    <a:pt x="274319" y="190500"/>
                  </a:lnTo>
                  <a:lnTo>
                    <a:pt x="271779" y="187960"/>
                  </a:lnTo>
                  <a:lnTo>
                    <a:pt x="270510" y="184150"/>
                  </a:lnTo>
                  <a:lnTo>
                    <a:pt x="269239" y="182880"/>
                  </a:lnTo>
                  <a:lnTo>
                    <a:pt x="267969" y="180340"/>
                  </a:lnTo>
                  <a:lnTo>
                    <a:pt x="265429" y="179070"/>
                  </a:lnTo>
                  <a:lnTo>
                    <a:pt x="264160" y="176530"/>
                  </a:lnTo>
                  <a:lnTo>
                    <a:pt x="261619" y="175260"/>
                  </a:lnTo>
                  <a:lnTo>
                    <a:pt x="256539" y="171450"/>
                  </a:lnTo>
                  <a:lnTo>
                    <a:pt x="251460" y="170180"/>
                  </a:lnTo>
                  <a:lnTo>
                    <a:pt x="245110" y="167640"/>
                  </a:lnTo>
                  <a:lnTo>
                    <a:pt x="240029" y="166370"/>
                  </a:lnTo>
                  <a:lnTo>
                    <a:pt x="232410" y="166370"/>
                  </a:lnTo>
                  <a:lnTo>
                    <a:pt x="223519" y="167640"/>
                  </a:lnTo>
                  <a:lnTo>
                    <a:pt x="214629" y="167640"/>
                  </a:lnTo>
                  <a:lnTo>
                    <a:pt x="207010" y="170180"/>
                  </a:lnTo>
                  <a:lnTo>
                    <a:pt x="200660" y="171450"/>
                  </a:lnTo>
                  <a:lnTo>
                    <a:pt x="193039" y="175260"/>
                  </a:lnTo>
                  <a:lnTo>
                    <a:pt x="187960" y="179070"/>
                  </a:lnTo>
                  <a:lnTo>
                    <a:pt x="182879" y="184150"/>
                  </a:lnTo>
                  <a:lnTo>
                    <a:pt x="180339" y="186690"/>
                  </a:lnTo>
                  <a:lnTo>
                    <a:pt x="177800" y="189230"/>
                  </a:lnTo>
                  <a:lnTo>
                    <a:pt x="175260" y="190500"/>
                  </a:lnTo>
                  <a:lnTo>
                    <a:pt x="173989" y="194310"/>
                  </a:lnTo>
                  <a:lnTo>
                    <a:pt x="172719" y="196850"/>
                  </a:lnTo>
                  <a:lnTo>
                    <a:pt x="170179" y="199390"/>
                  </a:lnTo>
                  <a:lnTo>
                    <a:pt x="167639" y="205740"/>
                  </a:lnTo>
                  <a:lnTo>
                    <a:pt x="165100" y="213360"/>
                  </a:lnTo>
                  <a:lnTo>
                    <a:pt x="161289" y="222250"/>
                  </a:lnTo>
                  <a:lnTo>
                    <a:pt x="158750" y="231140"/>
                  </a:lnTo>
                  <a:lnTo>
                    <a:pt x="156210" y="241300"/>
                  </a:lnTo>
                  <a:lnTo>
                    <a:pt x="153669" y="254000"/>
                  </a:lnTo>
                  <a:close/>
                </a:path>
              </a:pathLst>
            </a:custGeom>
            <a:ln w="1257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0960" y="3779580"/>
              <a:ext cx="147199" cy="22085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301800" y="3376990"/>
            <a:ext cx="424180" cy="763270"/>
            <a:chOff x="6301800" y="3376990"/>
            <a:chExt cx="424180" cy="763270"/>
          </a:xfrm>
        </p:grpSpPr>
        <p:sp>
          <p:nvSpPr>
            <p:cNvPr id="14" name="object 14"/>
            <p:cNvSpPr/>
            <p:nvPr/>
          </p:nvSpPr>
          <p:spPr>
            <a:xfrm>
              <a:off x="6306819" y="3383280"/>
              <a:ext cx="411480" cy="751840"/>
            </a:xfrm>
            <a:custGeom>
              <a:avLst/>
              <a:gdLst/>
              <a:ahLst/>
              <a:cxnLst/>
              <a:rect l="l" t="t" r="r" b="b"/>
              <a:pathLst>
                <a:path w="411479" h="751839">
                  <a:moveTo>
                    <a:pt x="138429" y="16510"/>
                  </a:moveTo>
                  <a:lnTo>
                    <a:pt x="0" y="16510"/>
                  </a:lnTo>
                  <a:lnTo>
                    <a:pt x="0" y="751840"/>
                  </a:lnTo>
                  <a:lnTo>
                    <a:pt x="149859" y="751840"/>
                  </a:lnTo>
                  <a:lnTo>
                    <a:pt x="149859" y="374650"/>
                  </a:lnTo>
                  <a:lnTo>
                    <a:pt x="151129" y="350520"/>
                  </a:lnTo>
                  <a:lnTo>
                    <a:pt x="153669" y="312420"/>
                  </a:lnTo>
                  <a:lnTo>
                    <a:pt x="157479" y="297180"/>
                  </a:lnTo>
                  <a:lnTo>
                    <a:pt x="157479" y="289560"/>
                  </a:lnTo>
                  <a:lnTo>
                    <a:pt x="158750" y="283210"/>
                  </a:lnTo>
                  <a:lnTo>
                    <a:pt x="161289" y="274320"/>
                  </a:lnTo>
                  <a:lnTo>
                    <a:pt x="163829" y="264160"/>
                  </a:lnTo>
                  <a:lnTo>
                    <a:pt x="166369" y="259080"/>
                  </a:lnTo>
                  <a:lnTo>
                    <a:pt x="167639" y="254000"/>
                  </a:lnTo>
                  <a:lnTo>
                    <a:pt x="170179" y="248920"/>
                  </a:lnTo>
                  <a:lnTo>
                    <a:pt x="172719" y="246380"/>
                  </a:lnTo>
                  <a:lnTo>
                    <a:pt x="177800" y="238760"/>
                  </a:lnTo>
                  <a:lnTo>
                    <a:pt x="180339" y="236220"/>
                  </a:lnTo>
                  <a:lnTo>
                    <a:pt x="182879" y="232410"/>
                  </a:lnTo>
                  <a:lnTo>
                    <a:pt x="185419" y="229870"/>
                  </a:lnTo>
                  <a:lnTo>
                    <a:pt x="187959" y="228600"/>
                  </a:lnTo>
                  <a:lnTo>
                    <a:pt x="190500" y="226060"/>
                  </a:lnTo>
                  <a:lnTo>
                    <a:pt x="195579" y="223520"/>
                  </a:lnTo>
                  <a:lnTo>
                    <a:pt x="196850" y="223520"/>
                  </a:lnTo>
                  <a:lnTo>
                    <a:pt x="200659" y="222250"/>
                  </a:lnTo>
                  <a:lnTo>
                    <a:pt x="203200" y="220980"/>
                  </a:lnTo>
                  <a:lnTo>
                    <a:pt x="409330" y="220980"/>
                  </a:lnTo>
                  <a:lnTo>
                    <a:pt x="408939" y="215900"/>
                  </a:lnTo>
                  <a:lnTo>
                    <a:pt x="406400" y="185420"/>
                  </a:lnTo>
                  <a:lnTo>
                    <a:pt x="402589" y="158750"/>
                  </a:lnTo>
                  <a:lnTo>
                    <a:pt x="400050" y="144780"/>
                  </a:lnTo>
                  <a:lnTo>
                    <a:pt x="398921" y="134620"/>
                  </a:lnTo>
                  <a:lnTo>
                    <a:pt x="138429" y="134620"/>
                  </a:lnTo>
                  <a:lnTo>
                    <a:pt x="138429" y="16510"/>
                  </a:lnTo>
                  <a:close/>
                </a:path>
                <a:path w="411479" h="751839">
                  <a:moveTo>
                    <a:pt x="409330" y="220980"/>
                  </a:moveTo>
                  <a:lnTo>
                    <a:pt x="215900" y="220980"/>
                  </a:lnTo>
                  <a:lnTo>
                    <a:pt x="220979" y="222250"/>
                  </a:lnTo>
                  <a:lnTo>
                    <a:pt x="227329" y="223520"/>
                  </a:lnTo>
                  <a:lnTo>
                    <a:pt x="228600" y="226060"/>
                  </a:lnTo>
                  <a:lnTo>
                    <a:pt x="231139" y="228600"/>
                  </a:lnTo>
                  <a:lnTo>
                    <a:pt x="236220" y="231140"/>
                  </a:lnTo>
                  <a:lnTo>
                    <a:pt x="238759" y="233680"/>
                  </a:lnTo>
                  <a:lnTo>
                    <a:pt x="240029" y="236220"/>
                  </a:lnTo>
                  <a:lnTo>
                    <a:pt x="242570" y="240030"/>
                  </a:lnTo>
                  <a:lnTo>
                    <a:pt x="246379" y="242570"/>
                  </a:lnTo>
                  <a:lnTo>
                    <a:pt x="246379" y="246380"/>
                  </a:lnTo>
                  <a:lnTo>
                    <a:pt x="247650" y="248920"/>
                  </a:lnTo>
                  <a:lnTo>
                    <a:pt x="250189" y="252730"/>
                  </a:lnTo>
                  <a:lnTo>
                    <a:pt x="251459" y="257810"/>
                  </a:lnTo>
                  <a:lnTo>
                    <a:pt x="252729" y="261620"/>
                  </a:lnTo>
                  <a:lnTo>
                    <a:pt x="259079" y="287020"/>
                  </a:lnTo>
                  <a:lnTo>
                    <a:pt x="260350" y="299720"/>
                  </a:lnTo>
                  <a:lnTo>
                    <a:pt x="261620" y="314960"/>
                  </a:lnTo>
                  <a:lnTo>
                    <a:pt x="261620" y="751840"/>
                  </a:lnTo>
                  <a:lnTo>
                    <a:pt x="411479" y="751840"/>
                  </a:lnTo>
                  <a:lnTo>
                    <a:pt x="411479" y="248920"/>
                  </a:lnTo>
                  <a:lnTo>
                    <a:pt x="409330" y="220980"/>
                  </a:lnTo>
                  <a:close/>
                </a:path>
                <a:path w="411479" h="751839">
                  <a:moveTo>
                    <a:pt x="279400" y="0"/>
                  </a:moveTo>
                  <a:lnTo>
                    <a:pt x="267970" y="1270"/>
                  </a:lnTo>
                  <a:lnTo>
                    <a:pt x="259079" y="2540"/>
                  </a:lnTo>
                  <a:lnTo>
                    <a:pt x="247650" y="3810"/>
                  </a:lnTo>
                  <a:lnTo>
                    <a:pt x="209550" y="24130"/>
                  </a:lnTo>
                  <a:lnTo>
                    <a:pt x="195579" y="40640"/>
                  </a:lnTo>
                  <a:lnTo>
                    <a:pt x="186689" y="49530"/>
                  </a:lnTo>
                  <a:lnTo>
                    <a:pt x="177800" y="60960"/>
                  </a:lnTo>
                  <a:lnTo>
                    <a:pt x="170179" y="73660"/>
                  </a:lnTo>
                  <a:lnTo>
                    <a:pt x="162559" y="87630"/>
                  </a:lnTo>
                  <a:lnTo>
                    <a:pt x="154939" y="102870"/>
                  </a:lnTo>
                  <a:lnTo>
                    <a:pt x="146050" y="118110"/>
                  </a:lnTo>
                  <a:lnTo>
                    <a:pt x="138429" y="134620"/>
                  </a:lnTo>
                  <a:lnTo>
                    <a:pt x="398921" y="134620"/>
                  </a:lnTo>
                  <a:lnTo>
                    <a:pt x="398779" y="133350"/>
                  </a:lnTo>
                  <a:lnTo>
                    <a:pt x="394970" y="120650"/>
                  </a:lnTo>
                  <a:lnTo>
                    <a:pt x="392429" y="109220"/>
                  </a:lnTo>
                  <a:lnTo>
                    <a:pt x="388620" y="96520"/>
                  </a:lnTo>
                  <a:lnTo>
                    <a:pt x="386079" y="88900"/>
                  </a:lnTo>
                  <a:lnTo>
                    <a:pt x="381000" y="78740"/>
                  </a:lnTo>
                  <a:lnTo>
                    <a:pt x="373379" y="60960"/>
                  </a:lnTo>
                  <a:lnTo>
                    <a:pt x="368300" y="53340"/>
                  </a:lnTo>
                  <a:lnTo>
                    <a:pt x="361950" y="45720"/>
                  </a:lnTo>
                  <a:lnTo>
                    <a:pt x="351789" y="33020"/>
                  </a:lnTo>
                  <a:lnTo>
                    <a:pt x="347979" y="27940"/>
                  </a:lnTo>
                  <a:lnTo>
                    <a:pt x="340359" y="22860"/>
                  </a:lnTo>
                  <a:lnTo>
                    <a:pt x="335279" y="17780"/>
                  </a:lnTo>
                  <a:lnTo>
                    <a:pt x="328929" y="12700"/>
                  </a:lnTo>
                  <a:lnTo>
                    <a:pt x="322579" y="10160"/>
                  </a:lnTo>
                  <a:lnTo>
                    <a:pt x="309879" y="3810"/>
                  </a:lnTo>
                  <a:lnTo>
                    <a:pt x="294639" y="1270"/>
                  </a:lnTo>
                  <a:lnTo>
                    <a:pt x="279400" y="0"/>
                  </a:lnTo>
                  <a:close/>
                </a:path>
              </a:pathLst>
            </a:custGeom>
            <a:solidFill>
              <a:srgbClr val="BFBFB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308089" y="3383280"/>
              <a:ext cx="411480" cy="750570"/>
            </a:xfrm>
            <a:custGeom>
              <a:avLst/>
              <a:gdLst/>
              <a:ahLst/>
              <a:cxnLst/>
              <a:rect l="l" t="t" r="r" b="b"/>
              <a:pathLst>
                <a:path w="411479" h="750570">
                  <a:moveTo>
                    <a:pt x="0" y="16510"/>
                  </a:moveTo>
                  <a:lnTo>
                    <a:pt x="138430" y="16510"/>
                  </a:lnTo>
                  <a:lnTo>
                    <a:pt x="138430" y="135890"/>
                  </a:lnTo>
                  <a:lnTo>
                    <a:pt x="146050" y="118110"/>
                  </a:lnTo>
                  <a:lnTo>
                    <a:pt x="153670" y="101600"/>
                  </a:lnTo>
                  <a:lnTo>
                    <a:pt x="161289" y="86360"/>
                  </a:lnTo>
                  <a:lnTo>
                    <a:pt x="168910" y="72390"/>
                  </a:lnTo>
                  <a:lnTo>
                    <a:pt x="177800" y="60960"/>
                  </a:lnTo>
                  <a:lnTo>
                    <a:pt x="185420" y="49530"/>
                  </a:lnTo>
                  <a:lnTo>
                    <a:pt x="193039" y="39370"/>
                  </a:lnTo>
                  <a:lnTo>
                    <a:pt x="201930" y="31750"/>
                  </a:lnTo>
                  <a:lnTo>
                    <a:pt x="209550" y="24130"/>
                  </a:lnTo>
                  <a:lnTo>
                    <a:pt x="246380" y="3810"/>
                  </a:lnTo>
                  <a:lnTo>
                    <a:pt x="267969" y="0"/>
                  </a:lnTo>
                  <a:lnTo>
                    <a:pt x="279400" y="0"/>
                  </a:lnTo>
                  <a:lnTo>
                    <a:pt x="293369" y="1270"/>
                  </a:lnTo>
                  <a:lnTo>
                    <a:pt x="308610" y="3810"/>
                  </a:lnTo>
                  <a:lnTo>
                    <a:pt x="322580" y="8890"/>
                  </a:lnTo>
                  <a:lnTo>
                    <a:pt x="327660" y="12700"/>
                  </a:lnTo>
                  <a:lnTo>
                    <a:pt x="334010" y="16510"/>
                  </a:lnTo>
                  <a:lnTo>
                    <a:pt x="340360" y="21590"/>
                  </a:lnTo>
                  <a:lnTo>
                    <a:pt x="346710" y="26670"/>
                  </a:lnTo>
                  <a:lnTo>
                    <a:pt x="351789" y="33020"/>
                  </a:lnTo>
                  <a:lnTo>
                    <a:pt x="356869" y="39370"/>
                  </a:lnTo>
                  <a:lnTo>
                    <a:pt x="361950" y="45720"/>
                  </a:lnTo>
                  <a:lnTo>
                    <a:pt x="367030" y="52070"/>
                  </a:lnTo>
                  <a:lnTo>
                    <a:pt x="372110" y="60960"/>
                  </a:lnTo>
                  <a:lnTo>
                    <a:pt x="375919" y="68580"/>
                  </a:lnTo>
                  <a:lnTo>
                    <a:pt x="379730" y="78740"/>
                  </a:lnTo>
                  <a:lnTo>
                    <a:pt x="383539" y="87630"/>
                  </a:lnTo>
                  <a:lnTo>
                    <a:pt x="388619" y="97790"/>
                  </a:lnTo>
                  <a:lnTo>
                    <a:pt x="391160" y="109220"/>
                  </a:lnTo>
                  <a:lnTo>
                    <a:pt x="394969" y="119380"/>
                  </a:lnTo>
                  <a:lnTo>
                    <a:pt x="397510" y="132080"/>
                  </a:lnTo>
                  <a:lnTo>
                    <a:pt x="400050" y="144780"/>
                  </a:lnTo>
                  <a:lnTo>
                    <a:pt x="402589" y="157480"/>
                  </a:lnTo>
                  <a:lnTo>
                    <a:pt x="406400" y="185420"/>
                  </a:lnTo>
                  <a:lnTo>
                    <a:pt x="408939" y="215900"/>
                  </a:lnTo>
                  <a:lnTo>
                    <a:pt x="410210" y="247650"/>
                  </a:lnTo>
                  <a:lnTo>
                    <a:pt x="411480" y="283210"/>
                  </a:lnTo>
                  <a:lnTo>
                    <a:pt x="411480" y="750570"/>
                  </a:lnTo>
                  <a:lnTo>
                    <a:pt x="261619" y="750570"/>
                  </a:lnTo>
                  <a:lnTo>
                    <a:pt x="261619" y="346710"/>
                  </a:lnTo>
                  <a:lnTo>
                    <a:pt x="260350" y="330200"/>
                  </a:lnTo>
                  <a:lnTo>
                    <a:pt x="260350" y="314960"/>
                  </a:lnTo>
                  <a:lnTo>
                    <a:pt x="259080" y="300990"/>
                  </a:lnTo>
                  <a:lnTo>
                    <a:pt x="257810" y="287020"/>
                  </a:lnTo>
                  <a:lnTo>
                    <a:pt x="255269" y="276860"/>
                  </a:lnTo>
                  <a:lnTo>
                    <a:pt x="254000" y="270510"/>
                  </a:lnTo>
                  <a:lnTo>
                    <a:pt x="252730" y="265430"/>
                  </a:lnTo>
                  <a:lnTo>
                    <a:pt x="251460" y="261620"/>
                  </a:lnTo>
                  <a:lnTo>
                    <a:pt x="250189" y="256540"/>
                  </a:lnTo>
                  <a:lnTo>
                    <a:pt x="248919" y="252730"/>
                  </a:lnTo>
                  <a:lnTo>
                    <a:pt x="247650" y="248920"/>
                  </a:lnTo>
                  <a:lnTo>
                    <a:pt x="245110" y="245110"/>
                  </a:lnTo>
                  <a:lnTo>
                    <a:pt x="243839" y="241300"/>
                  </a:lnTo>
                  <a:lnTo>
                    <a:pt x="242569" y="240030"/>
                  </a:lnTo>
                  <a:lnTo>
                    <a:pt x="240030" y="236220"/>
                  </a:lnTo>
                  <a:lnTo>
                    <a:pt x="238760" y="233680"/>
                  </a:lnTo>
                  <a:lnTo>
                    <a:pt x="236219" y="231140"/>
                  </a:lnTo>
                  <a:lnTo>
                    <a:pt x="233680" y="228600"/>
                  </a:lnTo>
                  <a:lnTo>
                    <a:pt x="231139" y="227330"/>
                  </a:lnTo>
                  <a:lnTo>
                    <a:pt x="228600" y="224790"/>
                  </a:lnTo>
                  <a:lnTo>
                    <a:pt x="226060" y="223520"/>
                  </a:lnTo>
                  <a:lnTo>
                    <a:pt x="220980" y="222250"/>
                  </a:lnTo>
                  <a:lnTo>
                    <a:pt x="215900" y="220980"/>
                  </a:lnTo>
                  <a:lnTo>
                    <a:pt x="209550" y="219710"/>
                  </a:lnTo>
                  <a:lnTo>
                    <a:pt x="203200" y="220980"/>
                  </a:lnTo>
                  <a:lnTo>
                    <a:pt x="199389" y="220980"/>
                  </a:lnTo>
                  <a:lnTo>
                    <a:pt x="196850" y="222250"/>
                  </a:lnTo>
                  <a:lnTo>
                    <a:pt x="193039" y="223520"/>
                  </a:lnTo>
                  <a:lnTo>
                    <a:pt x="190500" y="224790"/>
                  </a:lnTo>
                  <a:lnTo>
                    <a:pt x="187960" y="227330"/>
                  </a:lnTo>
                  <a:lnTo>
                    <a:pt x="185420" y="229870"/>
                  </a:lnTo>
                  <a:lnTo>
                    <a:pt x="181610" y="232410"/>
                  </a:lnTo>
                  <a:lnTo>
                    <a:pt x="179070" y="234950"/>
                  </a:lnTo>
                  <a:lnTo>
                    <a:pt x="176530" y="238760"/>
                  </a:lnTo>
                  <a:lnTo>
                    <a:pt x="173989" y="241300"/>
                  </a:lnTo>
                  <a:lnTo>
                    <a:pt x="172720" y="245110"/>
                  </a:lnTo>
                  <a:lnTo>
                    <a:pt x="170180" y="248920"/>
                  </a:lnTo>
                  <a:lnTo>
                    <a:pt x="167639" y="254000"/>
                  </a:lnTo>
                  <a:lnTo>
                    <a:pt x="165100" y="259080"/>
                  </a:lnTo>
                  <a:lnTo>
                    <a:pt x="163830" y="262890"/>
                  </a:lnTo>
                  <a:lnTo>
                    <a:pt x="161289" y="269240"/>
                  </a:lnTo>
                  <a:lnTo>
                    <a:pt x="160020" y="275590"/>
                  </a:lnTo>
                  <a:lnTo>
                    <a:pt x="158750" y="281940"/>
                  </a:lnTo>
                  <a:lnTo>
                    <a:pt x="156210" y="289560"/>
                  </a:lnTo>
                  <a:lnTo>
                    <a:pt x="154939" y="297180"/>
                  </a:lnTo>
                  <a:lnTo>
                    <a:pt x="153670" y="313690"/>
                  </a:lnTo>
                  <a:lnTo>
                    <a:pt x="151130" y="331470"/>
                  </a:lnTo>
                  <a:lnTo>
                    <a:pt x="149860" y="351790"/>
                  </a:lnTo>
                  <a:lnTo>
                    <a:pt x="149860" y="374650"/>
                  </a:lnTo>
                  <a:lnTo>
                    <a:pt x="148589" y="398780"/>
                  </a:lnTo>
                  <a:lnTo>
                    <a:pt x="148589" y="750570"/>
                  </a:lnTo>
                  <a:lnTo>
                    <a:pt x="0" y="750570"/>
                  </a:lnTo>
                  <a:lnTo>
                    <a:pt x="0" y="16510"/>
                  </a:lnTo>
                  <a:close/>
                </a:path>
              </a:pathLst>
            </a:custGeom>
            <a:ln w="1257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6802180" y="3114100"/>
            <a:ext cx="467359" cy="1026160"/>
            <a:chOff x="6802180" y="3114100"/>
            <a:chExt cx="467359" cy="1026160"/>
          </a:xfrm>
        </p:grpSpPr>
        <p:sp>
          <p:nvSpPr>
            <p:cNvPr id="17" name="object 17"/>
            <p:cNvSpPr/>
            <p:nvPr/>
          </p:nvSpPr>
          <p:spPr>
            <a:xfrm>
              <a:off x="6807199" y="3121659"/>
              <a:ext cx="457200" cy="1013460"/>
            </a:xfrm>
            <a:custGeom>
              <a:avLst/>
              <a:gdLst/>
              <a:ahLst/>
              <a:cxnLst/>
              <a:rect l="l" t="t" r="r" b="b"/>
              <a:pathLst>
                <a:path w="457200" h="1013460">
                  <a:moveTo>
                    <a:pt x="152400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152400" y="1013459"/>
                  </a:lnTo>
                  <a:lnTo>
                    <a:pt x="152400" y="821689"/>
                  </a:lnTo>
                  <a:lnTo>
                    <a:pt x="209550" y="718819"/>
                  </a:lnTo>
                  <a:lnTo>
                    <a:pt x="364733" y="718819"/>
                  </a:lnTo>
                  <a:lnTo>
                    <a:pt x="307340" y="535939"/>
                  </a:lnTo>
                  <a:lnTo>
                    <a:pt x="314909" y="521969"/>
                  </a:lnTo>
                  <a:lnTo>
                    <a:pt x="152400" y="521969"/>
                  </a:lnTo>
                  <a:lnTo>
                    <a:pt x="152400" y="0"/>
                  </a:lnTo>
                  <a:close/>
                </a:path>
                <a:path w="457200" h="1013460">
                  <a:moveTo>
                    <a:pt x="364733" y="718819"/>
                  </a:moveTo>
                  <a:lnTo>
                    <a:pt x="209550" y="718819"/>
                  </a:lnTo>
                  <a:lnTo>
                    <a:pt x="287020" y="1013459"/>
                  </a:lnTo>
                  <a:lnTo>
                    <a:pt x="457200" y="1013459"/>
                  </a:lnTo>
                  <a:lnTo>
                    <a:pt x="364733" y="718819"/>
                  </a:lnTo>
                  <a:close/>
                </a:path>
                <a:path w="457200" h="1013460">
                  <a:moveTo>
                    <a:pt x="447040" y="278129"/>
                  </a:moveTo>
                  <a:lnTo>
                    <a:pt x="264159" y="278129"/>
                  </a:lnTo>
                  <a:lnTo>
                    <a:pt x="152400" y="521969"/>
                  </a:lnTo>
                  <a:lnTo>
                    <a:pt x="314909" y="521969"/>
                  </a:lnTo>
                  <a:lnTo>
                    <a:pt x="447040" y="278129"/>
                  </a:lnTo>
                  <a:close/>
                </a:path>
              </a:pathLst>
            </a:custGeom>
            <a:solidFill>
              <a:srgbClr val="BFBFB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808469" y="3120389"/>
              <a:ext cx="454659" cy="1013460"/>
            </a:xfrm>
            <a:custGeom>
              <a:avLst/>
              <a:gdLst/>
              <a:ahLst/>
              <a:cxnLst/>
              <a:rect l="l" t="t" r="r" b="b"/>
              <a:pathLst>
                <a:path w="454659" h="1013460">
                  <a:moveTo>
                    <a:pt x="0" y="0"/>
                  </a:moveTo>
                  <a:lnTo>
                    <a:pt x="152400" y="0"/>
                  </a:lnTo>
                  <a:lnTo>
                    <a:pt x="152400" y="521970"/>
                  </a:lnTo>
                  <a:lnTo>
                    <a:pt x="262889" y="279400"/>
                  </a:lnTo>
                  <a:lnTo>
                    <a:pt x="447039" y="279400"/>
                  </a:lnTo>
                  <a:lnTo>
                    <a:pt x="307339" y="535940"/>
                  </a:lnTo>
                  <a:lnTo>
                    <a:pt x="454659" y="1013460"/>
                  </a:lnTo>
                  <a:lnTo>
                    <a:pt x="287020" y="1013460"/>
                  </a:lnTo>
                  <a:lnTo>
                    <a:pt x="208279" y="718820"/>
                  </a:lnTo>
                  <a:lnTo>
                    <a:pt x="152400" y="822960"/>
                  </a:lnTo>
                  <a:lnTo>
                    <a:pt x="152400" y="1013460"/>
                  </a:lnTo>
                  <a:lnTo>
                    <a:pt x="0" y="1013460"/>
                  </a:lnTo>
                  <a:lnTo>
                    <a:pt x="0" y="0"/>
                  </a:lnTo>
                  <a:close/>
                </a:path>
              </a:pathLst>
            </a:custGeom>
            <a:ln w="1257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7509570" y="3376990"/>
            <a:ext cx="942340" cy="1060450"/>
            <a:chOff x="7509570" y="3376990"/>
            <a:chExt cx="942340" cy="1060450"/>
          </a:xfrm>
        </p:grpSpPr>
        <p:sp>
          <p:nvSpPr>
            <p:cNvPr id="20" name="object 20"/>
            <p:cNvSpPr/>
            <p:nvPr/>
          </p:nvSpPr>
          <p:spPr>
            <a:xfrm>
              <a:off x="7514589" y="3399790"/>
              <a:ext cx="461009" cy="1032510"/>
            </a:xfrm>
            <a:custGeom>
              <a:avLst/>
              <a:gdLst/>
              <a:ahLst/>
              <a:cxnLst/>
              <a:rect l="l" t="t" r="r" b="b"/>
              <a:pathLst>
                <a:path w="461009" h="1032510">
                  <a:moveTo>
                    <a:pt x="21589" y="819150"/>
                  </a:moveTo>
                  <a:lnTo>
                    <a:pt x="33019" y="1016000"/>
                  </a:lnTo>
                  <a:lnTo>
                    <a:pt x="92709" y="1028700"/>
                  </a:lnTo>
                  <a:lnTo>
                    <a:pt x="133350" y="1032510"/>
                  </a:lnTo>
                  <a:lnTo>
                    <a:pt x="152400" y="1031240"/>
                  </a:lnTo>
                  <a:lnTo>
                    <a:pt x="201929" y="1016000"/>
                  </a:lnTo>
                  <a:lnTo>
                    <a:pt x="234950" y="989330"/>
                  </a:lnTo>
                  <a:lnTo>
                    <a:pt x="259079" y="952500"/>
                  </a:lnTo>
                  <a:lnTo>
                    <a:pt x="271779" y="918210"/>
                  </a:lnTo>
                  <a:lnTo>
                    <a:pt x="279400" y="897890"/>
                  </a:lnTo>
                  <a:lnTo>
                    <a:pt x="285750" y="873760"/>
                  </a:lnTo>
                  <a:lnTo>
                    <a:pt x="292100" y="845820"/>
                  </a:lnTo>
                  <a:lnTo>
                    <a:pt x="293756" y="838200"/>
                  </a:lnTo>
                  <a:lnTo>
                    <a:pt x="83819" y="838200"/>
                  </a:lnTo>
                  <a:lnTo>
                    <a:pt x="73659" y="836930"/>
                  </a:lnTo>
                  <a:lnTo>
                    <a:pt x="55879" y="834390"/>
                  </a:lnTo>
                  <a:lnTo>
                    <a:pt x="46989" y="829310"/>
                  </a:lnTo>
                  <a:lnTo>
                    <a:pt x="38100" y="828040"/>
                  </a:lnTo>
                  <a:lnTo>
                    <a:pt x="29209" y="824230"/>
                  </a:lnTo>
                  <a:lnTo>
                    <a:pt x="21589" y="819150"/>
                  </a:lnTo>
                  <a:close/>
                </a:path>
                <a:path w="461009" h="1032510">
                  <a:moveTo>
                    <a:pt x="157479" y="0"/>
                  </a:moveTo>
                  <a:lnTo>
                    <a:pt x="0" y="0"/>
                  </a:lnTo>
                  <a:lnTo>
                    <a:pt x="163829" y="735330"/>
                  </a:lnTo>
                  <a:lnTo>
                    <a:pt x="161289" y="748030"/>
                  </a:lnTo>
                  <a:lnTo>
                    <a:pt x="157479" y="762000"/>
                  </a:lnTo>
                  <a:lnTo>
                    <a:pt x="156209" y="773430"/>
                  </a:lnTo>
                  <a:lnTo>
                    <a:pt x="151129" y="784860"/>
                  </a:lnTo>
                  <a:lnTo>
                    <a:pt x="148589" y="793750"/>
                  </a:lnTo>
                  <a:lnTo>
                    <a:pt x="143509" y="802640"/>
                  </a:lnTo>
                  <a:lnTo>
                    <a:pt x="138429" y="812800"/>
                  </a:lnTo>
                  <a:lnTo>
                    <a:pt x="135889" y="816610"/>
                  </a:lnTo>
                  <a:lnTo>
                    <a:pt x="132079" y="821690"/>
                  </a:lnTo>
                  <a:lnTo>
                    <a:pt x="121919" y="829310"/>
                  </a:lnTo>
                  <a:lnTo>
                    <a:pt x="118109" y="833120"/>
                  </a:lnTo>
                  <a:lnTo>
                    <a:pt x="111759" y="835660"/>
                  </a:lnTo>
                  <a:lnTo>
                    <a:pt x="105409" y="836930"/>
                  </a:lnTo>
                  <a:lnTo>
                    <a:pt x="100329" y="838200"/>
                  </a:lnTo>
                  <a:lnTo>
                    <a:pt x="293756" y="838200"/>
                  </a:lnTo>
                  <a:lnTo>
                    <a:pt x="298450" y="816610"/>
                  </a:lnTo>
                  <a:lnTo>
                    <a:pt x="304800" y="784860"/>
                  </a:lnTo>
                  <a:lnTo>
                    <a:pt x="363694" y="488950"/>
                  </a:lnTo>
                  <a:lnTo>
                    <a:pt x="238759" y="488950"/>
                  </a:lnTo>
                  <a:lnTo>
                    <a:pt x="157479" y="0"/>
                  </a:lnTo>
                  <a:close/>
                </a:path>
                <a:path w="461009" h="1032510">
                  <a:moveTo>
                    <a:pt x="461009" y="0"/>
                  </a:moveTo>
                  <a:lnTo>
                    <a:pt x="312419" y="0"/>
                  </a:lnTo>
                  <a:lnTo>
                    <a:pt x="238759" y="488950"/>
                  </a:lnTo>
                  <a:lnTo>
                    <a:pt x="363694" y="488950"/>
                  </a:lnTo>
                  <a:lnTo>
                    <a:pt x="461009" y="0"/>
                  </a:lnTo>
                  <a:close/>
                </a:path>
              </a:pathLst>
            </a:custGeom>
            <a:solidFill>
              <a:srgbClr val="BFBFB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515859" y="3399790"/>
              <a:ext cx="458470" cy="1031240"/>
            </a:xfrm>
            <a:custGeom>
              <a:avLst/>
              <a:gdLst/>
              <a:ahLst/>
              <a:cxnLst/>
              <a:rect l="l" t="t" r="r" b="b"/>
              <a:pathLst>
                <a:path w="458470" h="1031239">
                  <a:moveTo>
                    <a:pt x="0" y="0"/>
                  </a:moveTo>
                  <a:lnTo>
                    <a:pt x="157480" y="0"/>
                  </a:lnTo>
                  <a:lnTo>
                    <a:pt x="237490" y="487680"/>
                  </a:lnTo>
                  <a:lnTo>
                    <a:pt x="312420" y="0"/>
                  </a:lnTo>
                  <a:lnTo>
                    <a:pt x="458470" y="0"/>
                  </a:lnTo>
                  <a:lnTo>
                    <a:pt x="304800" y="784860"/>
                  </a:lnTo>
                  <a:lnTo>
                    <a:pt x="298450" y="816610"/>
                  </a:lnTo>
                  <a:lnTo>
                    <a:pt x="290830" y="845820"/>
                  </a:lnTo>
                  <a:lnTo>
                    <a:pt x="284480" y="872490"/>
                  </a:lnTo>
                  <a:lnTo>
                    <a:pt x="278130" y="896620"/>
                  </a:lnTo>
                  <a:lnTo>
                    <a:pt x="271780" y="918210"/>
                  </a:lnTo>
                  <a:lnTo>
                    <a:pt x="264160" y="935990"/>
                  </a:lnTo>
                  <a:lnTo>
                    <a:pt x="257810" y="952500"/>
                  </a:lnTo>
                  <a:lnTo>
                    <a:pt x="254000" y="958850"/>
                  </a:lnTo>
                  <a:lnTo>
                    <a:pt x="250190" y="965200"/>
                  </a:lnTo>
                  <a:lnTo>
                    <a:pt x="245110" y="974090"/>
                  </a:lnTo>
                  <a:lnTo>
                    <a:pt x="241300" y="981710"/>
                  </a:lnTo>
                  <a:lnTo>
                    <a:pt x="234950" y="988060"/>
                  </a:lnTo>
                  <a:lnTo>
                    <a:pt x="228600" y="994410"/>
                  </a:lnTo>
                  <a:lnTo>
                    <a:pt x="222250" y="1000760"/>
                  </a:lnTo>
                  <a:lnTo>
                    <a:pt x="215900" y="1005840"/>
                  </a:lnTo>
                  <a:lnTo>
                    <a:pt x="201930" y="1014730"/>
                  </a:lnTo>
                  <a:lnTo>
                    <a:pt x="186690" y="1022350"/>
                  </a:lnTo>
                  <a:lnTo>
                    <a:pt x="170180" y="1027430"/>
                  </a:lnTo>
                  <a:lnTo>
                    <a:pt x="152400" y="1031240"/>
                  </a:lnTo>
                  <a:lnTo>
                    <a:pt x="132080" y="1031240"/>
                  </a:lnTo>
                  <a:lnTo>
                    <a:pt x="114300" y="1031240"/>
                  </a:lnTo>
                  <a:lnTo>
                    <a:pt x="91440" y="1027430"/>
                  </a:lnTo>
                  <a:lnTo>
                    <a:pt x="64770" y="1022350"/>
                  </a:lnTo>
                  <a:lnTo>
                    <a:pt x="33020" y="1014730"/>
                  </a:lnTo>
                  <a:lnTo>
                    <a:pt x="21590" y="819150"/>
                  </a:lnTo>
                  <a:lnTo>
                    <a:pt x="29210" y="822960"/>
                  </a:lnTo>
                  <a:lnTo>
                    <a:pt x="38100" y="826770"/>
                  </a:lnTo>
                  <a:lnTo>
                    <a:pt x="45720" y="830580"/>
                  </a:lnTo>
                  <a:lnTo>
                    <a:pt x="54610" y="833120"/>
                  </a:lnTo>
                  <a:lnTo>
                    <a:pt x="64770" y="835660"/>
                  </a:lnTo>
                  <a:lnTo>
                    <a:pt x="73660" y="836930"/>
                  </a:lnTo>
                  <a:lnTo>
                    <a:pt x="82550" y="838200"/>
                  </a:lnTo>
                  <a:lnTo>
                    <a:pt x="92710" y="838200"/>
                  </a:lnTo>
                  <a:lnTo>
                    <a:pt x="99060" y="836930"/>
                  </a:lnTo>
                  <a:lnTo>
                    <a:pt x="105410" y="836930"/>
                  </a:lnTo>
                  <a:lnTo>
                    <a:pt x="110490" y="834390"/>
                  </a:lnTo>
                  <a:lnTo>
                    <a:pt x="116840" y="833120"/>
                  </a:lnTo>
                  <a:lnTo>
                    <a:pt x="121920" y="829310"/>
                  </a:lnTo>
                  <a:lnTo>
                    <a:pt x="127000" y="825500"/>
                  </a:lnTo>
                  <a:lnTo>
                    <a:pt x="130810" y="820420"/>
                  </a:lnTo>
                  <a:lnTo>
                    <a:pt x="135890" y="815340"/>
                  </a:lnTo>
                  <a:lnTo>
                    <a:pt x="137160" y="812800"/>
                  </a:lnTo>
                  <a:lnTo>
                    <a:pt x="139700" y="808990"/>
                  </a:lnTo>
                  <a:lnTo>
                    <a:pt x="143510" y="801370"/>
                  </a:lnTo>
                  <a:lnTo>
                    <a:pt x="147320" y="793750"/>
                  </a:lnTo>
                  <a:lnTo>
                    <a:pt x="151130" y="783590"/>
                  </a:lnTo>
                  <a:lnTo>
                    <a:pt x="153670" y="772160"/>
                  </a:lnTo>
                  <a:lnTo>
                    <a:pt x="157480" y="760730"/>
                  </a:lnTo>
                  <a:lnTo>
                    <a:pt x="160020" y="748030"/>
                  </a:lnTo>
                  <a:lnTo>
                    <a:pt x="162560" y="734060"/>
                  </a:lnTo>
                  <a:lnTo>
                    <a:pt x="0" y="0"/>
                  </a:lnTo>
                  <a:close/>
                </a:path>
              </a:pathLst>
            </a:custGeom>
            <a:ln w="1257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998459" y="3383280"/>
              <a:ext cx="447040" cy="768350"/>
            </a:xfrm>
            <a:custGeom>
              <a:avLst/>
              <a:gdLst/>
              <a:ahLst/>
              <a:cxnLst/>
              <a:rect l="l" t="t" r="r" b="b"/>
              <a:pathLst>
                <a:path w="447040" h="768350">
                  <a:moveTo>
                    <a:pt x="222250" y="0"/>
                  </a:moveTo>
                  <a:lnTo>
                    <a:pt x="196850" y="1270"/>
                  </a:lnTo>
                  <a:lnTo>
                    <a:pt x="173990" y="7620"/>
                  </a:lnTo>
                  <a:lnTo>
                    <a:pt x="151130" y="15240"/>
                  </a:lnTo>
                  <a:lnTo>
                    <a:pt x="130810" y="27940"/>
                  </a:lnTo>
                  <a:lnTo>
                    <a:pt x="120650" y="33020"/>
                  </a:lnTo>
                  <a:lnTo>
                    <a:pt x="92710" y="60960"/>
                  </a:lnTo>
                  <a:lnTo>
                    <a:pt x="83820" y="71120"/>
                  </a:lnTo>
                  <a:lnTo>
                    <a:pt x="76200" y="83820"/>
                  </a:lnTo>
                  <a:lnTo>
                    <a:pt x="67310" y="96520"/>
                  </a:lnTo>
                  <a:lnTo>
                    <a:pt x="59690" y="109220"/>
                  </a:lnTo>
                  <a:lnTo>
                    <a:pt x="45720" y="137160"/>
                  </a:lnTo>
                  <a:lnTo>
                    <a:pt x="40640" y="152400"/>
                  </a:lnTo>
                  <a:lnTo>
                    <a:pt x="33020" y="167640"/>
                  </a:lnTo>
                  <a:lnTo>
                    <a:pt x="22860" y="198120"/>
                  </a:lnTo>
                  <a:lnTo>
                    <a:pt x="19050" y="215900"/>
                  </a:lnTo>
                  <a:lnTo>
                    <a:pt x="11430" y="248920"/>
                  </a:lnTo>
                  <a:lnTo>
                    <a:pt x="3810" y="306070"/>
                  </a:lnTo>
                  <a:lnTo>
                    <a:pt x="2540" y="344170"/>
                  </a:lnTo>
                  <a:lnTo>
                    <a:pt x="0" y="386080"/>
                  </a:lnTo>
                  <a:lnTo>
                    <a:pt x="2540" y="430530"/>
                  </a:lnTo>
                  <a:lnTo>
                    <a:pt x="2614" y="452120"/>
                  </a:lnTo>
                  <a:lnTo>
                    <a:pt x="3810" y="472440"/>
                  </a:lnTo>
                  <a:lnTo>
                    <a:pt x="6350" y="490220"/>
                  </a:lnTo>
                  <a:lnTo>
                    <a:pt x="10160" y="511810"/>
                  </a:lnTo>
                  <a:lnTo>
                    <a:pt x="15240" y="530860"/>
                  </a:lnTo>
                  <a:lnTo>
                    <a:pt x="17780" y="549910"/>
                  </a:lnTo>
                  <a:lnTo>
                    <a:pt x="22860" y="566420"/>
                  </a:lnTo>
                  <a:lnTo>
                    <a:pt x="27940" y="584200"/>
                  </a:lnTo>
                  <a:lnTo>
                    <a:pt x="33020" y="600710"/>
                  </a:lnTo>
                  <a:lnTo>
                    <a:pt x="40640" y="617220"/>
                  </a:lnTo>
                  <a:lnTo>
                    <a:pt x="46990" y="633730"/>
                  </a:lnTo>
                  <a:lnTo>
                    <a:pt x="54610" y="648970"/>
                  </a:lnTo>
                  <a:lnTo>
                    <a:pt x="86360" y="699770"/>
                  </a:lnTo>
                  <a:lnTo>
                    <a:pt x="119380" y="731520"/>
                  </a:lnTo>
                  <a:lnTo>
                    <a:pt x="157480" y="755650"/>
                  </a:lnTo>
                  <a:lnTo>
                    <a:pt x="199390" y="765810"/>
                  </a:lnTo>
                  <a:lnTo>
                    <a:pt x="223520" y="768350"/>
                  </a:lnTo>
                  <a:lnTo>
                    <a:pt x="248920" y="765810"/>
                  </a:lnTo>
                  <a:lnTo>
                    <a:pt x="273050" y="760730"/>
                  </a:lnTo>
                  <a:lnTo>
                    <a:pt x="295910" y="751840"/>
                  </a:lnTo>
                  <a:lnTo>
                    <a:pt x="316230" y="740410"/>
                  </a:lnTo>
                  <a:lnTo>
                    <a:pt x="326390" y="731520"/>
                  </a:lnTo>
                  <a:lnTo>
                    <a:pt x="336550" y="725170"/>
                  </a:lnTo>
                  <a:lnTo>
                    <a:pt x="355600" y="706120"/>
                  </a:lnTo>
                  <a:lnTo>
                    <a:pt x="363220" y="695960"/>
                  </a:lnTo>
                  <a:lnTo>
                    <a:pt x="372110" y="684530"/>
                  </a:lnTo>
                  <a:lnTo>
                    <a:pt x="387350" y="659130"/>
                  </a:lnTo>
                  <a:lnTo>
                    <a:pt x="396240" y="645160"/>
                  </a:lnTo>
                  <a:lnTo>
                    <a:pt x="401320" y="629920"/>
                  </a:lnTo>
                  <a:lnTo>
                    <a:pt x="408940" y="615950"/>
                  </a:lnTo>
                  <a:lnTo>
                    <a:pt x="419100" y="585470"/>
                  </a:lnTo>
                  <a:lnTo>
                    <a:pt x="421444" y="577850"/>
                  </a:lnTo>
                  <a:lnTo>
                    <a:pt x="219710" y="577850"/>
                  </a:lnTo>
                  <a:lnTo>
                    <a:pt x="215900" y="576580"/>
                  </a:lnTo>
                  <a:lnTo>
                    <a:pt x="212090" y="576580"/>
                  </a:lnTo>
                  <a:lnTo>
                    <a:pt x="208280" y="575310"/>
                  </a:lnTo>
                  <a:lnTo>
                    <a:pt x="205740" y="572770"/>
                  </a:lnTo>
                  <a:lnTo>
                    <a:pt x="201930" y="571500"/>
                  </a:lnTo>
                  <a:lnTo>
                    <a:pt x="196850" y="568960"/>
                  </a:lnTo>
                  <a:lnTo>
                    <a:pt x="190500" y="562610"/>
                  </a:lnTo>
                  <a:lnTo>
                    <a:pt x="187960" y="558800"/>
                  </a:lnTo>
                  <a:lnTo>
                    <a:pt x="184150" y="553720"/>
                  </a:lnTo>
                  <a:lnTo>
                    <a:pt x="181610" y="551180"/>
                  </a:lnTo>
                  <a:lnTo>
                    <a:pt x="180340" y="547370"/>
                  </a:lnTo>
                  <a:lnTo>
                    <a:pt x="175260" y="541020"/>
                  </a:lnTo>
                  <a:lnTo>
                    <a:pt x="170180" y="530860"/>
                  </a:lnTo>
                  <a:lnTo>
                    <a:pt x="165100" y="518160"/>
                  </a:lnTo>
                  <a:lnTo>
                    <a:pt x="163830" y="511810"/>
                  </a:lnTo>
                  <a:lnTo>
                    <a:pt x="161290" y="502920"/>
                  </a:lnTo>
                  <a:lnTo>
                    <a:pt x="157480" y="487680"/>
                  </a:lnTo>
                  <a:lnTo>
                    <a:pt x="152400" y="452120"/>
                  </a:lnTo>
                  <a:lnTo>
                    <a:pt x="151059" y="430530"/>
                  </a:lnTo>
                  <a:lnTo>
                    <a:pt x="148590" y="386080"/>
                  </a:lnTo>
                  <a:lnTo>
                    <a:pt x="149860" y="361950"/>
                  </a:lnTo>
                  <a:lnTo>
                    <a:pt x="151130" y="340360"/>
                  </a:lnTo>
                  <a:lnTo>
                    <a:pt x="152400" y="320040"/>
                  </a:lnTo>
                  <a:lnTo>
                    <a:pt x="154940" y="299720"/>
                  </a:lnTo>
                  <a:lnTo>
                    <a:pt x="158750" y="284480"/>
                  </a:lnTo>
                  <a:lnTo>
                    <a:pt x="161290" y="267970"/>
                  </a:lnTo>
                  <a:lnTo>
                    <a:pt x="163830" y="260350"/>
                  </a:lnTo>
                  <a:lnTo>
                    <a:pt x="167640" y="254000"/>
                  </a:lnTo>
                  <a:lnTo>
                    <a:pt x="167640" y="247650"/>
                  </a:lnTo>
                  <a:lnTo>
                    <a:pt x="170180" y="241300"/>
                  </a:lnTo>
                  <a:lnTo>
                    <a:pt x="172720" y="236220"/>
                  </a:lnTo>
                  <a:lnTo>
                    <a:pt x="180340" y="223520"/>
                  </a:lnTo>
                  <a:lnTo>
                    <a:pt x="182880" y="220980"/>
                  </a:lnTo>
                  <a:lnTo>
                    <a:pt x="187960" y="210820"/>
                  </a:lnTo>
                  <a:lnTo>
                    <a:pt x="193040" y="208280"/>
                  </a:lnTo>
                  <a:lnTo>
                    <a:pt x="194310" y="205740"/>
                  </a:lnTo>
                  <a:lnTo>
                    <a:pt x="205740" y="198120"/>
                  </a:lnTo>
                  <a:lnTo>
                    <a:pt x="208280" y="196850"/>
                  </a:lnTo>
                  <a:lnTo>
                    <a:pt x="215900" y="194310"/>
                  </a:lnTo>
                  <a:lnTo>
                    <a:pt x="224790" y="193040"/>
                  </a:lnTo>
                  <a:lnTo>
                    <a:pt x="423949" y="193040"/>
                  </a:lnTo>
                  <a:lnTo>
                    <a:pt x="421640" y="182880"/>
                  </a:lnTo>
                  <a:lnTo>
                    <a:pt x="410210" y="154940"/>
                  </a:lnTo>
                  <a:lnTo>
                    <a:pt x="398780" y="128270"/>
                  </a:lnTo>
                  <a:lnTo>
                    <a:pt x="391160" y="113030"/>
                  </a:lnTo>
                  <a:lnTo>
                    <a:pt x="383540" y="96520"/>
                  </a:lnTo>
                  <a:lnTo>
                    <a:pt x="365760" y="71120"/>
                  </a:lnTo>
                  <a:lnTo>
                    <a:pt x="355600" y="60960"/>
                  </a:lnTo>
                  <a:lnTo>
                    <a:pt x="345440" y="49530"/>
                  </a:lnTo>
                  <a:lnTo>
                    <a:pt x="325120" y="31750"/>
                  </a:lnTo>
                  <a:lnTo>
                    <a:pt x="313690" y="25400"/>
                  </a:lnTo>
                  <a:lnTo>
                    <a:pt x="302260" y="17780"/>
                  </a:lnTo>
                  <a:lnTo>
                    <a:pt x="276860" y="7620"/>
                  </a:lnTo>
                  <a:lnTo>
                    <a:pt x="250190" y="2540"/>
                  </a:lnTo>
                  <a:lnTo>
                    <a:pt x="222250" y="0"/>
                  </a:lnTo>
                  <a:close/>
                </a:path>
                <a:path w="447040" h="768350">
                  <a:moveTo>
                    <a:pt x="423949" y="193040"/>
                  </a:moveTo>
                  <a:lnTo>
                    <a:pt x="228600" y="193040"/>
                  </a:lnTo>
                  <a:lnTo>
                    <a:pt x="236220" y="195580"/>
                  </a:lnTo>
                  <a:lnTo>
                    <a:pt x="238760" y="196850"/>
                  </a:lnTo>
                  <a:lnTo>
                    <a:pt x="243840" y="198120"/>
                  </a:lnTo>
                  <a:lnTo>
                    <a:pt x="246380" y="200660"/>
                  </a:lnTo>
                  <a:lnTo>
                    <a:pt x="250190" y="203200"/>
                  </a:lnTo>
                  <a:lnTo>
                    <a:pt x="252730" y="205740"/>
                  </a:lnTo>
                  <a:lnTo>
                    <a:pt x="256540" y="208280"/>
                  </a:lnTo>
                  <a:lnTo>
                    <a:pt x="259080" y="210820"/>
                  </a:lnTo>
                  <a:lnTo>
                    <a:pt x="261620" y="215900"/>
                  </a:lnTo>
                  <a:lnTo>
                    <a:pt x="269240" y="223520"/>
                  </a:lnTo>
                  <a:lnTo>
                    <a:pt x="270510" y="229870"/>
                  </a:lnTo>
                  <a:lnTo>
                    <a:pt x="276860" y="240030"/>
                  </a:lnTo>
                  <a:lnTo>
                    <a:pt x="278130" y="246380"/>
                  </a:lnTo>
                  <a:lnTo>
                    <a:pt x="281940" y="252730"/>
                  </a:lnTo>
                  <a:lnTo>
                    <a:pt x="283210" y="260350"/>
                  </a:lnTo>
                  <a:lnTo>
                    <a:pt x="285750" y="266700"/>
                  </a:lnTo>
                  <a:lnTo>
                    <a:pt x="287020" y="274320"/>
                  </a:lnTo>
                  <a:lnTo>
                    <a:pt x="289560" y="281940"/>
                  </a:lnTo>
                  <a:lnTo>
                    <a:pt x="294640" y="317500"/>
                  </a:lnTo>
                  <a:lnTo>
                    <a:pt x="295910" y="337820"/>
                  </a:lnTo>
                  <a:lnTo>
                    <a:pt x="297180" y="359410"/>
                  </a:lnTo>
                  <a:lnTo>
                    <a:pt x="297180" y="407670"/>
                  </a:lnTo>
                  <a:lnTo>
                    <a:pt x="295830" y="431800"/>
                  </a:lnTo>
                  <a:lnTo>
                    <a:pt x="294640" y="450850"/>
                  </a:lnTo>
                  <a:lnTo>
                    <a:pt x="292100" y="471170"/>
                  </a:lnTo>
                  <a:lnTo>
                    <a:pt x="288290" y="488950"/>
                  </a:lnTo>
                  <a:lnTo>
                    <a:pt x="287020" y="496570"/>
                  </a:lnTo>
                  <a:lnTo>
                    <a:pt x="285750" y="505460"/>
                  </a:lnTo>
                  <a:lnTo>
                    <a:pt x="283210" y="511810"/>
                  </a:lnTo>
                  <a:lnTo>
                    <a:pt x="281940" y="519430"/>
                  </a:lnTo>
                  <a:lnTo>
                    <a:pt x="278130" y="525780"/>
                  </a:lnTo>
                  <a:lnTo>
                    <a:pt x="276860" y="530860"/>
                  </a:lnTo>
                  <a:lnTo>
                    <a:pt x="274320" y="537210"/>
                  </a:lnTo>
                  <a:lnTo>
                    <a:pt x="271780" y="541020"/>
                  </a:lnTo>
                  <a:lnTo>
                    <a:pt x="269240" y="547370"/>
                  </a:lnTo>
                  <a:lnTo>
                    <a:pt x="265430" y="551180"/>
                  </a:lnTo>
                  <a:lnTo>
                    <a:pt x="261620" y="553720"/>
                  </a:lnTo>
                  <a:lnTo>
                    <a:pt x="259080" y="560070"/>
                  </a:lnTo>
                  <a:lnTo>
                    <a:pt x="256540" y="563880"/>
                  </a:lnTo>
                  <a:lnTo>
                    <a:pt x="252730" y="566420"/>
                  </a:lnTo>
                  <a:lnTo>
                    <a:pt x="250190" y="568960"/>
                  </a:lnTo>
                  <a:lnTo>
                    <a:pt x="246380" y="571500"/>
                  </a:lnTo>
                  <a:lnTo>
                    <a:pt x="238760" y="575310"/>
                  </a:lnTo>
                  <a:lnTo>
                    <a:pt x="234950" y="576580"/>
                  </a:lnTo>
                  <a:lnTo>
                    <a:pt x="231140" y="576580"/>
                  </a:lnTo>
                  <a:lnTo>
                    <a:pt x="227330" y="577850"/>
                  </a:lnTo>
                  <a:lnTo>
                    <a:pt x="421444" y="577850"/>
                  </a:lnTo>
                  <a:lnTo>
                    <a:pt x="424180" y="568960"/>
                  </a:lnTo>
                  <a:lnTo>
                    <a:pt x="435610" y="518160"/>
                  </a:lnTo>
                  <a:lnTo>
                    <a:pt x="443230" y="462280"/>
                  </a:lnTo>
                  <a:lnTo>
                    <a:pt x="447040" y="424180"/>
                  </a:lnTo>
                  <a:lnTo>
                    <a:pt x="447040" y="344170"/>
                  </a:lnTo>
                  <a:lnTo>
                    <a:pt x="444500" y="309880"/>
                  </a:lnTo>
                  <a:lnTo>
                    <a:pt x="440690" y="274320"/>
                  </a:lnTo>
                  <a:lnTo>
                    <a:pt x="435610" y="243840"/>
                  </a:lnTo>
                  <a:lnTo>
                    <a:pt x="427990" y="210820"/>
                  </a:lnTo>
                  <a:lnTo>
                    <a:pt x="423949" y="193040"/>
                  </a:lnTo>
                  <a:close/>
                </a:path>
              </a:pathLst>
            </a:custGeom>
            <a:solidFill>
              <a:srgbClr val="BFBFB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998459" y="3383280"/>
              <a:ext cx="447040" cy="767080"/>
            </a:xfrm>
            <a:custGeom>
              <a:avLst/>
              <a:gdLst/>
              <a:ahLst/>
              <a:cxnLst/>
              <a:rect l="l" t="t" r="r" b="b"/>
              <a:pathLst>
                <a:path w="447040" h="767079">
                  <a:moveTo>
                    <a:pt x="0" y="386080"/>
                  </a:moveTo>
                  <a:lnTo>
                    <a:pt x="1270" y="344170"/>
                  </a:lnTo>
                  <a:lnTo>
                    <a:pt x="3810" y="304800"/>
                  </a:lnTo>
                  <a:lnTo>
                    <a:pt x="6350" y="285750"/>
                  </a:lnTo>
                  <a:lnTo>
                    <a:pt x="8890" y="267970"/>
                  </a:lnTo>
                  <a:lnTo>
                    <a:pt x="11430" y="248920"/>
                  </a:lnTo>
                  <a:lnTo>
                    <a:pt x="15240" y="232410"/>
                  </a:lnTo>
                  <a:lnTo>
                    <a:pt x="19050" y="214630"/>
                  </a:lnTo>
                  <a:lnTo>
                    <a:pt x="24130" y="198120"/>
                  </a:lnTo>
                  <a:lnTo>
                    <a:pt x="29210" y="182880"/>
                  </a:lnTo>
                  <a:lnTo>
                    <a:pt x="34290" y="166370"/>
                  </a:lnTo>
                  <a:lnTo>
                    <a:pt x="39370" y="151130"/>
                  </a:lnTo>
                  <a:lnTo>
                    <a:pt x="46990" y="137160"/>
                  </a:lnTo>
                  <a:lnTo>
                    <a:pt x="60960" y="109220"/>
                  </a:lnTo>
                  <a:lnTo>
                    <a:pt x="68580" y="95250"/>
                  </a:lnTo>
                  <a:lnTo>
                    <a:pt x="76200" y="82550"/>
                  </a:lnTo>
                  <a:lnTo>
                    <a:pt x="85090" y="71120"/>
                  </a:lnTo>
                  <a:lnTo>
                    <a:pt x="92710" y="60960"/>
                  </a:lnTo>
                  <a:lnTo>
                    <a:pt x="102870" y="52070"/>
                  </a:lnTo>
                  <a:lnTo>
                    <a:pt x="111760" y="41910"/>
                  </a:lnTo>
                  <a:lnTo>
                    <a:pt x="121920" y="34290"/>
                  </a:lnTo>
                  <a:lnTo>
                    <a:pt x="173990" y="6350"/>
                  </a:lnTo>
                  <a:lnTo>
                    <a:pt x="223520" y="0"/>
                  </a:lnTo>
                  <a:lnTo>
                    <a:pt x="251460" y="1270"/>
                  </a:lnTo>
                  <a:lnTo>
                    <a:pt x="302260" y="17780"/>
                  </a:lnTo>
                  <a:lnTo>
                    <a:pt x="336550" y="40640"/>
                  </a:lnTo>
                  <a:lnTo>
                    <a:pt x="365760" y="71120"/>
                  </a:lnTo>
                  <a:lnTo>
                    <a:pt x="391160" y="111760"/>
                  </a:lnTo>
                  <a:lnTo>
                    <a:pt x="400050" y="127000"/>
                  </a:lnTo>
                  <a:lnTo>
                    <a:pt x="410210" y="154940"/>
                  </a:lnTo>
                  <a:lnTo>
                    <a:pt x="420370" y="181610"/>
                  </a:lnTo>
                  <a:lnTo>
                    <a:pt x="429260" y="212090"/>
                  </a:lnTo>
                  <a:lnTo>
                    <a:pt x="435610" y="242570"/>
                  </a:lnTo>
                  <a:lnTo>
                    <a:pt x="440690" y="275590"/>
                  </a:lnTo>
                  <a:lnTo>
                    <a:pt x="444500" y="308610"/>
                  </a:lnTo>
                  <a:lnTo>
                    <a:pt x="447040" y="344170"/>
                  </a:lnTo>
                  <a:lnTo>
                    <a:pt x="447040" y="381000"/>
                  </a:lnTo>
                  <a:lnTo>
                    <a:pt x="447040" y="422910"/>
                  </a:lnTo>
                  <a:lnTo>
                    <a:pt x="444500" y="462280"/>
                  </a:lnTo>
                  <a:lnTo>
                    <a:pt x="439420" y="499110"/>
                  </a:lnTo>
                  <a:lnTo>
                    <a:pt x="436880" y="518160"/>
                  </a:lnTo>
                  <a:lnTo>
                    <a:pt x="424180" y="568960"/>
                  </a:lnTo>
                  <a:lnTo>
                    <a:pt x="407670" y="615950"/>
                  </a:lnTo>
                  <a:lnTo>
                    <a:pt x="402590" y="631190"/>
                  </a:lnTo>
                  <a:lnTo>
                    <a:pt x="396240" y="645160"/>
                  </a:lnTo>
                  <a:lnTo>
                    <a:pt x="388620" y="657860"/>
                  </a:lnTo>
                  <a:lnTo>
                    <a:pt x="381000" y="671830"/>
                  </a:lnTo>
                  <a:lnTo>
                    <a:pt x="355600" y="706120"/>
                  </a:lnTo>
                  <a:lnTo>
                    <a:pt x="327660" y="732790"/>
                  </a:lnTo>
                  <a:lnTo>
                    <a:pt x="273050" y="759460"/>
                  </a:lnTo>
                  <a:lnTo>
                    <a:pt x="223520" y="767080"/>
                  </a:lnTo>
                  <a:lnTo>
                    <a:pt x="200660" y="765810"/>
                  </a:lnTo>
                  <a:lnTo>
                    <a:pt x="157480" y="754380"/>
                  </a:lnTo>
                  <a:lnTo>
                    <a:pt x="120650" y="731520"/>
                  </a:lnTo>
                  <a:lnTo>
                    <a:pt x="86360" y="698500"/>
                  </a:lnTo>
                  <a:lnTo>
                    <a:pt x="63500" y="662940"/>
                  </a:lnTo>
                  <a:lnTo>
                    <a:pt x="54610" y="648970"/>
                  </a:lnTo>
                  <a:lnTo>
                    <a:pt x="46990" y="632460"/>
                  </a:lnTo>
                  <a:lnTo>
                    <a:pt x="40640" y="617220"/>
                  </a:lnTo>
                  <a:lnTo>
                    <a:pt x="34290" y="600710"/>
                  </a:lnTo>
                  <a:lnTo>
                    <a:pt x="27940" y="584200"/>
                  </a:lnTo>
                  <a:lnTo>
                    <a:pt x="22860" y="566420"/>
                  </a:lnTo>
                  <a:lnTo>
                    <a:pt x="17780" y="548640"/>
                  </a:lnTo>
                  <a:lnTo>
                    <a:pt x="13970" y="529590"/>
                  </a:lnTo>
                  <a:lnTo>
                    <a:pt x="10160" y="511810"/>
                  </a:lnTo>
                  <a:lnTo>
                    <a:pt x="7620" y="491490"/>
                  </a:lnTo>
                  <a:lnTo>
                    <a:pt x="5080" y="471170"/>
                  </a:lnTo>
                  <a:lnTo>
                    <a:pt x="2540" y="450850"/>
                  </a:lnTo>
                  <a:lnTo>
                    <a:pt x="1270" y="429260"/>
                  </a:lnTo>
                  <a:lnTo>
                    <a:pt x="0" y="386080"/>
                  </a:lnTo>
                  <a:close/>
                </a:path>
                <a:path w="447040" h="767079">
                  <a:moveTo>
                    <a:pt x="149860" y="384810"/>
                  </a:moveTo>
                  <a:lnTo>
                    <a:pt x="149860" y="408940"/>
                  </a:lnTo>
                  <a:lnTo>
                    <a:pt x="151130" y="430530"/>
                  </a:lnTo>
                  <a:lnTo>
                    <a:pt x="152400" y="450850"/>
                  </a:lnTo>
                  <a:lnTo>
                    <a:pt x="154940" y="469900"/>
                  </a:lnTo>
                  <a:lnTo>
                    <a:pt x="158750" y="487680"/>
                  </a:lnTo>
                  <a:lnTo>
                    <a:pt x="162560" y="502920"/>
                  </a:lnTo>
                  <a:lnTo>
                    <a:pt x="163830" y="510540"/>
                  </a:lnTo>
                  <a:lnTo>
                    <a:pt x="166370" y="518160"/>
                  </a:lnTo>
                  <a:lnTo>
                    <a:pt x="168910" y="523240"/>
                  </a:lnTo>
                  <a:lnTo>
                    <a:pt x="171450" y="529590"/>
                  </a:lnTo>
                  <a:lnTo>
                    <a:pt x="176530" y="541020"/>
                  </a:lnTo>
                  <a:lnTo>
                    <a:pt x="179070" y="546100"/>
                  </a:lnTo>
                  <a:lnTo>
                    <a:pt x="182880" y="551180"/>
                  </a:lnTo>
                  <a:lnTo>
                    <a:pt x="185420" y="554990"/>
                  </a:lnTo>
                  <a:lnTo>
                    <a:pt x="187960" y="558800"/>
                  </a:lnTo>
                  <a:lnTo>
                    <a:pt x="191770" y="561340"/>
                  </a:lnTo>
                  <a:lnTo>
                    <a:pt x="194310" y="565150"/>
                  </a:lnTo>
                  <a:lnTo>
                    <a:pt x="198120" y="567690"/>
                  </a:lnTo>
                  <a:lnTo>
                    <a:pt x="201930" y="570230"/>
                  </a:lnTo>
                  <a:lnTo>
                    <a:pt x="205740" y="571500"/>
                  </a:lnTo>
                  <a:lnTo>
                    <a:pt x="208280" y="574040"/>
                  </a:lnTo>
                  <a:lnTo>
                    <a:pt x="212090" y="575310"/>
                  </a:lnTo>
                  <a:lnTo>
                    <a:pt x="215900" y="576580"/>
                  </a:lnTo>
                  <a:lnTo>
                    <a:pt x="219710" y="576580"/>
                  </a:lnTo>
                  <a:lnTo>
                    <a:pt x="224790" y="576580"/>
                  </a:lnTo>
                  <a:lnTo>
                    <a:pt x="228600" y="576580"/>
                  </a:lnTo>
                  <a:lnTo>
                    <a:pt x="232410" y="576580"/>
                  </a:lnTo>
                  <a:lnTo>
                    <a:pt x="236220" y="575310"/>
                  </a:lnTo>
                  <a:lnTo>
                    <a:pt x="240030" y="574040"/>
                  </a:lnTo>
                  <a:lnTo>
                    <a:pt x="243840" y="571500"/>
                  </a:lnTo>
                  <a:lnTo>
                    <a:pt x="246380" y="570230"/>
                  </a:lnTo>
                  <a:lnTo>
                    <a:pt x="250190" y="567690"/>
                  </a:lnTo>
                  <a:lnTo>
                    <a:pt x="254000" y="565150"/>
                  </a:lnTo>
                  <a:lnTo>
                    <a:pt x="256540" y="562610"/>
                  </a:lnTo>
                  <a:lnTo>
                    <a:pt x="259080" y="558800"/>
                  </a:lnTo>
                  <a:lnTo>
                    <a:pt x="262890" y="554990"/>
                  </a:lnTo>
                  <a:lnTo>
                    <a:pt x="265430" y="551180"/>
                  </a:lnTo>
                  <a:lnTo>
                    <a:pt x="269240" y="546100"/>
                  </a:lnTo>
                  <a:lnTo>
                    <a:pt x="271780" y="542290"/>
                  </a:lnTo>
                  <a:lnTo>
                    <a:pt x="274320" y="535940"/>
                  </a:lnTo>
                  <a:lnTo>
                    <a:pt x="276860" y="530860"/>
                  </a:lnTo>
                  <a:lnTo>
                    <a:pt x="279400" y="524510"/>
                  </a:lnTo>
                  <a:lnTo>
                    <a:pt x="281940" y="518160"/>
                  </a:lnTo>
                  <a:lnTo>
                    <a:pt x="283210" y="511810"/>
                  </a:lnTo>
                  <a:lnTo>
                    <a:pt x="285750" y="504190"/>
                  </a:lnTo>
                  <a:lnTo>
                    <a:pt x="288290" y="496570"/>
                  </a:lnTo>
                  <a:lnTo>
                    <a:pt x="289560" y="487680"/>
                  </a:lnTo>
                  <a:lnTo>
                    <a:pt x="292100" y="469900"/>
                  </a:lnTo>
                  <a:lnTo>
                    <a:pt x="294640" y="450850"/>
                  </a:lnTo>
                  <a:lnTo>
                    <a:pt x="295910" y="429260"/>
                  </a:lnTo>
                  <a:lnTo>
                    <a:pt x="297180" y="407670"/>
                  </a:lnTo>
                  <a:lnTo>
                    <a:pt x="297180" y="382270"/>
                  </a:lnTo>
                  <a:lnTo>
                    <a:pt x="297180" y="359410"/>
                  </a:lnTo>
                  <a:lnTo>
                    <a:pt x="295910" y="337820"/>
                  </a:lnTo>
                  <a:lnTo>
                    <a:pt x="294640" y="317500"/>
                  </a:lnTo>
                  <a:lnTo>
                    <a:pt x="292100" y="298450"/>
                  </a:lnTo>
                  <a:lnTo>
                    <a:pt x="289560" y="281940"/>
                  </a:lnTo>
                  <a:lnTo>
                    <a:pt x="288290" y="273050"/>
                  </a:lnTo>
                  <a:lnTo>
                    <a:pt x="285750" y="265430"/>
                  </a:lnTo>
                  <a:lnTo>
                    <a:pt x="283210" y="259080"/>
                  </a:lnTo>
                  <a:lnTo>
                    <a:pt x="281940" y="252730"/>
                  </a:lnTo>
                  <a:lnTo>
                    <a:pt x="279400" y="246380"/>
                  </a:lnTo>
                  <a:lnTo>
                    <a:pt x="276860" y="240030"/>
                  </a:lnTo>
                  <a:lnTo>
                    <a:pt x="271780" y="228600"/>
                  </a:lnTo>
                  <a:lnTo>
                    <a:pt x="269240" y="223520"/>
                  </a:lnTo>
                  <a:lnTo>
                    <a:pt x="265430" y="219710"/>
                  </a:lnTo>
                  <a:lnTo>
                    <a:pt x="262890" y="214630"/>
                  </a:lnTo>
                  <a:lnTo>
                    <a:pt x="259080" y="212090"/>
                  </a:lnTo>
                  <a:lnTo>
                    <a:pt x="256540" y="208280"/>
                  </a:lnTo>
                  <a:lnTo>
                    <a:pt x="254000" y="204470"/>
                  </a:lnTo>
                  <a:lnTo>
                    <a:pt x="250190" y="201930"/>
                  </a:lnTo>
                  <a:lnTo>
                    <a:pt x="246380" y="199390"/>
                  </a:lnTo>
                  <a:lnTo>
                    <a:pt x="243840" y="198120"/>
                  </a:lnTo>
                  <a:lnTo>
                    <a:pt x="240030" y="195580"/>
                  </a:lnTo>
                  <a:lnTo>
                    <a:pt x="236220" y="194310"/>
                  </a:lnTo>
                  <a:lnTo>
                    <a:pt x="232410" y="194310"/>
                  </a:lnTo>
                  <a:lnTo>
                    <a:pt x="228600" y="193040"/>
                  </a:lnTo>
                  <a:lnTo>
                    <a:pt x="224790" y="193040"/>
                  </a:lnTo>
                  <a:lnTo>
                    <a:pt x="217170" y="194310"/>
                  </a:lnTo>
                  <a:lnTo>
                    <a:pt x="213360" y="194310"/>
                  </a:lnTo>
                  <a:lnTo>
                    <a:pt x="209550" y="195580"/>
                  </a:lnTo>
                  <a:lnTo>
                    <a:pt x="205740" y="198120"/>
                  </a:lnTo>
                  <a:lnTo>
                    <a:pt x="201930" y="199390"/>
                  </a:lnTo>
                  <a:lnTo>
                    <a:pt x="199390" y="201930"/>
                  </a:lnTo>
                  <a:lnTo>
                    <a:pt x="195580" y="204470"/>
                  </a:lnTo>
                  <a:lnTo>
                    <a:pt x="191770" y="208280"/>
                  </a:lnTo>
                  <a:lnTo>
                    <a:pt x="189230" y="212090"/>
                  </a:lnTo>
                  <a:lnTo>
                    <a:pt x="185420" y="215900"/>
                  </a:lnTo>
                  <a:lnTo>
                    <a:pt x="182880" y="219710"/>
                  </a:lnTo>
                  <a:lnTo>
                    <a:pt x="180340" y="224790"/>
                  </a:lnTo>
                  <a:lnTo>
                    <a:pt x="176530" y="229870"/>
                  </a:lnTo>
                  <a:lnTo>
                    <a:pt x="173990" y="234950"/>
                  </a:lnTo>
                  <a:lnTo>
                    <a:pt x="171450" y="240030"/>
                  </a:lnTo>
                  <a:lnTo>
                    <a:pt x="168910" y="246380"/>
                  </a:lnTo>
                  <a:lnTo>
                    <a:pt x="166370" y="252730"/>
                  </a:lnTo>
                  <a:lnTo>
                    <a:pt x="163830" y="260350"/>
                  </a:lnTo>
                  <a:lnTo>
                    <a:pt x="162560" y="267970"/>
                  </a:lnTo>
                  <a:lnTo>
                    <a:pt x="158750" y="283210"/>
                  </a:lnTo>
                  <a:lnTo>
                    <a:pt x="154940" y="300990"/>
                  </a:lnTo>
                  <a:lnTo>
                    <a:pt x="152400" y="318770"/>
                  </a:lnTo>
                  <a:lnTo>
                    <a:pt x="151130" y="339090"/>
                  </a:lnTo>
                  <a:lnTo>
                    <a:pt x="149860" y="361950"/>
                  </a:lnTo>
                  <a:lnTo>
                    <a:pt x="149860" y="384810"/>
                  </a:lnTo>
                  <a:close/>
                </a:path>
              </a:pathLst>
            </a:custGeom>
            <a:ln w="1257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8510330" y="3393500"/>
            <a:ext cx="424180" cy="763270"/>
            <a:chOff x="8510330" y="3393500"/>
            <a:chExt cx="424180" cy="763270"/>
          </a:xfrm>
        </p:grpSpPr>
        <p:sp>
          <p:nvSpPr>
            <p:cNvPr id="25" name="object 25"/>
            <p:cNvSpPr/>
            <p:nvPr/>
          </p:nvSpPr>
          <p:spPr>
            <a:xfrm>
              <a:off x="8515350" y="3399789"/>
              <a:ext cx="412750" cy="751840"/>
            </a:xfrm>
            <a:custGeom>
              <a:avLst/>
              <a:gdLst/>
              <a:ahLst/>
              <a:cxnLst/>
              <a:rect l="l" t="t" r="r" b="b"/>
              <a:pathLst>
                <a:path w="412750" h="751839">
                  <a:moveTo>
                    <a:pt x="412750" y="0"/>
                  </a:moveTo>
                  <a:lnTo>
                    <a:pt x="262890" y="0"/>
                  </a:lnTo>
                  <a:lnTo>
                    <a:pt x="262890" y="377190"/>
                  </a:lnTo>
                  <a:lnTo>
                    <a:pt x="261620" y="400050"/>
                  </a:lnTo>
                  <a:lnTo>
                    <a:pt x="260350" y="420370"/>
                  </a:lnTo>
                  <a:lnTo>
                    <a:pt x="257810" y="438150"/>
                  </a:lnTo>
                  <a:lnTo>
                    <a:pt x="255270" y="454660"/>
                  </a:lnTo>
                  <a:lnTo>
                    <a:pt x="255270" y="461010"/>
                  </a:lnTo>
                  <a:lnTo>
                    <a:pt x="252730" y="469900"/>
                  </a:lnTo>
                  <a:lnTo>
                    <a:pt x="251460" y="476250"/>
                  </a:lnTo>
                  <a:lnTo>
                    <a:pt x="250190" y="481330"/>
                  </a:lnTo>
                  <a:lnTo>
                    <a:pt x="247650" y="486410"/>
                  </a:lnTo>
                  <a:lnTo>
                    <a:pt x="245110" y="492760"/>
                  </a:lnTo>
                  <a:lnTo>
                    <a:pt x="241300" y="501650"/>
                  </a:lnTo>
                  <a:lnTo>
                    <a:pt x="236220" y="509270"/>
                  </a:lnTo>
                  <a:lnTo>
                    <a:pt x="234950" y="511810"/>
                  </a:lnTo>
                  <a:lnTo>
                    <a:pt x="231140" y="515620"/>
                  </a:lnTo>
                  <a:lnTo>
                    <a:pt x="228600" y="519430"/>
                  </a:lnTo>
                  <a:lnTo>
                    <a:pt x="226060" y="521970"/>
                  </a:lnTo>
                  <a:lnTo>
                    <a:pt x="223520" y="523240"/>
                  </a:lnTo>
                  <a:lnTo>
                    <a:pt x="222250" y="524510"/>
                  </a:lnTo>
                  <a:lnTo>
                    <a:pt x="214630" y="528320"/>
                  </a:lnTo>
                  <a:lnTo>
                    <a:pt x="212090" y="530860"/>
                  </a:lnTo>
                  <a:lnTo>
                    <a:pt x="196850" y="530860"/>
                  </a:lnTo>
                  <a:lnTo>
                    <a:pt x="190500" y="529590"/>
                  </a:lnTo>
                  <a:lnTo>
                    <a:pt x="185420" y="527050"/>
                  </a:lnTo>
                  <a:lnTo>
                    <a:pt x="184150" y="524510"/>
                  </a:lnTo>
                  <a:lnTo>
                    <a:pt x="180340" y="524510"/>
                  </a:lnTo>
                  <a:lnTo>
                    <a:pt x="177800" y="521970"/>
                  </a:lnTo>
                  <a:lnTo>
                    <a:pt x="175260" y="520700"/>
                  </a:lnTo>
                  <a:lnTo>
                    <a:pt x="172720" y="518160"/>
                  </a:lnTo>
                  <a:lnTo>
                    <a:pt x="171450" y="514350"/>
                  </a:lnTo>
                  <a:lnTo>
                    <a:pt x="168910" y="511810"/>
                  </a:lnTo>
                  <a:lnTo>
                    <a:pt x="167640" y="509270"/>
                  </a:lnTo>
                  <a:lnTo>
                    <a:pt x="166370" y="505460"/>
                  </a:lnTo>
                  <a:lnTo>
                    <a:pt x="163830" y="502920"/>
                  </a:lnTo>
                  <a:lnTo>
                    <a:pt x="161290" y="495300"/>
                  </a:lnTo>
                  <a:lnTo>
                    <a:pt x="158750" y="490220"/>
                  </a:lnTo>
                  <a:lnTo>
                    <a:pt x="158750" y="485140"/>
                  </a:lnTo>
                  <a:lnTo>
                    <a:pt x="156210" y="480060"/>
                  </a:lnTo>
                  <a:lnTo>
                    <a:pt x="156210" y="473710"/>
                  </a:lnTo>
                  <a:lnTo>
                    <a:pt x="153670" y="463550"/>
                  </a:lnTo>
                  <a:lnTo>
                    <a:pt x="152400" y="450850"/>
                  </a:lnTo>
                  <a:lnTo>
                    <a:pt x="151130" y="435610"/>
                  </a:lnTo>
                  <a:lnTo>
                    <a:pt x="151130" y="420370"/>
                  </a:lnTo>
                  <a:lnTo>
                    <a:pt x="149860" y="403860"/>
                  </a:lnTo>
                  <a:lnTo>
                    <a:pt x="149860" y="0"/>
                  </a:lnTo>
                  <a:lnTo>
                    <a:pt x="0" y="0"/>
                  </a:lnTo>
                  <a:lnTo>
                    <a:pt x="88" y="469900"/>
                  </a:lnTo>
                  <a:lnTo>
                    <a:pt x="2540" y="535940"/>
                  </a:lnTo>
                  <a:lnTo>
                    <a:pt x="6350" y="565150"/>
                  </a:lnTo>
                  <a:lnTo>
                    <a:pt x="8890" y="593090"/>
                  </a:lnTo>
                  <a:lnTo>
                    <a:pt x="16510" y="631190"/>
                  </a:lnTo>
                  <a:lnTo>
                    <a:pt x="20320" y="641350"/>
                  </a:lnTo>
                  <a:lnTo>
                    <a:pt x="22860" y="651510"/>
                  </a:lnTo>
                  <a:lnTo>
                    <a:pt x="27940" y="662940"/>
                  </a:lnTo>
                  <a:lnTo>
                    <a:pt x="31750" y="671830"/>
                  </a:lnTo>
                  <a:lnTo>
                    <a:pt x="35560" y="681990"/>
                  </a:lnTo>
                  <a:lnTo>
                    <a:pt x="39370" y="689610"/>
                  </a:lnTo>
                  <a:lnTo>
                    <a:pt x="44450" y="698500"/>
                  </a:lnTo>
                  <a:lnTo>
                    <a:pt x="64770" y="723900"/>
                  </a:lnTo>
                  <a:lnTo>
                    <a:pt x="71120" y="727710"/>
                  </a:lnTo>
                  <a:lnTo>
                    <a:pt x="77470" y="734060"/>
                  </a:lnTo>
                  <a:lnTo>
                    <a:pt x="82550" y="737870"/>
                  </a:lnTo>
                  <a:lnTo>
                    <a:pt x="88900" y="740410"/>
                  </a:lnTo>
                  <a:lnTo>
                    <a:pt x="102870" y="746760"/>
                  </a:lnTo>
                  <a:lnTo>
                    <a:pt x="116840" y="749300"/>
                  </a:lnTo>
                  <a:lnTo>
                    <a:pt x="133350" y="751840"/>
                  </a:lnTo>
                  <a:lnTo>
                    <a:pt x="153670" y="749300"/>
                  </a:lnTo>
                  <a:lnTo>
                    <a:pt x="193040" y="734060"/>
                  </a:lnTo>
                  <a:lnTo>
                    <a:pt x="217170" y="711200"/>
                  </a:lnTo>
                  <a:lnTo>
                    <a:pt x="226060" y="702310"/>
                  </a:lnTo>
                  <a:lnTo>
                    <a:pt x="234950" y="689610"/>
                  </a:lnTo>
                  <a:lnTo>
                    <a:pt x="241300" y="676910"/>
                  </a:lnTo>
                  <a:lnTo>
                    <a:pt x="248920" y="664210"/>
                  </a:lnTo>
                  <a:lnTo>
                    <a:pt x="256540" y="650240"/>
                  </a:lnTo>
                  <a:lnTo>
                    <a:pt x="265430" y="633730"/>
                  </a:lnTo>
                  <a:lnTo>
                    <a:pt x="273050" y="615950"/>
                  </a:lnTo>
                  <a:lnTo>
                    <a:pt x="273050" y="735330"/>
                  </a:lnTo>
                  <a:lnTo>
                    <a:pt x="412750" y="735330"/>
                  </a:lnTo>
                  <a:lnTo>
                    <a:pt x="412750" y="615950"/>
                  </a:lnTo>
                  <a:lnTo>
                    <a:pt x="412750" y="530860"/>
                  </a:lnTo>
                  <a:lnTo>
                    <a:pt x="412750" y="0"/>
                  </a:lnTo>
                  <a:close/>
                </a:path>
              </a:pathLst>
            </a:custGeom>
            <a:solidFill>
              <a:srgbClr val="BFBFB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516619" y="3399789"/>
              <a:ext cx="411480" cy="750570"/>
            </a:xfrm>
            <a:custGeom>
              <a:avLst/>
              <a:gdLst/>
              <a:ahLst/>
              <a:cxnLst/>
              <a:rect l="l" t="t" r="r" b="b"/>
              <a:pathLst>
                <a:path w="411479" h="750570">
                  <a:moveTo>
                    <a:pt x="411479" y="734060"/>
                  </a:moveTo>
                  <a:lnTo>
                    <a:pt x="271779" y="734060"/>
                  </a:lnTo>
                  <a:lnTo>
                    <a:pt x="271779" y="614680"/>
                  </a:lnTo>
                  <a:lnTo>
                    <a:pt x="264159" y="632460"/>
                  </a:lnTo>
                  <a:lnTo>
                    <a:pt x="241300" y="678180"/>
                  </a:lnTo>
                  <a:lnTo>
                    <a:pt x="224789" y="701040"/>
                  </a:lnTo>
                  <a:lnTo>
                    <a:pt x="217170" y="711200"/>
                  </a:lnTo>
                  <a:lnTo>
                    <a:pt x="182879" y="737870"/>
                  </a:lnTo>
                  <a:lnTo>
                    <a:pt x="142239" y="749300"/>
                  </a:lnTo>
                  <a:lnTo>
                    <a:pt x="130809" y="750570"/>
                  </a:lnTo>
                  <a:lnTo>
                    <a:pt x="115570" y="749300"/>
                  </a:lnTo>
                  <a:lnTo>
                    <a:pt x="101600" y="746760"/>
                  </a:lnTo>
                  <a:lnTo>
                    <a:pt x="88900" y="740410"/>
                  </a:lnTo>
                  <a:lnTo>
                    <a:pt x="82550" y="737870"/>
                  </a:lnTo>
                  <a:lnTo>
                    <a:pt x="76200" y="732790"/>
                  </a:lnTo>
                  <a:lnTo>
                    <a:pt x="69850" y="727710"/>
                  </a:lnTo>
                  <a:lnTo>
                    <a:pt x="64770" y="722630"/>
                  </a:lnTo>
                  <a:lnTo>
                    <a:pt x="58420" y="717550"/>
                  </a:lnTo>
                  <a:lnTo>
                    <a:pt x="53339" y="711200"/>
                  </a:lnTo>
                  <a:lnTo>
                    <a:pt x="48259" y="703580"/>
                  </a:lnTo>
                  <a:lnTo>
                    <a:pt x="44450" y="697230"/>
                  </a:lnTo>
                  <a:lnTo>
                    <a:pt x="39370" y="689610"/>
                  </a:lnTo>
                  <a:lnTo>
                    <a:pt x="34289" y="680720"/>
                  </a:lnTo>
                  <a:lnTo>
                    <a:pt x="30479" y="671830"/>
                  </a:lnTo>
                  <a:lnTo>
                    <a:pt x="26670" y="661670"/>
                  </a:lnTo>
                  <a:lnTo>
                    <a:pt x="22859" y="652780"/>
                  </a:lnTo>
                  <a:lnTo>
                    <a:pt x="19050" y="641350"/>
                  </a:lnTo>
                  <a:lnTo>
                    <a:pt x="16509" y="629920"/>
                  </a:lnTo>
                  <a:lnTo>
                    <a:pt x="13970" y="617220"/>
                  </a:lnTo>
                  <a:lnTo>
                    <a:pt x="10159" y="605790"/>
                  </a:lnTo>
                  <a:lnTo>
                    <a:pt x="8889" y="593090"/>
                  </a:lnTo>
                  <a:lnTo>
                    <a:pt x="5079" y="565150"/>
                  </a:lnTo>
                  <a:lnTo>
                    <a:pt x="1270" y="534670"/>
                  </a:lnTo>
                  <a:lnTo>
                    <a:pt x="0" y="501650"/>
                  </a:lnTo>
                  <a:lnTo>
                    <a:pt x="0" y="467360"/>
                  </a:lnTo>
                  <a:lnTo>
                    <a:pt x="0" y="0"/>
                  </a:lnTo>
                  <a:lnTo>
                    <a:pt x="149859" y="0"/>
                  </a:lnTo>
                  <a:lnTo>
                    <a:pt x="149859" y="403860"/>
                  </a:lnTo>
                  <a:lnTo>
                    <a:pt x="149859" y="420370"/>
                  </a:lnTo>
                  <a:lnTo>
                    <a:pt x="149859" y="435610"/>
                  </a:lnTo>
                  <a:lnTo>
                    <a:pt x="151129" y="449580"/>
                  </a:lnTo>
                  <a:lnTo>
                    <a:pt x="152400" y="462280"/>
                  </a:lnTo>
                  <a:lnTo>
                    <a:pt x="154939" y="473710"/>
                  </a:lnTo>
                  <a:lnTo>
                    <a:pt x="156209" y="480060"/>
                  </a:lnTo>
                  <a:lnTo>
                    <a:pt x="157479" y="485140"/>
                  </a:lnTo>
                  <a:lnTo>
                    <a:pt x="158750" y="488950"/>
                  </a:lnTo>
                  <a:lnTo>
                    <a:pt x="160020" y="494030"/>
                  </a:lnTo>
                  <a:lnTo>
                    <a:pt x="161289" y="497840"/>
                  </a:lnTo>
                  <a:lnTo>
                    <a:pt x="163829" y="501650"/>
                  </a:lnTo>
                  <a:lnTo>
                    <a:pt x="165100" y="505460"/>
                  </a:lnTo>
                  <a:lnTo>
                    <a:pt x="166370" y="509270"/>
                  </a:lnTo>
                  <a:lnTo>
                    <a:pt x="168909" y="511810"/>
                  </a:lnTo>
                  <a:lnTo>
                    <a:pt x="170179" y="514350"/>
                  </a:lnTo>
                  <a:lnTo>
                    <a:pt x="172720" y="516890"/>
                  </a:lnTo>
                  <a:lnTo>
                    <a:pt x="175259" y="519430"/>
                  </a:lnTo>
                  <a:lnTo>
                    <a:pt x="177800" y="521970"/>
                  </a:lnTo>
                  <a:lnTo>
                    <a:pt x="179070" y="523240"/>
                  </a:lnTo>
                  <a:lnTo>
                    <a:pt x="181609" y="525780"/>
                  </a:lnTo>
                  <a:lnTo>
                    <a:pt x="184150" y="527050"/>
                  </a:lnTo>
                  <a:lnTo>
                    <a:pt x="189229" y="528320"/>
                  </a:lnTo>
                  <a:lnTo>
                    <a:pt x="195579" y="529590"/>
                  </a:lnTo>
                  <a:lnTo>
                    <a:pt x="201929" y="530860"/>
                  </a:lnTo>
                  <a:lnTo>
                    <a:pt x="204470" y="530860"/>
                  </a:lnTo>
                  <a:lnTo>
                    <a:pt x="208279" y="529590"/>
                  </a:lnTo>
                  <a:lnTo>
                    <a:pt x="210820" y="529590"/>
                  </a:lnTo>
                  <a:lnTo>
                    <a:pt x="213359" y="528320"/>
                  </a:lnTo>
                  <a:lnTo>
                    <a:pt x="217170" y="527050"/>
                  </a:lnTo>
                  <a:lnTo>
                    <a:pt x="219709" y="525780"/>
                  </a:lnTo>
                  <a:lnTo>
                    <a:pt x="222250" y="523240"/>
                  </a:lnTo>
                  <a:lnTo>
                    <a:pt x="226059" y="520700"/>
                  </a:lnTo>
                  <a:lnTo>
                    <a:pt x="228600" y="518160"/>
                  </a:lnTo>
                  <a:lnTo>
                    <a:pt x="231139" y="515620"/>
                  </a:lnTo>
                  <a:lnTo>
                    <a:pt x="233679" y="511810"/>
                  </a:lnTo>
                  <a:lnTo>
                    <a:pt x="236220" y="509270"/>
                  </a:lnTo>
                  <a:lnTo>
                    <a:pt x="238759" y="505460"/>
                  </a:lnTo>
                  <a:lnTo>
                    <a:pt x="241300" y="501650"/>
                  </a:lnTo>
                  <a:lnTo>
                    <a:pt x="245109" y="492760"/>
                  </a:lnTo>
                  <a:lnTo>
                    <a:pt x="247650" y="487680"/>
                  </a:lnTo>
                  <a:lnTo>
                    <a:pt x="248920" y="481330"/>
                  </a:lnTo>
                  <a:lnTo>
                    <a:pt x="250189" y="474980"/>
                  </a:lnTo>
                  <a:lnTo>
                    <a:pt x="252729" y="468630"/>
                  </a:lnTo>
                  <a:lnTo>
                    <a:pt x="254000" y="461010"/>
                  </a:lnTo>
                  <a:lnTo>
                    <a:pt x="255270" y="453390"/>
                  </a:lnTo>
                  <a:lnTo>
                    <a:pt x="257809" y="436880"/>
                  </a:lnTo>
                  <a:lnTo>
                    <a:pt x="259079" y="419100"/>
                  </a:lnTo>
                  <a:lnTo>
                    <a:pt x="260350" y="398780"/>
                  </a:lnTo>
                  <a:lnTo>
                    <a:pt x="261620" y="377190"/>
                  </a:lnTo>
                  <a:lnTo>
                    <a:pt x="262889" y="353060"/>
                  </a:lnTo>
                  <a:lnTo>
                    <a:pt x="262889" y="0"/>
                  </a:lnTo>
                  <a:lnTo>
                    <a:pt x="411479" y="0"/>
                  </a:lnTo>
                  <a:lnTo>
                    <a:pt x="411479" y="734060"/>
                  </a:lnTo>
                  <a:close/>
                </a:path>
              </a:pathLst>
            </a:custGeom>
            <a:ln w="1257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4718110" y="3101400"/>
            <a:ext cx="516890" cy="1026160"/>
            <a:chOff x="4718110" y="3101400"/>
            <a:chExt cx="516890" cy="1026160"/>
          </a:xfrm>
        </p:grpSpPr>
        <p:sp>
          <p:nvSpPr>
            <p:cNvPr id="28" name="object 28"/>
            <p:cNvSpPr/>
            <p:nvPr/>
          </p:nvSpPr>
          <p:spPr>
            <a:xfrm>
              <a:off x="522097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7619" y="0"/>
                  </a:moveTo>
                  <a:lnTo>
                    <a:pt x="7619" y="248919"/>
                  </a:lnTo>
                  <a:lnTo>
                    <a:pt x="0" y="248919"/>
                  </a:lnTo>
                  <a:lnTo>
                    <a:pt x="0" y="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21462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19" y="0"/>
                  </a:lnTo>
                  <a:lnTo>
                    <a:pt x="7619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20700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199380" y="3108959"/>
              <a:ext cx="8890" cy="248920"/>
            </a:xfrm>
            <a:custGeom>
              <a:avLst/>
              <a:gdLst/>
              <a:ahLst/>
              <a:cxnLst/>
              <a:rect l="l" t="t" r="r" b="b"/>
              <a:pathLst>
                <a:path w="8889" h="248920">
                  <a:moveTo>
                    <a:pt x="0" y="0"/>
                  </a:moveTo>
                  <a:lnTo>
                    <a:pt x="8890" y="0"/>
                  </a:lnTo>
                  <a:lnTo>
                    <a:pt x="889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19303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18541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19" y="0"/>
                  </a:lnTo>
                  <a:lnTo>
                    <a:pt x="7619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177790" y="3108959"/>
              <a:ext cx="8890" cy="248920"/>
            </a:xfrm>
            <a:custGeom>
              <a:avLst/>
              <a:gdLst/>
              <a:ahLst/>
              <a:cxnLst/>
              <a:rect l="l" t="t" r="r" b="b"/>
              <a:pathLst>
                <a:path w="8889" h="248920">
                  <a:moveTo>
                    <a:pt x="0" y="0"/>
                  </a:moveTo>
                  <a:lnTo>
                    <a:pt x="8889" y="0"/>
                  </a:lnTo>
                  <a:lnTo>
                    <a:pt x="8889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17144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16382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19" y="0"/>
                  </a:lnTo>
                  <a:lnTo>
                    <a:pt x="7619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15620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148580" y="3108959"/>
              <a:ext cx="8890" cy="248920"/>
            </a:xfrm>
            <a:custGeom>
              <a:avLst/>
              <a:gdLst/>
              <a:ahLst/>
              <a:cxnLst/>
              <a:rect l="l" t="t" r="r" b="b"/>
              <a:pathLst>
                <a:path w="8889" h="248920">
                  <a:moveTo>
                    <a:pt x="0" y="0"/>
                  </a:moveTo>
                  <a:lnTo>
                    <a:pt x="8890" y="0"/>
                  </a:lnTo>
                  <a:lnTo>
                    <a:pt x="889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14223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13461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19" y="0"/>
                  </a:lnTo>
                  <a:lnTo>
                    <a:pt x="7619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126990" y="3108959"/>
              <a:ext cx="8890" cy="248920"/>
            </a:xfrm>
            <a:custGeom>
              <a:avLst/>
              <a:gdLst/>
              <a:ahLst/>
              <a:cxnLst/>
              <a:rect l="l" t="t" r="r" b="b"/>
              <a:pathLst>
                <a:path w="8889" h="248920">
                  <a:moveTo>
                    <a:pt x="0" y="0"/>
                  </a:moveTo>
                  <a:lnTo>
                    <a:pt x="8889" y="0"/>
                  </a:lnTo>
                  <a:lnTo>
                    <a:pt x="8889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12064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11302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19" y="0"/>
                  </a:lnTo>
                  <a:lnTo>
                    <a:pt x="7619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105400" y="3108959"/>
              <a:ext cx="8890" cy="248920"/>
            </a:xfrm>
            <a:custGeom>
              <a:avLst/>
              <a:gdLst/>
              <a:ahLst/>
              <a:cxnLst/>
              <a:rect l="l" t="t" r="r" b="b"/>
              <a:pathLst>
                <a:path w="8889" h="248920">
                  <a:moveTo>
                    <a:pt x="0" y="0"/>
                  </a:moveTo>
                  <a:lnTo>
                    <a:pt x="8889" y="0"/>
                  </a:lnTo>
                  <a:lnTo>
                    <a:pt x="8889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097780" y="3108959"/>
              <a:ext cx="8890" cy="248920"/>
            </a:xfrm>
            <a:custGeom>
              <a:avLst/>
              <a:gdLst/>
              <a:ahLst/>
              <a:cxnLst/>
              <a:rect l="l" t="t" r="r" b="b"/>
              <a:pathLst>
                <a:path w="8889" h="248920">
                  <a:moveTo>
                    <a:pt x="0" y="0"/>
                  </a:moveTo>
                  <a:lnTo>
                    <a:pt x="8890" y="0"/>
                  </a:lnTo>
                  <a:lnTo>
                    <a:pt x="889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09143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08381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19" y="0"/>
                  </a:lnTo>
                  <a:lnTo>
                    <a:pt x="7619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076190" y="3108959"/>
              <a:ext cx="8890" cy="248920"/>
            </a:xfrm>
            <a:custGeom>
              <a:avLst/>
              <a:gdLst/>
              <a:ahLst/>
              <a:cxnLst/>
              <a:rect l="l" t="t" r="r" b="b"/>
              <a:pathLst>
                <a:path w="8889" h="248920">
                  <a:moveTo>
                    <a:pt x="0" y="0"/>
                  </a:moveTo>
                  <a:lnTo>
                    <a:pt x="8889" y="0"/>
                  </a:lnTo>
                  <a:lnTo>
                    <a:pt x="8889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06984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06222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19" y="0"/>
                  </a:lnTo>
                  <a:lnTo>
                    <a:pt x="7619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054600" y="3108959"/>
              <a:ext cx="8890" cy="1013460"/>
            </a:xfrm>
            <a:custGeom>
              <a:avLst/>
              <a:gdLst/>
              <a:ahLst/>
              <a:cxnLst/>
              <a:rect l="l" t="t" r="r" b="b"/>
              <a:pathLst>
                <a:path w="8889" h="1013460">
                  <a:moveTo>
                    <a:pt x="8890" y="0"/>
                  </a:moveTo>
                  <a:lnTo>
                    <a:pt x="0" y="0"/>
                  </a:lnTo>
                  <a:lnTo>
                    <a:pt x="0" y="248920"/>
                  </a:lnTo>
                  <a:lnTo>
                    <a:pt x="0" y="1013460"/>
                  </a:lnTo>
                  <a:lnTo>
                    <a:pt x="3810" y="1013460"/>
                  </a:lnTo>
                  <a:lnTo>
                    <a:pt x="3810" y="248920"/>
                  </a:lnTo>
                  <a:lnTo>
                    <a:pt x="8890" y="24892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2E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048250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7620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7620" y="101345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1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040630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7620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7620" y="101345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3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033010" y="3108959"/>
              <a:ext cx="8890" cy="1013460"/>
            </a:xfrm>
            <a:custGeom>
              <a:avLst/>
              <a:gdLst/>
              <a:ahLst/>
              <a:cxnLst/>
              <a:rect l="l" t="t" r="r" b="b"/>
              <a:pathLst>
                <a:path w="8889" h="1013460">
                  <a:moveTo>
                    <a:pt x="8889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8889" y="101345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35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025390" y="3108959"/>
              <a:ext cx="8890" cy="1013460"/>
            </a:xfrm>
            <a:custGeom>
              <a:avLst/>
              <a:gdLst/>
              <a:ahLst/>
              <a:cxnLst/>
              <a:rect l="l" t="t" r="r" b="b"/>
              <a:pathLst>
                <a:path w="8889" h="1013460">
                  <a:moveTo>
                    <a:pt x="8889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8889" y="101345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37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019040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7620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7620" y="101345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9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011420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7619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7619" y="1013459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B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003800" y="3108959"/>
              <a:ext cx="8890" cy="1013460"/>
            </a:xfrm>
            <a:custGeom>
              <a:avLst/>
              <a:gdLst/>
              <a:ahLst/>
              <a:cxnLst/>
              <a:rect l="l" t="t" r="r" b="b"/>
              <a:pathLst>
                <a:path w="8889" h="1013460">
                  <a:moveTo>
                    <a:pt x="8889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8889" y="101345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3D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997450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7620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7620" y="101345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F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989830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7620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7620" y="101345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1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982210" y="3108959"/>
              <a:ext cx="8890" cy="1013460"/>
            </a:xfrm>
            <a:custGeom>
              <a:avLst/>
              <a:gdLst/>
              <a:ahLst/>
              <a:cxnLst/>
              <a:rect l="l" t="t" r="r" b="b"/>
              <a:pathLst>
                <a:path w="8889" h="1013460">
                  <a:moveTo>
                    <a:pt x="8889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8889" y="101345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3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974590" y="3108959"/>
              <a:ext cx="8890" cy="1013460"/>
            </a:xfrm>
            <a:custGeom>
              <a:avLst/>
              <a:gdLst/>
              <a:ahLst/>
              <a:cxnLst/>
              <a:rect l="l" t="t" r="r" b="b"/>
              <a:pathLst>
                <a:path w="8889" h="1013460">
                  <a:moveTo>
                    <a:pt x="8889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8889" y="101345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5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968240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7620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7620" y="101345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7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960620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7619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7619" y="1013459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A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953000" y="3108959"/>
              <a:ext cx="8890" cy="1013460"/>
            </a:xfrm>
            <a:custGeom>
              <a:avLst/>
              <a:gdLst/>
              <a:ahLst/>
              <a:cxnLst/>
              <a:rect l="l" t="t" r="r" b="b"/>
              <a:pathLst>
                <a:path w="8889" h="1013460">
                  <a:moveTo>
                    <a:pt x="8889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8889" y="101345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C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946650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7620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7620" y="101345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E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939030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7620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7620" y="101345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0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931410" y="3108959"/>
              <a:ext cx="8890" cy="1013460"/>
            </a:xfrm>
            <a:custGeom>
              <a:avLst/>
              <a:gdLst/>
              <a:ahLst/>
              <a:cxnLst/>
              <a:rect l="l" t="t" r="r" b="b"/>
              <a:pathLst>
                <a:path w="8889" h="1013460">
                  <a:moveTo>
                    <a:pt x="8889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8889" y="101345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52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925060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7619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7619" y="1013459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4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917440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7620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7620" y="101345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6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909820" y="3108959"/>
              <a:ext cx="8890" cy="1013460"/>
            </a:xfrm>
            <a:custGeom>
              <a:avLst/>
              <a:gdLst/>
              <a:ahLst/>
              <a:cxnLst/>
              <a:rect l="l" t="t" r="r" b="b"/>
              <a:pathLst>
                <a:path w="8889" h="1013460">
                  <a:moveTo>
                    <a:pt x="8889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8889" y="101345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58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903470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7619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7619" y="1013459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A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895850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7620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7620" y="101345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C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888230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7620" y="0"/>
                  </a:moveTo>
                  <a:lnTo>
                    <a:pt x="0" y="0"/>
                  </a:lnTo>
                  <a:lnTo>
                    <a:pt x="0" y="248920"/>
                  </a:lnTo>
                  <a:lnTo>
                    <a:pt x="5080" y="248920"/>
                  </a:lnTo>
                  <a:lnTo>
                    <a:pt x="5080" y="1013460"/>
                  </a:lnTo>
                  <a:lnTo>
                    <a:pt x="7620" y="1013460"/>
                  </a:lnTo>
                  <a:lnTo>
                    <a:pt x="7620" y="24892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E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880610" y="3108959"/>
              <a:ext cx="8890" cy="248920"/>
            </a:xfrm>
            <a:custGeom>
              <a:avLst/>
              <a:gdLst/>
              <a:ahLst/>
              <a:cxnLst/>
              <a:rect l="l" t="t" r="r" b="b"/>
              <a:pathLst>
                <a:path w="8889" h="248920">
                  <a:moveTo>
                    <a:pt x="0" y="0"/>
                  </a:moveTo>
                  <a:lnTo>
                    <a:pt x="8889" y="0"/>
                  </a:lnTo>
                  <a:lnTo>
                    <a:pt x="8889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87426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19" y="0"/>
                  </a:lnTo>
                  <a:lnTo>
                    <a:pt x="7619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486664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4859020" y="3108959"/>
              <a:ext cx="8890" cy="248920"/>
            </a:xfrm>
            <a:custGeom>
              <a:avLst/>
              <a:gdLst/>
              <a:ahLst/>
              <a:cxnLst/>
              <a:rect l="l" t="t" r="r" b="b"/>
              <a:pathLst>
                <a:path w="8889" h="248920">
                  <a:moveTo>
                    <a:pt x="0" y="0"/>
                  </a:moveTo>
                  <a:lnTo>
                    <a:pt x="8889" y="0"/>
                  </a:lnTo>
                  <a:lnTo>
                    <a:pt x="8889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485267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19" y="0"/>
                  </a:lnTo>
                  <a:lnTo>
                    <a:pt x="7619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484505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483743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483108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482346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19" y="0"/>
                  </a:lnTo>
                  <a:lnTo>
                    <a:pt x="7619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481584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480949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80187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19" y="0"/>
                  </a:lnTo>
                  <a:lnTo>
                    <a:pt x="7619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479425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78790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78028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77266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19" y="0"/>
                  </a:lnTo>
                  <a:lnTo>
                    <a:pt x="7619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476504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475869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475107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19" y="0"/>
                  </a:lnTo>
                  <a:lnTo>
                    <a:pt x="7619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474345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73710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4729480" y="3108959"/>
              <a:ext cx="7620" cy="248920"/>
            </a:xfrm>
            <a:custGeom>
              <a:avLst/>
              <a:gdLst/>
              <a:ahLst/>
              <a:cxnLst/>
              <a:rect l="l" t="t" r="r" b="b"/>
              <a:pathLst>
                <a:path w="7620" h="248920">
                  <a:moveTo>
                    <a:pt x="0" y="0"/>
                  </a:moveTo>
                  <a:lnTo>
                    <a:pt x="7620" y="0"/>
                  </a:lnTo>
                  <a:lnTo>
                    <a:pt x="7620" y="248919"/>
                  </a:lnTo>
                  <a:lnTo>
                    <a:pt x="0" y="248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4724400" y="3108959"/>
              <a:ext cx="5080" cy="248920"/>
            </a:xfrm>
            <a:custGeom>
              <a:avLst/>
              <a:gdLst/>
              <a:ahLst/>
              <a:cxnLst/>
              <a:rect l="l" t="t" r="r" b="b"/>
              <a:pathLst>
                <a:path w="5079" h="248920">
                  <a:moveTo>
                    <a:pt x="5079" y="0"/>
                  </a:moveTo>
                  <a:lnTo>
                    <a:pt x="0" y="0"/>
                  </a:lnTo>
                  <a:lnTo>
                    <a:pt x="0" y="248919"/>
                  </a:lnTo>
                  <a:lnTo>
                    <a:pt x="5079" y="24891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E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4724400" y="3107689"/>
              <a:ext cx="504190" cy="1013460"/>
            </a:xfrm>
            <a:custGeom>
              <a:avLst/>
              <a:gdLst/>
              <a:ahLst/>
              <a:cxnLst/>
              <a:rect l="l" t="t" r="r" b="b"/>
              <a:pathLst>
                <a:path w="504189" h="1013460">
                  <a:moveTo>
                    <a:pt x="0" y="0"/>
                  </a:moveTo>
                  <a:lnTo>
                    <a:pt x="504189" y="0"/>
                  </a:lnTo>
                  <a:lnTo>
                    <a:pt x="504189" y="250189"/>
                  </a:lnTo>
                  <a:lnTo>
                    <a:pt x="335279" y="250189"/>
                  </a:lnTo>
                  <a:lnTo>
                    <a:pt x="335279" y="1013460"/>
                  </a:lnTo>
                  <a:lnTo>
                    <a:pt x="168910" y="1013460"/>
                  </a:lnTo>
                  <a:lnTo>
                    <a:pt x="168910" y="250189"/>
                  </a:lnTo>
                  <a:lnTo>
                    <a:pt x="0" y="250189"/>
                  </a:lnTo>
                  <a:lnTo>
                    <a:pt x="0" y="0"/>
                  </a:lnTo>
                  <a:close/>
                </a:path>
              </a:pathLst>
            </a:custGeom>
            <a:ln w="1257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9" name="object 99"/>
          <p:cNvGrpSpPr/>
          <p:nvPr/>
        </p:nvGrpSpPr>
        <p:grpSpPr>
          <a:xfrm>
            <a:off x="5287070" y="3101400"/>
            <a:ext cx="424180" cy="1026160"/>
            <a:chOff x="5287070" y="3101400"/>
            <a:chExt cx="424180" cy="1026160"/>
          </a:xfrm>
        </p:grpSpPr>
        <p:sp>
          <p:nvSpPr>
            <p:cNvPr id="100" name="object 100"/>
            <p:cNvSpPr/>
            <p:nvPr/>
          </p:nvSpPr>
          <p:spPr>
            <a:xfrm>
              <a:off x="5698490" y="3547109"/>
              <a:ext cx="6350" cy="575310"/>
            </a:xfrm>
            <a:custGeom>
              <a:avLst/>
              <a:gdLst/>
              <a:ahLst/>
              <a:cxnLst/>
              <a:rect l="l" t="t" r="r" b="b"/>
              <a:pathLst>
                <a:path w="6350" h="575310">
                  <a:moveTo>
                    <a:pt x="6350" y="72390"/>
                  </a:moveTo>
                  <a:lnTo>
                    <a:pt x="5067" y="72390"/>
                  </a:lnTo>
                  <a:lnTo>
                    <a:pt x="5067" y="39370"/>
                  </a:lnTo>
                  <a:lnTo>
                    <a:pt x="2540" y="39370"/>
                  </a:lnTo>
                  <a:lnTo>
                    <a:pt x="2540" y="8890"/>
                  </a:lnTo>
                  <a:lnTo>
                    <a:pt x="635" y="889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39370"/>
                  </a:lnTo>
                  <a:lnTo>
                    <a:pt x="0" y="72390"/>
                  </a:lnTo>
                  <a:lnTo>
                    <a:pt x="0" y="575310"/>
                  </a:lnTo>
                  <a:lnTo>
                    <a:pt x="6350" y="575310"/>
                  </a:lnTo>
                  <a:lnTo>
                    <a:pt x="6350" y="723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5690870" y="3503929"/>
              <a:ext cx="7620" cy="618490"/>
            </a:xfrm>
            <a:custGeom>
              <a:avLst/>
              <a:gdLst/>
              <a:ahLst/>
              <a:cxnLst/>
              <a:rect l="l" t="t" r="r" b="b"/>
              <a:pathLst>
                <a:path w="7620" h="618489">
                  <a:moveTo>
                    <a:pt x="7620" y="43180"/>
                  </a:moveTo>
                  <a:lnTo>
                    <a:pt x="6350" y="43180"/>
                  </a:lnTo>
                  <a:lnTo>
                    <a:pt x="6350" y="25400"/>
                  </a:lnTo>
                  <a:lnTo>
                    <a:pt x="2540" y="2540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43180"/>
                  </a:lnTo>
                  <a:lnTo>
                    <a:pt x="0" y="618490"/>
                  </a:lnTo>
                  <a:lnTo>
                    <a:pt x="7620" y="618490"/>
                  </a:lnTo>
                  <a:lnTo>
                    <a:pt x="7620" y="43180"/>
                  </a:lnTo>
                  <a:close/>
                </a:path>
              </a:pathLst>
            </a:custGeom>
            <a:solidFill>
              <a:srgbClr val="01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5683250" y="3473449"/>
              <a:ext cx="8890" cy="648970"/>
            </a:xfrm>
            <a:custGeom>
              <a:avLst/>
              <a:gdLst/>
              <a:ahLst/>
              <a:cxnLst/>
              <a:rect l="l" t="t" r="r" b="b"/>
              <a:pathLst>
                <a:path w="8889" h="648970">
                  <a:moveTo>
                    <a:pt x="8890" y="36830"/>
                  </a:moveTo>
                  <a:lnTo>
                    <a:pt x="8255" y="36830"/>
                  </a:lnTo>
                  <a:lnTo>
                    <a:pt x="8255" y="30480"/>
                  </a:lnTo>
                  <a:lnTo>
                    <a:pt x="6985" y="30480"/>
                  </a:lnTo>
                  <a:lnTo>
                    <a:pt x="6985" y="17780"/>
                  </a:lnTo>
                  <a:lnTo>
                    <a:pt x="4445" y="17780"/>
                  </a:lnTo>
                  <a:lnTo>
                    <a:pt x="4445" y="6350"/>
                  </a:lnTo>
                  <a:lnTo>
                    <a:pt x="1346" y="6350"/>
                  </a:lnTo>
                  <a:lnTo>
                    <a:pt x="1346" y="0"/>
                  </a:lnTo>
                  <a:lnTo>
                    <a:pt x="0" y="0"/>
                  </a:lnTo>
                  <a:lnTo>
                    <a:pt x="0" y="648970"/>
                  </a:lnTo>
                  <a:lnTo>
                    <a:pt x="8890" y="648970"/>
                  </a:lnTo>
                  <a:lnTo>
                    <a:pt x="8890" y="36830"/>
                  </a:lnTo>
                  <a:close/>
                </a:path>
              </a:pathLst>
            </a:custGeom>
            <a:solidFill>
              <a:srgbClr val="04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5676899" y="3456093"/>
              <a:ext cx="7620" cy="666750"/>
            </a:xfrm>
            <a:custGeom>
              <a:avLst/>
              <a:gdLst/>
              <a:ahLst/>
              <a:cxnLst/>
              <a:rect l="l" t="t" r="r" b="b"/>
              <a:pathLst>
                <a:path w="7620" h="666750">
                  <a:moveTo>
                    <a:pt x="0" y="0"/>
                  </a:moveTo>
                  <a:lnTo>
                    <a:pt x="0" y="666326"/>
                  </a:lnTo>
                  <a:lnTo>
                    <a:pt x="7620" y="666326"/>
                  </a:lnTo>
                  <a:lnTo>
                    <a:pt x="7620" y="20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5669280" y="3437889"/>
              <a:ext cx="7620" cy="684530"/>
            </a:xfrm>
            <a:custGeom>
              <a:avLst/>
              <a:gdLst/>
              <a:ahLst/>
              <a:cxnLst/>
              <a:rect l="l" t="t" r="r" b="b"/>
              <a:pathLst>
                <a:path w="7620" h="684529">
                  <a:moveTo>
                    <a:pt x="7620" y="17780"/>
                  </a:moveTo>
                  <a:lnTo>
                    <a:pt x="6261" y="17780"/>
                  </a:lnTo>
                  <a:lnTo>
                    <a:pt x="6261" y="11430"/>
                  </a:lnTo>
                  <a:lnTo>
                    <a:pt x="3175" y="11430"/>
                  </a:lnTo>
                  <a:lnTo>
                    <a:pt x="3175" y="2540"/>
                  </a:lnTo>
                  <a:lnTo>
                    <a:pt x="533" y="2540"/>
                  </a:lnTo>
                  <a:lnTo>
                    <a:pt x="533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430"/>
                  </a:lnTo>
                  <a:lnTo>
                    <a:pt x="0" y="17780"/>
                  </a:lnTo>
                  <a:lnTo>
                    <a:pt x="0" y="684530"/>
                  </a:lnTo>
                  <a:lnTo>
                    <a:pt x="7620" y="684530"/>
                  </a:lnTo>
                  <a:lnTo>
                    <a:pt x="7620" y="17780"/>
                  </a:lnTo>
                  <a:close/>
                </a:path>
              </a:pathLst>
            </a:custGeom>
            <a:solidFill>
              <a:srgbClr val="09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5661660" y="3426459"/>
              <a:ext cx="8890" cy="695960"/>
            </a:xfrm>
            <a:custGeom>
              <a:avLst/>
              <a:gdLst/>
              <a:ahLst/>
              <a:cxnLst/>
              <a:rect l="l" t="t" r="r" b="b"/>
              <a:pathLst>
                <a:path w="8889" h="695960">
                  <a:moveTo>
                    <a:pt x="8890" y="13970"/>
                  </a:moveTo>
                  <a:lnTo>
                    <a:pt x="6350" y="13970"/>
                  </a:lnTo>
                  <a:lnTo>
                    <a:pt x="6350" y="5080"/>
                  </a:lnTo>
                  <a:lnTo>
                    <a:pt x="2108" y="5080"/>
                  </a:lnTo>
                  <a:lnTo>
                    <a:pt x="2108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3970"/>
                  </a:lnTo>
                  <a:lnTo>
                    <a:pt x="0" y="695960"/>
                  </a:lnTo>
                  <a:lnTo>
                    <a:pt x="8890" y="695960"/>
                  </a:lnTo>
                  <a:lnTo>
                    <a:pt x="8890" y="13970"/>
                  </a:lnTo>
                  <a:close/>
                </a:path>
              </a:pathLst>
            </a:custGeom>
            <a:solidFill>
              <a:srgbClr val="0B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5654040" y="3413759"/>
              <a:ext cx="8890" cy="708660"/>
            </a:xfrm>
            <a:custGeom>
              <a:avLst/>
              <a:gdLst/>
              <a:ahLst/>
              <a:cxnLst/>
              <a:rect l="l" t="t" r="r" b="b"/>
              <a:pathLst>
                <a:path w="8889" h="708660">
                  <a:moveTo>
                    <a:pt x="8890" y="13970"/>
                  </a:moveTo>
                  <a:lnTo>
                    <a:pt x="7607" y="13970"/>
                  </a:lnTo>
                  <a:lnTo>
                    <a:pt x="7607" y="10160"/>
                  </a:lnTo>
                  <a:lnTo>
                    <a:pt x="4432" y="10160"/>
                  </a:lnTo>
                  <a:lnTo>
                    <a:pt x="4432" y="2540"/>
                  </a:lnTo>
                  <a:lnTo>
                    <a:pt x="1511" y="2540"/>
                  </a:lnTo>
                  <a:lnTo>
                    <a:pt x="1511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0" y="13970"/>
                  </a:lnTo>
                  <a:lnTo>
                    <a:pt x="0" y="708660"/>
                  </a:lnTo>
                  <a:lnTo>
                    <a:pt x="8890" y="708660"/>
                  </a:lnTo>
                  <a:lnTo>
                    <a:pt x="8890" y="13970"/>
                  </a:lnTo>
                  <a:close/>
                </a:path>
              </a:pathLst>
            </a:custGeom>
            <a:solidFill>
              <a:srgbClr val="0E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5647690" y="3406139"/>
              <a:ext cx="7620" cy="716280"/>
            </a:xfrm>
            <a:custGeom>
              <a:avLst/>
              <a:gdLst/>
              <a:ahLst/>
              <a:cxnLst/>
              <a:rect l="l" t="t" r="r" b="b"/>
              <a:pathLst>
                <a:path w="7620" h="716279">
                  <a:moveTo>
                    <a:pt x="7620" y="8890"/>
                  </a:moveTo>
                  <a:lnTo>
                    <a:pt x="5829" y="8890"/>
                  </a:lnTo>
                  <a:lnTo>
                    <a:pt x="5829" y="3810"/>
                  </a:lnTo>
                  <a:lnTo>
                    <a:pt x="1905" y="3810"/>
                  </a:lnTo>
                  <a:lnTo>
                    <a:pt x="1905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0" y="716280"/>
                  </a:lnTo>
                  <a:lnTo>
                    <a:pt x="7620" y="716280"/>
                  </a:lnTo>
                  <a:lnTo>
                    <a:pt x="7620" y="8890"/>
                  </a:lnTo>
                  <a:close/>
                </a:path>
              </a:pathLst>
            </a:custGeom>
            <a:solidFill>
              <a:srgbClr val="10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5640069" y="3398519"/>
              <a:ext cx="7620" cy="723900"/>
            </a:xfrm>
            <a:custGeom>
              <a:avLst/>
              <a:gdLst/>
              <a:ahLst/>
              <a:cxnLst/>
              <a:rect l="l" t="t" r="r" b="b"/>
              <a:pathLst>
                <a:path w="7620" h="723900">
                  <a:moveTo>
                    <a:pt x="0" y="0"/>
                  </a:moveTo>
                  <a:lnTo>
                    <a:pt x="0" y="723899"/>
                  </a:lnTo>
                  <a:lnTo>
                    <a:pt x="7619" y="723899"/>
                  </a:lnTo>
                  <a:lnTo>
                    <a:pt x="7619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5632450" y="3390899"/>
              <a:ext cx="8890" cy="731520"/>
            </a:xfrm>
            <a:custGeom>
              <a:avLst/>
              <a:gdLst/>
              <a:ahLst/>
              <a:cxnLst/>
              <a:rect l="l" t="t" r="r" b="b"/>
              <a:pathLst>
                <a:path w="8889" h="731520">
                  <a:moveTo>
                    <a:pt x="8890" y="8890"/>
                  </a:moveTo>
                  <a:lnTo>
                    <a:pt x="5715" y="8890"/>
                  </a:lnTo>
                  <a:lnTo>
                    <a:pt x="5715" y="2540"/>
                  </a:lnTo>
                  <a:lnTo>
                    <a:pt x="952" y="2540"/>
                  </a:lnTo>
                  <a:lnTo>
                    <a:pt x="952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731520"/>
                  </a:lnTo>
                  <a:lnTo>
                    <a:pt x="8890" y="731520"/>
                  </a:lnTo>
                  <a:lnTo>
                    <a:pt x="8890" y="8890"/>
                  </a:lnTo>
                  <a:close/>
                </a:path>
              </a:pathLst>
            </a:custGeom>
            <a:solidFill>
              <a:srgbClr val="15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5626099" y="3386327"/>
              <a:ext cx="7620" cy="736600"/>
            </a:xfrm>
            <a:custGeom>
              <a:avLst/>
              <a:gdLst/>
              <a:ahLst/>
              <a:cxnLst/>
              <a:rect l="l" t="t" r="r" b="b"/>
              <a:pathLst>
                <a:path w="7620" h="736600">
                  <a:moveTo>
                    <a:pt x="0" y="0"/>
                  </a:moveTo>
                  <a:lnTo>
                    <a:pt x="0" y="736092"/>
                  </a:lnTo>
                  <a:lnTo>
                    <a:pt x="7620" y="736092"/>
                  </a:lnTo>
                  <a:lnTo>
                    <a:pt x="7620" y="6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5618480" y="3382009"/>
              <a:ext cx="7620" cy="740410"/>
            </a:xfrm>
            <a:custGeom>
              <a:avLst/>
              <a:gdLst/>
              <a:ahLst/>
              <a:cxnLst/>
              <a:rect l="l" t="t" r="r" b="b"/>
              <a:pathLst>
                <a:path w="7620" h="740410">
                  <a:moveTo>
                    <a:pt x="7620" y="3810"/>
                  </a:moveTo>
                  <a:lnTo>
                    <a:pt x="5397" y="3810"/>
                  </a:lnTo>
                  <a:lnTo>
                    <a:pt x="5397" y="1270"/>
                  </a:lnTo>
                  <a:lnTo>
                    <a:pt x="2222" y="1270"/>
                  </a:lnTo>
                  <a:lnTo>
                    <a:pt x="222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740410"/>
                  </a:lnTo>
                  <a:lnTo>
                    <a:pt x="7620" y="740410"/>
                  </a:lnTo>
                  <a:lnTo>
                    <a:pt x="7620" y="3810"/>
                  </a:lnTo>
                  <a:close/>
                </a:path>
              </a:pathLst>
            </a:custGeom>
            <a:solidFill>
              <a:srgbClr val="1B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5610860" y="3378199"/>
              <a:ext cx="7620" cy="744220"/>
            </a:xfrm>
            <a:custGeom>
              <a:avLst/>
              <a:gdLst/>
              <a:ahLst/>
              <a:cxnLst/>
              <a:rect l="l" t="t" r="r" b="b"/>
              <a:pathLst>
                <a:path w="7620" h="744220">
                  <a:moveTo>
                    <a:pt x="7620" y="3810"/>
                  </a:moveTo>
                  <a:lnTo>
                    <a:pt x="6667" y="3810"/>
                  </a:lnTo>
                  <a:lnTo>
                    <a:pt x="6667" y="2540"/>
                  </a:lnTo>
                  <a:lnTo>
                    <a:pt x="2540" y="254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744220"/>
                  </a:lnTo>
                  <a:lnTo>
                    <a:pt x="7620" y="744220"/>
                  </a:lnTo>
                  <a:lnTo>
                    <a:pt x="7620" y="3810"/>
                  </a:lnTo>
                  <a:close/>
                </a:path>
              </a:pathLst>
            </a:custGeom>
            <a:solidFill>
              <a:srgbClr val="1D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5603239" y="3374389"/>
              <a:ext cx="8890" cy="748030"/>
            </a:xfrm>
            <a:custGeom>
              <a:avLst/>
              <a:gdLst/>
              <a:ahLst/>
              <a:cxnLst/>
              <a:rect l="l" t="t" r="r" b="b"/>
              <a:pathLst>
                <a:path w="8889" h="748029">
                  <a:moveTo>
                    <a:pt x="0" y="0"/>
                  </a:moveTo>
                  <a:lnTo>
                    <a:pt x="0" y="748030"/>
                  </a:lnTo>
                  <a:lnTo>
                    <a:pt x="8889" y="748030"/>
                  </a:lnTo>
                  <a:lnTo>
                    <a:pt x="8889" y="4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5596890" y="3373119"/>
              <a:ext cx="7620" cy="749300"/>
            </a:xfrm>
            <a:custGeom>
              <a:avLst/>
              <a:gdLst/>
              <a:ahLst/>
              <a:cxnLst/>
              <a:rect l="l" t="t" r="r" b="b"/>
              <a:pathLst>
                <a:path w="7620" h="749300">
                  <a:moveTo>
                    <a:pt x="7620" y="1270"/>
                  </a:moveTo>
                  <a:lnTo>
                    <a:pt x="2844" y="1270"/>
                  </a:lnTo>
                  <a:lnTo>
                    <a:pt x="2844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749300"/>
                  </a:lnTo>
                  <a:lnTo>
                    <a:pt x="7620" y="749300"/>
                  </a:lnTo>
                  <a:lnTo>
                    <a:pt x="7620" y="2540"/>
                  </a:lnTo>
                  <a:lnTo>
                    <a:pt x="7620" y="1270"/>
                  </a:lnTo>
                  <a:close/>
                </a:path>
              </a:pathLst>
            </a:custGeom>
            <a:solidFill>
              <a:srgbClr val="22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5589269" y="3371849"/>
              <a:ext cx="7620" cy="750570"/>
            </a:xfrm>
            <a:custGeom>
              <a:avLst/>
              <a:gdLst/>
              <a:ahLst/>
              <a:cxnLst/>
              <a:rect l="l" t="t" r="r" b="b"/>
              <a:pathLst>
                <a:path w="7620" h="750570">
                  <a:moveTo>
                    <a:pt x="0" y="0"/>
                  </a:moveTo>
                  <a:lnTo>
                    <a:pt x="0" y="750569"/>
                  </a:lnTo>
                  <a:lnTo>
                    <a:pt x="7619" y="750569"/>
                  </a:lnTo>
                  <a:lnTo>
                    <a:pt x="7619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5581650" y="3370579"/>
              <a:ext cx="8890" cy="751840"/>
            </a:xfrm>
            <a:custGeom>
              <a:avLst/>
              <a:gdLst/>
              <a:ahLst/>
              <a:cxnLst/>
              <a:rect l="l" t="t" r="r" b="b"/>
              <a:pathLst>
                <a:path w="8889" h="751839">
                  <a:moveTo>
                    <a:pt x="8890" y="1270"/>
                  </a:moveTo>
                  <a:lnTo>
                    <a:pt x="622" y="1270"/>
                  </a:lnTo>
                  <a:lnTo>
                    <a:pt x="62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751840"/>
                  </a:lnTo>
                  <a:lnTo>
                    <a:pt x="8890" y="751840"/>
                  </a:lnTo>
                  <a:lnTo>
                    <a:pt x="8890" y="1270"/>
                  </a:lnTo>
                  <a:close/>
                </a:path>
              </a:pathLst>
            </a:custGeom>
            <a:solidFill>
              <a:srgbClr val="27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5574030" y="3370579"/>
              <a:ext cx="8890" cy="751840"/>
            </a:xfrm>
            <a:custGeom>
              <a:avLst/>
              <a:gdLst/>
              <a:ahLst/>
              <a:cxnLst/>
              <a:rect l="l" t="t" r="r" b="b"/>
              <a:pathLst>
                <a:path w="8889" h="751839">
                  <a:moveTo>
                    <a:pt x="8890" y="1270"/>
                  </a:moveTo>
                  <a:lnTo>
                    <a:pt x="8255" y="1270"/>
                  </a:lnTo>
                  <a:lnTo>
                    <a:pt x="8255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751840"/>
                  </a:lnTo>
                  <a:lnTo>
                    <a:pt x="8890" y="751840"/>
                  </a:lnTo>
                  <a:lnTo>
                    <a:pt x="8890" y="1270"/>
                  </a:lnTo>
                  <a:close/>
                </a:path>
              </a:pathLst>
            </a:custGeom>
            <a:solidFill>
              <a:srgbClr val="2A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5567679" y="3370579"/>
              <a:ext cx="7620" cy="751840"/>
            </a:xfrm>
            <a:custGeom>
              <a:avLst/>
              <a:gdLst/>
              <a:ahLst/>
              <a:cxnLst/>
              <a:rect l="l" t="t" r="r" b="b"/>
              <a:pathLst>
                <a:path w="7620" h="751839">
                  <a:moveTo>
                    <a:pt x="7620" y="0"/>
                  </a:moveTo>
                  <a:lnTo>
                    <a:pt x="0" y="846"/>
                  </a:lnTo>
                  <a:lnTo>
                    <a:pt x="0" y="751840"/>
                  </a:lnTo>
                  <a:lnTo>
                    <a:pt x="7620" y="7518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C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5560059" y="3371426"/>
              <a:ext cx="7620" cy="751205"/>
            </a:xfrm>
            <a:custGeom>
              <a:avLst/>
              <a:gdLst/>
              <a:ahLst/>
              <a:cxnLst/>
              <a:rect l="l" t="t" r="r" b="b"/>
              <a:pathLst>
                <a:path w="7620" h="751204">
                  <a:moveTo>
                    <a:pt x="7619" y="0"/>
                  </a:moveTo>
                  <a:lnTo>
                    <a:pt x="3810" y="423"/>
                  </a:lnTo>
                  <a:lnTo>
                    <a:pt x="0" y="423"/>
                  </a:lnTo>
                  <a:lnTo>
                    <a:pt x="0" y="750993"/>
                  </a:lnTo>
                  <a:lnTo>
                    <a:pt x="7619" y="750993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F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5552439" y="3371849"/>
              <a:ext cx="8890" cy="750570"/>
            </a:xfrm>
            <a:custGeom>
              <a:avLst/>
              <a:gdLst/>
              <a:ahLst/>
              <a:cxnLst/>
              <a:rect l="l" t="t" r="r" b="b"/>
              <a:pathLst>
                <a:path w="8889" h="750570">
                  <a:moveTo>
                    <a:pt x="8889" y="0"/>
                  </a:moveTo>
                  <a:lnTo>
                    <a:pt x="1270" y="0"/>
                  </a:lnTo>
                  <a:lnTo>
                    <a:pt x="0" y="362"/>
                  </a:lnTo>
                  <a:lnTo>
                    <a:pt x="0" y="292099"/>
                  </a:lnTo>
                  <a:lnTo>
                    <a:pt x="1270" y="298450"/>
                  </a:lnTo>
                  <a:lnTo>
                    <a:pt x="1270" y="313689"/>
                  </a:lnTo>
                  <a:lnTo>
                    <a:pt x="2539" y="328930"/>
                  </a:lnTo>
                  <a:lnTo>
                    <a:pt x="2539" y="750569"/>
                  </a:lnTo>
                  <a:lnTo>
                    <a:pt x="8889" y="75056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33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5546089" y="3371849"/>
              <a:ext cx="7620" cy="298450"/>
            </a:xfrm>
            <a:custGeom>
              <a:avLst/>
              <a:gdLst/>
              <a:ahLst/>
              <a:cxnLst/>
              <a:rect l="l" t="t" r="r" b="b"/>
              <a:pathLst>
                <a:path w="7620" h="298450">
                  <a:moveTo>
                    <a:pt x="7620" y="0"/>
                  </a:moveTo>
                  <a:lnTo>
                    <a:pt x="0" y="2177"/>
                  </a:lnTo>
                  <a:lnTo>
                    <a:pt x="0" y="260350"/>
                  </a:lnTo>
                  <a:lnTo>
                    <a:pt x="1270" y="265430"/>
                  </a:lnTo>
                  <a:lnTo>
                    <a:pt x="3810" y="270510"/>
                  </a:lnTo>
                  <a:lnTo>
                    <a:pt x="3810" y="275589"/>
                  </a:lnTo>
                  <a:lnTo>
                    <a:pt x="5080" y="285750"/>
                  </a:lnTo>
                  <a:lnTo>
                    <a:pt x="7620" y="2984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4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5538469" y="3374027"/>
              <a:ext cx="7620" cy="258445"/>
            </a:xfrm>
            <a:custGeom>
              <a:avLst/>
              <a:gdLst/>
              <a:ahLst/>
              <a:cxnLst/>
              <a:rect l="l" t="t" r="r" b="b"/>
              <a:pathLst>
                <a:path w="7620" h="258445">
                  <a:moveTo>
                    <a:pt x="7619" y="0"/>
                  </a:moveTo>
                  <a:lnTo>
                    <a:pt x="6350" y="362"/>
                  </a:lnTo>
                  <a:lnTo>
                    <a:pt x="0" y="2479"/>
                  </a:lnTo>
                  <a:lnTo>
                    <a:pt x="0" y="241027"/>
                  </a:lnTo>
                  <a:lnTo>
                    <a:pt x="1269" y="242932"/>
                  </a:lnTo>
                  <a:lnTo>
                    <a:pt x="2539" y="245472"/>
                  </a:lnTo>
                  <a:lnTo>
                    <a:pt x="5079" y="249282"/>
                  </a:lnTo>
                  <a:lnTo>
                    <a:pt x="6350" y="254362"/>
                  </a:lnTo>
                  <a:lnTo>
                    <a:pt x="7619" y="258172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7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5530849" y="3376506"/>
              <a:ext cx="7620" cy="238760"/>
            </a:xfrm>
            <a:custGeom>
              <a:avLst/>
              <a:gdLst/>
              <a:ahLst/>
              <a:cxnLst/>
              <a:rect l="l" t="t" r="r" b="b"/>
              <a:pathLst>
                <a:path w="7620" h="238760">
                  <a:moveTo>
                    <a:pt x="7620" y="0"/>
                  </a:moveTo>
                  <a:lnTo>
                    <a:pt x="6350" y="423"/>
                  </a:lnTo>
                  <a:lnTo>
                    <a:pt x="0" y="2804"/>
                  </a:lnTo>
                  <a:lnTo>
                    <a:pt x="0" y="227753"/>
                  </a:lnTo>
                  <a:lnTo>
                    <a:pt x="6350" y="234103"/>
                  </a:lnTo>
                  <a:lnTo>
                    <a:pt x="6350" y="236643"/>
                  </a:lnTo>
                  <a:lnTo>
                    <a:pt x="7620" y="23854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9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5523229" y="3378834"/>
              <a:ext cx="8890" cy="226695"/>
            </a:xfrm>
            <a:custGeom>
              <a:avLst/>
              <a:gdLst/>
              <a:ahLst/>
              <a:cxnLst/>
              <a:rect l="l" t="t" r="r" b="b"/>
              <a:pathLst>
                <a:path w="8889" h="226695">
                  <a:moveTo>
                    <a:pt x="8890" y="0"/>
                  </a:moveTo>
                  <a:lnTo>
                    <a:pt x="3810" y="1905"/>
                  </a:lnTo>
                  <a:lnTo>
                    <a:pt x="0" y="4082"/>
                  </a:lnTo>
                  <a:lnTo>
                    <a:pt x="0" y="219075"/>
                  </a:lnTo>
                  <a:lnTo>
                    <a:pt x="1270" y="220345"/>
                  </a:lnTo>
                  <a:lnTo>
                    <a:pt x="3810" y="221615"/>
                  </a:lnTo>
                  <a:lnTo>
                    <a:pt x="8890" y="226695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3C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5516879" y="3382191"/>
              <a:ext cx="7620" cy="217170"/>
            </a:xfrm>
            <a:custGeom>
              <a:avLst/>
              <a:gdLst/>
              <a:ahLst/>
              <a:cxnLst/>
              <a:rect l="l" t="t" r="r" b="b"/>
              <a:pathLst>
                <a:path w="7620" h="217170">
                  <a:moveTo>
                    <a:pt x="7620" y="0"/>
                  </a:moveTo>
                  <a:lnTo>
                    <a:pt x="1270" y="3628"/>
                  </a:lnTo>
                  <a:lnTo>
                    <a:pt x="0" y="4390"/>
                  </a:lnTo>
                  <a:lnTo>
                    <a:pt x="0" y="211146"/>
                  </a:lnTo>
                  <a:lnTo>
                    <a:pt x="3810" y="211908"/>
                  </a:lnTo>
                  <a:lnTo>
                    <a:pt x="5080" y="214448"/>
                  </a:lnTo>
                  <a:lnTo>
                    <a:pt x="7620" y="21698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E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5509259" y="3386581"/>
              <a:ext cx="7620" cy="207010"/>
            </a:xfrm>
            <a:custGeom>
              <a:avLst/>
              <a:gdLst/>
              <a:ahLst/>
              <a:cxnLst/>
              <a:rect l="l" t="t" r="r" b="b"/>
              <a:pathLst>
                <a:path w="7620" h="207010">
                  <a:moveTo>
                    <a:pt x="7619" y="0"/>
                  </a:moveTo>
                  <a:lnTo>
                    <a:pt x="2539" y="3047"/>
                  </a:lnTo>
                  <a:lnTo>
                    <a:pt x="0" y="4862"/>
                  </a:lnTo>
                  <a:lnTo>
                    <a:pt x="0" y="204977"/>
                  </a:lnTo>
                  <a:lnTo>
                    <a:pt x="5079" y="206247"/>
                  </a:lnTo>
                  <a:lnTo>
                    <a:pt x="7619" y="206755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1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5501640" y="3390899"/>
              <a:ext cx="8890" cy="200660"/>
            </a:xfrm>
            <a:custGeom>
              <a:avLst/>
              <a:gdLst/>
              <a:ahLst/>
              <a:cxnLst/>
              <a:rect l="l" t="t" r="r" b="b"/>
              <a:pathLst>
                <a:path w="8889" h="200660">
                  <a:moveTo>
                    <a:pt x="8890" y="0"/>
                  </a:moveTo>
                  <a:lnTo>
                    <a:pt x="4826" y="0"/>
                  </a:lnTo>
                  <a:lnTo>
                    <a:pt x="4826" y="5080"/>
                  </a:lnTo>
                  <a:lnTo>
                    <a:pt x="635" y="5080"/>
                  </a:lnTo>
                  <a:lnTo>
                    <a:pt x="635" y="6350"/>
                  </a:lnTo>
                  <a:lnTo>
                    <a:pt x="0" y="6350"/>
                  </a:lnTo>
                  <a:lnTo>
                    <a:pt x="0" y="200660"/>
                  </a:lnTo>
                  <a:lnTo>
                    <a:pt x="8890" y="200660"/>
                  </a:lnTo>
                  <a:lnTo>
                    <a:pt x="8890" y="6350"/>
                  </a:lnTo>
                  <a:lnTo>
                    <a:pt x="8890" y="508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3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5495290" y="3395979"/>
              <a:ext cx="7620" cy="195580"/>
            </a:xfrm>
            <a:custGeom>
              <a:avLst/>
              <a:gdLst/>
              <a:ahLst/>
              <a:cxnLst/>
              <a:rect l="l" t="t" r="r" b="b"/>
              <a:pathLst>
                <a:path w="7620" h="195579">
                  <a:moveTo>
                    <a:pt x="7620" y="0"/>
                  </a:moveTo>
                  <a:lnTo>
                    <a:pt x="3810" y="0"/>
                  </a:lnTo>
                  <a:lnTo>
                    <a:pt x="3810" y="7620"/>
                  </a:lnTo>
                  <a:lnTo>
                    <a:pt x="0" y="7620"/>
                  </a:lnTo>
                  <a:lnTo>
                    <a:pt x="0" y="195580"/>
                  </a:lnTo>
                  <a:lnTo>
                    <a:pt x="7620" y="195580"/>
                  </a:lnTo>
                  <a:lnTo>
                    <a:pt x="7620" y="762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6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5487669" y="3403599"/>
              <a:ext cx="7620" cy="190500"/>
            </a:xfrm>
            <a:custGeom>
              <a:avLst/>
              <a:gdLst/>
              <a:ahLst/>
              <a:cxnLst/>
              <a:rect l="l" t="t" r="r" b="b"/>
              <a:pathLst>
                <a:path w="7620" h="190500">
                  <a:moveTo>
                    <a:pt x="7619" y="0"/>
                  </a:moveTo>
                  <a:lnTo>
                    <a:pt x="0" y="7620"/>
                  </a:lnTo>
                  <a:lnTo>
                    <a:pt x="0" y="190500"/>
                  </a:lnTo>
                  <a:lnTo>
                    <a:pt x="2539" y="190500"/>
                  </a:lnTo>
                  <a:lnTo>
                    <a:pt x="5079" y="189229"/>
                  </a:lnTo>
                  <a:lnTo>
                    <a:pt x="7619" y="188383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9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5480049" y="3411219"/>
              <a:ext cx="7620" cy="188595"/>
            </a:xfrm>
            <a:custGeom>
              <a:avLst/>
              <a:gdLst/>
              <a:ahLst/>
              <a:cxnLst/>
              <a:rect l="l" t="t" r="r" b="b"/>
              <a:pathLst>
                <a:path w="7620" h="188595">
                  <a:moveTo>
                    <a:pt x="7620" y="0"/>
                  </a:moveTo>
                  <a:lnTo>
                    <a:pt x="0" y="8889"/>
                  </a:lnTo>
                  <a:lnTo>
                    <a:pt x="0" y="188594"/>
                  </a:lnTo>
                  <a:lnTo>
                    <a:pt x="1270" y="187959"/>
                  </a:lnTo>
                  <a:lnTo>
                    <a:pt x="3810" y="185419"/>
                  </a:lnTo>
                  <a:lnTo>
                    <a:pt x="7620" y="18287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B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5473699" y="3418628"/>
              <a:ext cx="7620" cy="188595"/>
            </a:xfrm>
            <a:custGeom>
              <a:avLst/>
              <a:gdLst/>
              <a:ahLst/>
              <a:cxnLst/>
              <a:rect l="l" t="t" r="r" b="b"/>
              <a:pathLst>
                <a:path w="7620" h="188595">
                  <a:moveTo>
                    <a:pt x="7620" y="0"/>
                  </a:moveTo>
                  <a:lnTo>
                    <a:pt x="6350" y="1481"/>
                  </a:lnTo>
                  <a:lnTo>
                    <a:pt x="0" y="12911"/>
                  </a:lnTo>
                  <a:lnTo>
                    <a:pt x="0" y="188171"/>
                  </a:lnTo>
                  <a:lnTo>
                    <a:pt x="2539" y="184361"/>
                  </a:lnTo>
                  <a:lnTo>
                    <a:pt x="5079" y="181821"/>
                  </a:lnTo>
                  <a:lnTo>
                    <a:pt x="7620" y="180551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E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5466079" y="3431539"/>
              <a:ext cx="7620" cy="185420"/>
            </a:xfrm>
            <a:custGeom>
              <a:avLst/>
              <a:gdLst/>
              <a:ahLst/>
              <a:cxnLst/>
              <a:rect l="l" t="t" r="r" b="b"/>
              <a:pathLst>
                <a:path w="7620" h="185420">
                  <a:moveTo>
                    <a:pt x="7620" y="0"/>
                  </a:moveTo>
                  <a:lnTo>
                    <a:pt x="0" y="8708"/>
                  </a:lnTo>
                  <a:lnTo>
                    <a:pt x="0" y="185420"/>
                  </a:lnTo>
                  <a:lnTo>
                    <a:pt x="2540" y="181610"/>
                  </a:lnTo>
                  <a:lnTo>
                    <a:pt x="5080" y="179070"/>
                  </a:lnTo>
                  <a:lnTo>
                    <a:pt x="7620" y="1752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0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5458459" y="3440248"/>
              <a:ext cx="7620" cy="193040"/>
            </a:xfrm>
            <a:custGeom>
              <a:avLst/>
              <a:gdLst/>
              <a:ahLst/>
              <a:cxnLst/>
              <a:rect l="l" t="t" r="r" b="b"/>
              <a:pathLst>
                <a:path w="7620" h="193039">
                  <a:moveTo>
                    <a:pt x="7619" y="0"/>
                  </a:moveTo>
                  <a:lnTo>
                    <a:pt x="6350" y="1451"/>
                  </a:lnTo>
                  <a:lnTo>
                    <a:pt x="0" y="10976"/>
                  </a:lnTo>
                  <a:lnTo>
                    <a:pt x="0" y="192798"/>
                  </a:lnTo>
                  <a:lnTo>
                    <a:pt x="2539" y="189411"/>
                  </a:lnTo>
                  <a:lnTo>
                    <a:pt x="5079" y="179251"/>
                  </a:lnTo>
                  <a:lnTo>
                    <a:pt x="7619" y="176711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3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5450839" y="3449319"/>
              <a:ext cx="8890" cy="210820"/>
            </a:xfrm>
            <a:custGeom>
              <a:avLst/>
              <a:gdLst/>
              <a:ahLst/>
              <a:cxnLst/>
              <a:rect l="l" t="t" r="r" b="b"/>
              <a:pathLst>
                <a:path w="8889" h="210820">
                  <a:moveTo>
                    <a:pt x="8889" y="0"/>
                  </a:moveTo>
                  <a:lnTo>
                    <a:pt x="6350" y="3809"/>
                  </a:lnTo>
                  <a:lnTo>
                    <a:pt x="0" y="15451"/>
                  </a:lnTo>
                  <a:lnTo>
                    <a:pt x="0" y="210819"/>
                  </a:lnTo>
                  <a:lnTo>
                    <a:pt x="1270" y="204469"/>
                  </a:lnTo>
                  <a:lnTo>
                    <a:pt x="2539" y="195579"/>
                  </a:lnTo>
                  <a:lnTo>
                    <a:pt x="5080" y="190499"/>
                  </a:lnTo>
                  <a:lnTo>
                    <a:pt x="6350" y="185419"/>
                  </a:lnTo>
                  <a:lnTo>
                    <a:pt x="8889" y="182033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55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5444489" y="3462443"/>
              <a:ext cx="7620" cy="240029"/>
            </a:xfrm>
            <a:custGeom>
              <a:avLst/>
              <a:gdLst/>
              <a:ahLst/>
              <a:cxnLst/>
              <a:rect l="l" t="t" r="r" b="b"/>
              <a:pathLst>
                <a:path w="7620" h="240029">
                  <a:moveTo>
                    <a:pt x="7620" y="0"/>
                  </a:moveTo>
                  <a:lnTo>
                    <a:pt x="5080" y="4656"/>
                  </a:lnTo>
                  <a:lnTo>
                    <a:pt x="0" y="13123"/>
                  </a:lnTo>
                  <a:lnTo>
                    <a:pt x="0" y="239606"/>
                  </a:lnTo>
                  <a:lnTo>
                    <a:pt x="3810" y="220556"/>
                  </a:lnTo>
                  <a:lnTo>
                    <a:pt x="5080" y="205316"/>
                  </a:lnTo>
                  <a:lnTo>
                    <a:pt x="6350" y="197696"/>
                  </a:lnTo>
                  <a:lnTo>
                    <a:pt x="7620" y="191346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8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543686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5079" y="0"/>
                  </a:moveTo>
                  <a:lnTo>
                    <a:pt x="0" y="0"/>
                  </a:lnTo>
                  <a:lnTo>
                    <a:pt x="0" y="1013459"/>
                  </a:lnTo>
                  <a:lnTo>
                    <a:pt x="5079" y="1013459"/>
                  </a:lnTo>
                  <a:lnTo>
                    <a:pt x="5079" y="660400"/>
                  </a:lnTo>
                  <a:lnTo>
                    <a:pt x="6350" y="636269"/>
                  </a:lnTo>
                  <a:lnTo>
                    <a:pt x="6350" y="614679"/>
                  </a:lnTo>
                  <a:lnTo>
                    <a:pt x="7619" y="593089"/>
                  </a:lnTo>
                  <a:lnTo>
                    <a:pt x="7619" y="370839"/>
                  </a:lnTo>
                  <a:lnTo>
                    <a:pt x="5079" y="370839"/>
                  </a:lnTo>
                  <a:lnTo>
                    <a:pt x="5079" y="0"/>
                  </a:lnTo>
                  <a:close/>
                </a:path>
                <a:path w="7620" h="1013460">
                  <a:moveTo>
                    <a:pt x="7619" y="366606"/>
                  </a:moveTo>
                  <a:lnTo>
                    <a:pt x="5079" y="370839"/>
                  </a:lnTo>
                  <a:lnTo>
                    <a:pt x="7619" y="370839"/>
                  </a:lnTo>
                  <a:lnTo>
                    <a:pt x="7619" y="366606"/>
                  </a:lnTo>
                  <a:close/>
                </a:path>
              </a:pathLst>
            </a:custGeom>
            <a:solidFill>
              <a:srgbClr val="5A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542924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542289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541527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540765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19" y="0"/>
                  </a:lnTo>
                  <a:lnTo>
                    <a:pt x="7619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540003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539368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538606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19" y="0"/>
                  </a:lnTo>
                  <a:lnTo>
                    <a:pt x="7619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537844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5370829" y="3108959"/>
              <a:ext cx="8890" cy="1013460"/>
            </a:xfrm>
            <a:custGeom>
              <a:avLst/>
              <a:gdLst/>
              <a:ahLst/>
              <a:cxnLst/>
              <a:rect l="l" t="t" r="r" b="b"/>
              <a:pathLst>
                <a:path w="8889" h="1013460">
                  <a:moveTo>
                    <a:pt x="0" y="0"/>
                  </a:moveTo>
                  <a:lnTo>
                    <a:pt x="8890" y="0"/>
                  </a:lnTo>
                  <a:lnTo>
                    <a:pt x="889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536447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535685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19" y="0"/>
                  </a:lnTo>
                  <a:lnTo>
                    <a:pt x="7619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5349239" y="3108959"/>
              <a:ext cx="8890" cy="1013460"/>
            </a:xfrm>
            <a:custGeom>
              <a:avLst/>
              <a:gdLst/>
              <a:ahLst/>
              <a:cxnLst/>
              <a:rect l="l" t="t" r="r" b="b"/>
              <a:pathLst>
                <a:path w="8889" h="1013460">
                  <a:moveTo>
                    <a:pt x="0" y="0"/>
                  </a:moveTo>
                  <a:lnTo>
                    <a:pt x="8889" y="0"/>
                  </a:lnTo>
                  <a:lnTo>
                    <a:pt x="8889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534288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533526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19" y="0"/>
                  </a:lnTo>
                  <a:lnTo>
                    <a:pt x="7619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5327649" y="3108959"/>
              <a:ext cx="8890" cy="1013460"/>
            </a:xfrm>
            <a:custGeom>
              <a:avLst/>
              <a:gdLst/>
              <a:ahLst/>
              <a:cxnLst/>
              <a:rect l="l" t="t" r="r" b="b"/>
              <a:pathLst>
                <a:path w="8889" h="1013460">
                  <a:moveTo>
                    <a:pt x="0" y="0"/>
                  </a:moveTo>
                  <a:lnTo>
                    <a:pt x="8889" y="0"/>
                  </a:lnTo>
                  <a:lnTo>
                    <a:pt x="8889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5320029" y="3108959"/>
              <a:ext cx="8890" cy="1013460"/>
            </a:xfrm>
            <a:custGeom>
              <a:avLst/>
              <a:gdLst/>
              <a:ahLst/>
              <a:cxnLst/>
              <a:rect l="l" t="t" r="r" b="b"/>
              <a:pathLst>
                <a:path w="8889" h="1013460">
                  <a:moveTo>
                    <a:pt x="0" y="0"/>
                  </a:moveTo>
                  <a:lnTo>
                    <a:pt x="8890" y="0"/>
                  </a:lnTo>
                  <a:lnTo>
                    <a:pt x="889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531367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530605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19" y="0"/>
                  </a:lnTo>
                  <a:lnTo>
                    <a:pt x="7619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5298439" y="3108959"/>
              <a:ext cx="8890" cy="1013460"/>
            </a:xfrm>
            <a:custGeom>
              <a:avLst/>
              <a:gdLst/>
              <a:ahLst/>
              <a:cxnLst/>
              <a:rect l="l" t="t" r="r" b="b"/>
              <a:pathLst>
                <a:path w="8889" h="1013460">
                  <a:moveTo>
                    <a:pt x="0" y="0"/>
                  </a:moveTo>
                  <a:lnTo>
                    <a:pt x="8889" y="0"/>
                  </a:lnTo>
                  <a:lnTo>
                    <a:pt x="8889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5293359" y="3108959"/>
              <a:ext cx="6350" cy="1013460"/>
            </a:xfrm>
            <a:custGeom>
              <a:avLst/>
              <a:gdLst/>
              <a:ahLst/>
              <a:cxnLst/>
              <a:rect l="l" t="t" r="r" b="b"/>
              <a:pathLst>
                <a:path w="6350" h="1013460">
                  <a:moveTo>
                    <a:pt x="0" y="1013459"/>
                  </a:moveTo>
                  <a:lnTo>
                    <a:pt x="0" y="0"/>
                  </a:lnTo>
                  <a:lnTo>
                    <a:pt x="6350" y="0"/>
                  </a:lnTo>
                  <a:lnTo>
                    <a:pt x="6350" y="1013459"/>
                  </a:lnTo>
                  <a:lnTo>
                    <a:pt x="0" y="1013459"/>
                  </a:lnTo>
                  <a:close/>
                </a:path>
              </a:pathLst>
            </a:custGeom>
            <a:solidFill>
              <a:srgbClr val="8D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5293359" y="3107689"/>
              <a:ext cx="411480" cy="1013460"/>
            </a:xfrm>
            <a:custGeom>
              <a:avLst/>
              <a:gdLst/>
              <a:ahLst/>
              <a:cxnLst/>
              <a:rect l="l" t="t" r="r" b="b"/>
              <a:pathLst>
                <a:path w="411479" h="1013460">
                  <a:moveTo>
                    <a:pt x="0" y="0"/>
                  </a:moveTo>
                  <a:lnTo>
                    <a:pt x="149860" y="0"/>
                  </a:lnTo>
                  <a:lnTo>
                    <a:pt x="149860" y="373380"/>
                  </a:lnTo>
                  <a:lnTo>
                    <a:pt x="157479" y="358139"/>
                  </a:lnTo>
                  <a:lnTo>
                    <a:pt x="180339" y="322580"/>
                  </a:lnTo>
                  <a:lnTo>
                    <a:pt x="195579" y="303530"/>
                  </a:lnTo>
                  <a:lnTo>
                    <a:pt x="201929" y="294639"/>
                  </a:lnTo>
                  <a:lnTo>
                    <a:pt x="210819" y="288289"/>
                  </a:lnTo>
                  <a:lnTo>
                    <a:pt x="218439" y="281939"/>
                  </a:lnTo>
                  <a:lnTo>
                    <a:pt x="226060" y="276860"/>
                  </a:lnTo>
                  <a:lnTo>
                    <a:pt x="233679" y="271780"/>
                  </a:lnTo>
                  <a:lnTo>
                    <a:pt x="242569" y="269239"/>
                  </a:lnTo>
                  <a:lnTo>
                    <a:pt x="251460" y="265430"/>
                  </a:lnTo>
                  <a:lnTo>
                    <a:pt x="261619" y="264160"/>
                  </a:lnTo>
                  <a:lnTo>
                    <a:pt x="271779" y="262889"/>
                  </a:lnTo>
                  <a:lnTo>
                    <a:pt x="280669" y="262889"/>
                  </a:lnTo>
                  <a:lnTo>
                    <a:pt x="295910" y="264160"/>
                  </a:lnTo>
                  <a:lnTo>
                    <a:pt x="309879" y="266700"/>
                  </a:lnTo>
                  <a:lnTo>
                    <a:pt x="323850" y="271780"/>
                  </a:lnTo>
                  <a:lnTo>
                    <a:pt x="328929" y="275589"/>
                  </a:lnTo>
                  <a:lnTo>
                    <a:pt x="336550" y="279400"/>
                  </a:lnTo>
                  <a:lnTo>
                    <a:pt x="341629" y="284480"/>
                  </a:lnTo>
                  <a:lnTo>
                    <a:pt x="346710" y="289560"/>
                  </a:lnTo>
                  <a:lnTo>
                    <a:pt x="353060" y="295910"/>
                  </a:lnTo>
                  <a:lnTo>
                    <a:pt x="358139" y="302260"/>
                  </a:lnTo>
                  <a:lnTo>
                    <a:pt x="363219" y="308610"/>
                  </a:lnTo>
                  <a:lnTo>
                    <a:pt x="368300" y="314960"/>
                  </a:lnTo>
                  <a:lnTo>
                    <a:pt x="372110" y="323850"/>
                  </a:lnTo>
                  <a:lnTo>
                    <a:pt x="377189" y="332739"/>
                  </a:lnTo>
                  <a:lnTo>
                    <a:pt x="382269" y="341630"/>
                  </a:lnTo>
                  <a:lnTo>
                    <a:pt x="384810" y="350520"/>
                  </a:lnTo>
                  <a:lnTo>
                    <a:pt x="388619" y="360680"/>
                  </a:lnTo>
                  <a:lnTo>
                    <a:pt x="392429" y="372110"/>
                  </a:lnTo>
                  <a:lnTo>
                    <a:pt x="394969" y="383539"/>
                  </a:lnTo>
                  <a:lnTo>
                    <a:pt x="398779" y="394970"/>
                  </a:lnTo>
                  <a:lnTo>
                    <a:pt x="401319" y="407670"/>
                  </a:lnTo>
                  <a:lnTo>
                    <a:pt x="403860" y="420370"/>
                  </a:lnTo>
                  <a:lnTo>
                    <a:pt x="407669" y="448310"/>
                  </a:lnTo>
                  <a:lnTo>
                    <a:pt x="410210" y="478789"/>
                  </a:lnTo>
                  <a:lnTo>
                    <a:pt x="411479" y="511810"/>
                  </a:lnTo>
                  <a:lnTo>
                    <a:pt x="411479" y="546100"/>
                  </a:lnTo>
                  <a:lnTo>
                    <a:pt x="411479" y="1013460"/>
                  </a:lnTo>
                  <a:lnTo>
                    <a:pt x="261619" y="1013460"/>
                  </a:lnTo>
                  <a:lnTo>
                    <a:pt x="261619" y="609600"/>
                  </a:lnTo>
                  <a:lnTo>
                    <a:pt x="261619" y="593090"/>
                  </a:lnTo>
                  <a:lnTo>
                    <a:pt x="261619" y="577850"/>
                  </a:lnTo>
                  <a:lnTo>
                    <a:pt x="260350" y="563880"/>
                  </a:lnTo>
                  <a:lnTo>
                    <a:pt x="259079" y="551180"/>
                  </a:lnTo>
                  <a:lnTo>
                    <a:pt x="256539" y="539750"/>
                  </a:lnTo>
                  <a:lnTo>
                    <a:pt x="255269" y="534670"/>
                  </a:lnTo>
                  <a:lnTo>
                    <a:pt x="254000" y="529590"/>
                  </a:lnTo>
                  <a:lnTo>
                    <a:pt x="252729" y="524510"/>
                  </a:lnTo>
                  <a:lnTo>
                    <a:pt x="251460" y="519430"/>
                  </a:lnTo>
                  <a:lnTo>
                    <a:pt x="250189" y="515620"/>
                  </a:lnTo>
                  <a:lnTo>
                    <a:pt x="248919" y="511810"/>
                  </a:lnTo>
                  <a:lnTo>
                    <a:pt x="246379" y="508000"/>
                  </a:lnTo>
                  <a:lnTo>
                    <a:pt x="245110" y="505460"/>
                  </a:lnTo>
                  <a:lnTo>
                    <a:pt x="242569" y="502920"/>
                  </a:lnTo>
                  <a:lnTo>
                    <a:pt x="241300" y="499110"/>
                  </a:lnTo>
                  <a:lnTo>
                    <a:pt x="238760" y="496570"/>
                  </a:lnTo>
                  <a:lnTo>
                    <a:pt x="237489" y="494030"/>
                  </a:lnTo>
                  <a:lnTo>
                    <a:pt x="234950" y="491489"/>
                  </a:lnTo>
                  <a:lnTo>
                    <a:pt x="232410" y="490220"/>
                  </a:lnTo>
                  <a:lnTo>
                    <a:pt x="229869" y="488950"/>
                  </a:lnTo>
                  <a:lnTo>
                    <a:pt x="227329" y="486410"/>
                  </a:lnTo>
                  <a:lnTo>
                    <a:pt x="222250" y="485139"/>
                  </a:lnTo>
                  <a:lnTo>
                    <a:pt x="215900" y="483870"/>
                  </a:lnTo>
                  <a:lnTo>
                    <a:pt x="210819" y="482600"/>
                  </a:lnTo>
                  <a:lnTo>
                    <a:pt x="204469" y="483870"/>
                  </a:lnTo>
                  <a:lnTo>
                    <a:pt x="200660" y="483870"/>
                  </a:lnTo>
                  <a:lnTo>
                    <a:pt x="196850" y="485139"/>
                  </a:lnTo>
                  <a:lnTo>
                    <a:pt x="194310" y="486410"/>
                  </a:lnTo>
                  <a:lnTo>
                    <a:pt x="191769" y="488950"/>
                  </a:lnTo>
                  <a:lnTo>
                    <a:pt x="189229" y="490220"/>
                  </a:lnTo>
                  <a:lnTo>
                    <a:pt x="186689" y="492760"/>
                  </a:lnTo>
                  <a:lnTo>
                    <a:pt x="182879" y="495300"/>
                  </a:lnTo>
                  <a:lnTo>
                    <a:pt x="180339" y="497839"/>
                  </a:lnTo>
                  <a:lnTo>
                    <a:pt x="177800" y="501650"/>
                  </a:lnTo>
                  <a:lnTo>
                    <a:pt x="175260" y="505460"/>
                  </a:lnTo>
                  <a:lnTo>
                    <a:pt x="172719" y="508000"/>
                  </a:lnTo>
                  <a:lnTo>
                    <a:pt x="171450" y="513080"/>
                  </a:lnTo>
                  <a:lnTo>
                    <a:pt x="168910" y="516890"/>
                  </a:lnTo>
                  <a:lnTo>
                    <a:pt x="166369" y="521970"/>
                  </a:lnTo>
                  <a:lnTo>
                    <a:pt x="165100" y="527050"/>
                  </a:lnTo>
                  <a:lnTo>
                    <a:pt x="162560" y="532130"/>
                  </a:lnTo>
                  <a:lnTo>
                    <a:pt x="161289" y="538480"/>
                  </a:lnTo>
                  <a:lnTo>
                    <a:pt x="153669" y="576580"/>
                  </a:lnTo>
                  <a:lnTo>
                    <a:pt x="151129" y="614680"/>
                  </a:lnTo>
                  <a:lnTo>
                    <a:pt x="149860" y="637540"/>
                  </a:lnTo>
                  <a:lnTo>
                    <a:pt x="149860" y="661670"/>
                  </a:lnTo>
                  <a:lnTo>
                    <a:pt x="149860" y="1013460"/>
                  </a:lnTo>
                  <a:lnTo>
                    <a:pt x="0" y="1013460"/>
                  </a:lnTo>
                  <a:lnTo>
                    <a:pt x="0" y="0"/>
                  </a:lnTo>
                  <a:close/>
                </a:path>
              </a:pathLst>
            </a:custGeom>
            <a:ln w="1257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8" name="object 158"/>
          <p:cNvGrpSpPr/>
          <p:nvPr/>
        </p:nvGrpSpPr>
        <p:grpSpPr>
          <a:xfrm>
            <a:off x="5769670" y="3364290"/>
            <a:ext cx="461009" cy="779780"/>
            <a:chOff x="5769670" y="3364290"/>
            <a:chExt cx="461009" cy="779780"/>
          </a:xfrm>
        </p:grpSpPr>
        <p:sp>
          <p:nvSpPr>
            <p:cNvPr id="159" name="object 159"/>
            <p:cNvSpPr/>
            <p:nvPr/>
          </p:nvSpPr>
          <p:spPr>
            <a:xfrm>
              <a:off x="6216650" y="4093210"/>
              <a:ext cx="6350" cy="29209"/>
            </a:xfrm>
            <a:custGeom>
              <a:avLst/>
              <a:gdLst/>
              <a:ahLst/>
              <a:cxnLst/>
              <a:rect l="l" t="t" r="r" b="b"/>
              <a:pathLst>
                <a:path w="6350" h="29210">
                  <a:moveTo>
                    <a:pt x="0" y="0"/>
                  </a:moveTo>
                  <a:lnTo>
                    <a:pt x="0" y="29210"/>
                  </a:lnTo>
                  <a:lnTo>
                    <a:pt x="6350" y="29210"/>
                  </a:lnTo>
                  <a:lnTo>
                    <a:pt x="1270" y="6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6210300" y="4062730"/>
              <a:ext cx="7620" cy="59690"/>
            </a:xfrm>
            <a:custGeom>
              <a:avLst/>
              <a:gdLst/>
              <a:ahLst/>
              <a:cxnLst/>
              <a:rect l="l" t="t" r="r" b="b"/>
              <a:pathLst>
                <a:path w="7620" h="59689">
                  <a:moveTo>
                    <a:pt x="0" y="0"/>
                  </a:moveTo>
                  <a:lnTo>
                    <a:pt x="0" y="59690"/>
                  </a:lnTo>
                  <a:lnTo>
                    <a:pt x="7620" y="59690"/>
                  </a:lnTo>
                  <a:lnTo>
                    <a:pt x="7620" y="36830"/>
                  </a:lnTo>
                  <a:lnTo>
                    <a:pt x="3810" y="17780"/>
                  </a:lnTo>
                  <a:lnTo>
                    <a:pt x="2539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6202679" y="3587750"/>
              <a:ext cx="7620" cy="534670"/>
            </a:xfrm>
            <a:custGeom>
              <a:avLst/>
              <a:gdLst/>
              <a:ahLst/>
              <a:cxnLst/>
              <a:rect l="l" t="t" r="r" b="b"/>
              <a:pathLst>
                <a:path w="7620" h="534670">
                  <a:moveTo>
                    <a:pt x="0" y="0"/>
                  </a:moveTo>
                  <a:lnTo>
                    <a:pt x="0" y="534669"/>
                  </a:lnTo>
                  <a:lnTo>
                    <a:pt x="7620" y="534669"/>
                  </a:lnTo>
                  <a:lnTo>
                    <a:pt x="7620" y="458469"/>
                  </a:lnTo>
                  <a:lnTo>
                    <a:pt x="5080" y="450850"/>
                  </a:lnTo>
                  <a:lnTo>
                    <a:pt x="3810" y="443230"/>
                  </a:lnTo>
                  <a:lnTo>
                    <a:pt x="3810" y="434339"/>
                  </a:lnTo>
                  <a:lnTo>
                    <a:pt x="2540" y="424180"/>
                  </a:lnTo>
                  <a:lnTo>
                    <a:pt x="2540" y="40639"/>
                  </a:lnTo>
                  <a:lnTo>
                    <a:pt x="1143" y="25400"/>
                  </a:lnTo>
                  <a:lnTo>
                    <a:pt x="126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6195059" y="3537373"/>
              <a:ext cx="8890" cy="585470"/>
            </a:xfrm>
            <a:custGeom>
              <a:avLst/>
              <a:gdLst/>
              <a:ahLst/>
              <a:cxnLst/>
              <a:rect l="l" t="t" r="r" b="b"/>
              <a:pathLst>
                <a:path w="8889" h="585470">
                  <a:moveTo>
                    <a:pt x="0" y="0"/>
                  </a:moveTo>
                  <a:lnTo>
                    <a:pt x="0" y="585046"/>
                  </a:lnTo>
                  <a:lnTo>
                    <a:pt x="8889" y="585046"/>
                  </a:lnTo>
                  <a:lnTo>
                    <a:pt x="8889" y="77162"/>
                  </a:lnTo>
                  <a:lnTo>
                    <a:pt x="7746" y="65616"/>
                  </a:lnTo>
                  <a:lnTo>
                    <a:pt x="7619" y="50376"/>
                  </a:lnTo>
                  <a:lnTo>
                    <a:pt x="5079" y="37676"/>
                  </a:lnTo>
                  <a:lnTo>
                    <a:pt x="3704" y="22436"/>
                  </a:lnTo>
                  <a:lnTo>
                    <a:pt x="2539" y="8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6187439" y="3500966"/>
              <a:ext cx="8890" cy="621665"/>
            </a:xfrm>
            <a:custGeom>
              <a:avLst/>
              <a:gdLst/>
              <a:ahLst/>
              <a:cxnLst/>
              <a:rect l="l" t="t" r="r" b="b"/>
              <a:pathLst>
                <a:path w="8889" h="621664">
                  <a:moveTo>
                    <a:pt x="0" y="0"/>
                  </a:moveTo>
                  <a:lnTo>
                    <a:pt x="0" y="621453"/>
                  </a:lnTo>
                  <a:lnTo>
                    <a:pt x="8889" y="621453"/>
                  </a:lnTo>
                  <a:lnTo>
                    <a:pt x="8889" y="40639"/>
                  </a:lnTo>
                  <a:lnTo>
                    <a:pt x="6350" y="32173"/>
                  </a:lnTo>
                  <a:lnTo>
                    <a:pt x="3810" y="16933"/>
                  </a:lnTo>
                  <a:lnTo>
                    <a:pt x="1270" y="4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6181090" y="3482339"/>
              <a:ext cx="7620" cy="640080"/>
            </a:xfrm>
            <a:custGeom>
              <a:avLst/>
              <a:gdLst/>
              <a:ahLst/>
              <a:cxnLst/>
              <a:rect l="l" t="t" r="r" b="b"/>
              <a:pathLst>
                <a:path w="7620" h="640079">
                  <a:moveTo>
                    <a:pt x="7620" y="22860"/>
                  </a:moveTo>
                  <a:lnTo>
                    <a:pt x="5715" y="22860"/>
                  </a:lnTo>
                  <a:lnTo>
                    <a:pt x="5715" y="10160"/>
                  </a:lnTo>
                  <a:lnTo>
                    <a:pt x="1905" y="10160"/>
                  </a:lnTo>
                  <a:lnTo>
                    <a:pt x="190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22860"/>
                  </a:lnTo>
                  <a:lnTo>
                    <a:pt x="0" y="640080"/>
                  </a:lnTo>
                  <a:lnTo>
                    <a:pt x="7620" y="640080"/>
                  </a:lnTo>
                  <a:lnTo>
                    <a:pt x="7620" y="22860"/>
                  </a:lnTo>
                  <a:close/>
                </a:path>
              </a:pathLst>
            </a:custGeom>
            <a:solidFill>
              <a:srgbClr val="0A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6173470" y="3460749"/>
              <a:ext cx="7620" cy="661670"/>
            </a:xfrm>
            <a:custGeom>
              <a:avLst/>
              <a:gdLst/>
              <a:ahLst/>
              <a:cxnLst/>
              <a:rect l="l" t="t" r="r" b="b"/>
              <a:pathLst>
                <a:path w="7620" h="661670">
                  <a:moveTo>
                    <a:pt x="7620" y="21590"/>
                  </a:moveTo>
                  <a:lnTo>
                    <a:pt x="5702" y="21590"/>
                  </a:lnTo>
                  <a:lnTo>
                    <a:pt x="5702" y="10160"/>
                  </a:lnTo>
                  <a:lnTo>
                    <a:pt x="1905" y="10160"/>
                  </a:lnTo>
                  <a:lnTo>
                    <a:pt x="190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21590"/>
                  </a:lnTo>
                  <a:lnTo>
                    <a:pt x="0" y="661670"/>
                  </a:lnTo>
                  <a:lnTo>
                    <a:pt x="7620" y="661670"/>
                  </a:lnTo>
                  <a:lnTo>
                    <a:pt x="7620" y="21590"/>
                  </a:lnTo>
                  <a:close/>
                </a:path>
              </a:pathLst>
            </a:custGeom>
            <a:solidFill>
              <a:srgbClr val="0D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6165850" y="3446779"/>
              <a:ext cx="8890" cy="675640"/>
            </a:xfrm>
            <a:custGeom>
              <a:avLst/>
              <a:gdLst/>
              <a:ahLst/>
              <a:cxnLst/>
              <a:rect l="l" t="t" r="r" b="b"/>
              <a:pathLst>
                <a:path w="8889" h="675639">
                  <a:moveTo>
                    <a:pt x="8890" y="17780"/>
                  </a:moveTo>
                  <a:lnTo>
                    <a:pt x="8331" y="17780"/>
                  </a:lnTo>
                  <a:lnTo>
                    <a:pt x="8331" y="13970"/>
                  </a:lnTo>
                  <a:lnTo>
                    <a:pt x="5080" y="13970"/>
                  </a:lnTo>
                  <a:lnTo>
                    <a:pt x="5080" y="5080"/>
                  </a:lnTo>
                  <a:lnTo>
                    <a:pt x="1257" y="5080"/>
                  </a:lnTo>
                  <a:lnTo>
                    <a:pt x="1257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3970"/>
                  </a:lnTo>
                  <a:lnTo>
                    <a:pt x="0" y="17780"/>
                  </a:lnTo>
                  <a:lnTo>
                    <a:pt x="0" y="675640"/>
                  </a:lnTo>
                  <a:lnTo>
                    <a:pt x="8890" y="675640"/>
                  </a:lnTo>
                  <a:lnTo>
                    <a:pt x="8890" y="17780"/>
                  </a:lnTo>
                  <a:close/>
                </a:path>
              </a:pathLst>
            </a:custGeom>
            <a:solidFill>
              <a:srgbClr val="0F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6159500" y="3437889"/>
              <a:ext cx="7620" cy="684530"/>
            </a:xfrm>
            <a:custGeom>
              <a:avLst/>
              <a:gdLst/>
              <a:ahLst/>
              <a:cxnLst/>
              <a:rect l="l" t="t" r="r" b="b"/>
              <a:pathLst>
                <a:path w="7620" h="684529">
                  <a:moveTo>
                    <a:pt x="7620" y="11430"/>
                  </a:moveTo>
                  <a:lnTo>
                    <a:pt x="6350" y="11430"/>
                  </a:lnTo>
                  <a:lnTo>
                    <a:pt x="6350" y="6350"/>
                  </a:lnTo>
                  <a:lnTo>
                    <a:pt x="2692" y="6350"/>
                  </a:lnTo>
                  <a:lnTo>
                    <a:pt x="2692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1430"/>
                  </a:lnTo>
                  <a:lnTo>
                    <a:pt x="0" y="684530"/>
                  </a:lnTo>
                  <a:lnTo>
                    <a:pt x="7620" y="684530"/>
                  </a:lnTo>
                  <a:lnTo>
                    <a:pt x="7620" y="11430"/>
                  </a:lnTo>
                  <a:close/>
                </a:path>
              </a:pathLst>
            </a:custGeom>
            <a:solidFill>
              <a:srgbClr val="11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6151879" y="3427306"/>
              <a:ext cx="7620" cy="695325"/>
            </a:xfrm>
            <a:custGeom>
              <a:avLst/>
              <a:gdLst/>
              <a:ahLst/>
              <a:cxnLst/>
              <a:rect l="l" t="t" r="r" b="b"/>
              <a:pathLst>
                <a:path w="7620" h="695325">
                  <a:moveTo>
                    <a:pt x="0" y="0"/>
                  </a:moveTo>
                  <a:lnTo>
                    <a:pt x="0" y="695113"/>
                  </a:lnTo>
                  <a:lnTo>
                    <a:pt x="7620" y="695113"/>
                  </a:lnTo>
                  <a:lnTo>
                    <a:pt x="762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6144260" y="3417569"/>
              <a:ext cx="7620" cy="704850"/>
            </a:xfrm>
            <a:custGeom>
              <a:avLst/>
              <a:gdLst/>
              <a:ahLst/>
              <a:cxnLst/>
              <a:rect l="l" t="t" r="r" b="b"/>
              <a:pathLst>
                <a:path w="7620" h="704850">
                  <a:moveTo>
                    <a:pt x="7620" y="10160"/>
                  </a:moveTo>
                  <a:lnTo>
                    <a:pt x="6502" y="10160"/>
                  </a:lnTo>
                  <a:lnTo>
                    <a:pt x="6502" y="6350"/>
                  </a:lnTo>
                  <a:lnTo>
                    <a:pt x="2349" y="6350"/>
                  </a:lnTo>
                  <a:lnTo>
                    <a:pt x="2349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0" y="704850"/>
                  </a:lnTo>
                  <a:lnTo>
                    <a:pt x="7620" y="704850"/>
                  </a:lnTo>
                  <a:lnTo>
                    <a:pt x="7620" y="10160"/>
                  </a:lnTo>
                  <a:close/>
                </a:path>
              </a:pathLst>
            </a:custGeom>
            <a:solidFill>
              <a:srgbClr val="16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6137909" y="3410585"/>
              <a:ext cx="7620" cy="711835"/>
            </a:xfrm>
            <a:custGeom>
              <a:avLst/>
              <a:gdLst/>
              <a:ahLst/>
              <a:cxnLst/>
              <a:rect l="l" t="t" r="r" b="b"/>
              <a:pathLst>
                <a:path w="7620" h="711835">
                  <a:moveTo>
                    <a:pt x="0" y="0"/>
                  </a:moveTo>
                  <a:lnTo>
                    <a:pt x="0" y="711834"/>
                  </a:lnTo>
                  <a:lnTo>
                    <a:pt x="7619" y="711834"/>
                  </a:lnTo>
                  <a:lnTo>
                    <a:pt x="761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6130290" y="3403599"/>
              <a:ext cx="7620" cy="718820"/>
            </a:xfrm>
            <a:custGeom>
              <a:avLst/>
              <a:gdLst/>
              <a:ahLst/>
              <a:cxnLst/>
              <a:rect l="l" t="t" r="r" b="b"/>
              <a:pathLst>
                <a:path w="7620" h="718820">
                  <a:moveTo>
                    <a:pt x="7620" y="7620"/>
                  </a:moveTo>
                  <a:lnTo>
                    <a:pt x="5981" y="7620"/>
                  </a:lnTo>
                  <a:lnTo>
                    <a:pt x="5981" y="2540"/>
                  </a:lnTo>
                  <a:lnTo>
                    <a:pt x="2032" y="2540"/>
                  </a:lnTo>
                  <a:lnTo>
                    <a:pt x="2032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620"/>
                  </a:lnTo>
                  <a:lnTo>
                    <a:pt x="0" y="718820"/>
                  </a:lnTo>
                  <a:lnTo>
                    <a:pt x="7620" y="718820"/>
                  </a:lnTo>
                  <a:lnTo>
                    <a:pt x="7620" y="7620"/>
                  </a:lnTo>
                  <a:close/>
                </a:path>
              </a:pathLst>
            </a:custGeom>
            <a:solidFill>
              <a:srgbClr val="1B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6122670" y="3398519"/>
              <a:ext cx="7620" cy="723900"/>
            </a:xfrm>
            <a:custGeom>
              <a:avLst/>
              <a:gdLst/>
              <a:ahLst/>
              <a:cxnLst/>
              <a:rect l="l" t="t" r="r" b="b"/>
              <a:pathLst>
                <a:path w="7620" h="723900">
                  <a:moveTo>
                    <a:pt x="7620" y="5080"/>
                  </a:moveTo>
                  <a:lnTo>
                    <a:pt x="5207" y="5080"/>
                  </a:lnTo>
                  <a:lnTo>
                    <a:pt x="5207" y="1270"/>
                  </a:lnTo>
                  <a:lnTo>
                    <a:pt x="1257" y="1270"/>
                  </a:lnTo>
                  <a:lnTo>
                    <a:pt x="125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723900"/>
                  </a:lnTo>
                  <a:lnTo>
                    <a:pt x="7620" y="723900"/>
                  </a:lnTo>
                  <a:lnTo>
                    <a:pt x="7620" y="5080"/>
                  </a:lnTo>
                  <a:close/>
                </a:path>
              </a:pathLst>
            </a:custGeom>
            <a:solidFill>
              <a:srgbClr val="1D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6115049" y="3394710"/>
              <a:ext cx="8890" cy="727710"/>
            </a:xfrm>
            <a:custGeom>
              <a:avLst/>
              <a:gdLst/>
              <a:ahLst/>
              <a:cxnLst/>
              <a:rect l="l" t="t" r="r" b="b"/>
              <a:pathLst>
                <a:path w="8889" h="727710">
                  <a:moveTo>
                    <a:pt x="0" y="0"/>
                  </a:moveTo>
                  <a:lnTo>
                    <a:pt x="0" y="727709"/>
                  </a:lnTo>
                  <a:lnTo>
                    <a:pt x="8889" y="727709"/>
                  </a:lnTo>
                  <a:lnTo>
                    <a:pt x="8889" y="4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6108700" y="3390899"/>
              <a:ext cx="7620" cy="731520"/>
            </a:xfrm>
            <a:custGeom>
              <a:avLst/>
              <a:gdLst/>
              <a:ahLst/>
              <a:cxnLst/>
              <a:rect l="l" t="t" r="r" b="b"/>
              <a:pathLst>
                <a:path w="7620" h="731520">
                  <a:moveTo>
                    <a:pt x="7620" y="3810"/>
                  </a:moveTo>
                  <a:lnTo>
                    <a:pt x="3009" y="3810"/>
                  </a:lnTo>
                  <a:lnTo>
                    <a:pt x="3009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731520"/>
                  </a:lnTo>
                  <a:lnTo>
                    <a:pt x="7620" y="731520"/>
                  </a:lnTo>
                  <a:lnTo>
                    <a:pt x="7620" y="5080"/>
                  </a:lnTo>
                  <a:lnTo>
                    <a:pt x="7620" y="3810"/>
                  </a:lnTo>
                  <a:close/>
                </a:path>
              </a:pathLst>
            </a:custGeom>
            <a:solidFill>
              <a:srgbClr val="22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6101080" y="3388359"/>
              <a:ext cx="7620" cy="734060"/>
            </a:xfrm>
            <a:custGeom>
              <a:avLst/>
              <a:gdLst/>
              <a:ahLst/>
              <a:cxnLst/>
              <a:rect l="l" t="t" r="r" b="b"/>
              <a:pathLst>
                <a:path w="7620" h="734060">
                  <a:moveTo>
                    <a:pt x="7620" y="2540"/>
                  </a:moveTo>
                  <a:lnTo>
                    <a:pt x="6184" y="2540"/>
                  </a:lnTo>
                  <a:lnTo>
                    <a:pt x="6184" y="1270"/>
                  </a:lnTo>
                  <a:lnTo>
                    <a:pt x="3378" y="1270"/>
                  </a:lnTo>
                  <a:lnTo>
                    <a:pt x="3378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734060"/>
                  </a:lnTo>
                  <a:lnTo>
                    <a:pt x="7620" y="734060"/>
                  </a:lnTo>
                  <a:lnTo>
                    <a:pt x="7620" y="2540"/>
                  </a:lnTo>
                  <a:close/>
                </a:path>
              </a:pathLst>
            </a:custGeom>
            <a:solidFill>
              <a:srgbClr val="24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6093459" y="3384867"/>
              <a:ext cx="7620" cy="737870"/>
            </a:xfrm>
            <a:custGeom>
              <a:avLst/>
              <a:gdLst/>
              <a:ahLst/>
              <a:cxnLst/>
              <a:rect l="l" t="t" r="r" b="b"/>
              <a:pathLst>
                <a:path w="7620" h="737870">
                  <a:moveTo>
                    <a:pt x="0" y="0"/>
                  </a:moveTo>
                  <a:lnTo>
                    <a:pt x="0" y="737552"/>
                  </a:lnTo>
                  <a:lnTo>
                    <a:pt x="7619" y="737552"/>
                  </a:lnTo>
                  <a:lnTo>
                    <a:pt x="7619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6087109" y="3382486"/>
              <a:ext cx="7620" cy="740410"/>
            </a:xfrm>
            <a:custGeom>
              <a:avLst/>
              <a:gdLst/>
              <a:ahLst/>
              <a:cxnLst/>
              <a:rect l="l" t="t" r="r" b="b"/>
              <a:pathLst>
                <a:path w="7620" h="740410">
                  <a:moveTo>
                    <a:pt x="0" y="0"/>
                  </a:moveTo>
                  <a:lnTo>
                    <a:pt x="0" y="739933"/>
                  </a:lnTo>
                  <a:lnTo>
                    <a:pt x="7619" y="739933"/>
                  </a:lnTo>
                  <a:lnTo>
                    <a:pt x="7619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6079489" y="3379893"/>
              <a:ext cx="7620" cy="742950"/>
            </a:xfrm>
            <a:custGeom>
              <a:avLst/>
              <a:gdLst/>
              <a:ahLst/>
              <a:cxnLst/>
              <a:rect l="l" t="t" r="r" b="b"/>
              <a:pathLst>
                <a:path w="7620" h="742950">
                  <a:moveTo>
                    <a:pt x="0" y="0"/>
                  </a:moveTo>
                  <a:lnTo>
                    <a:pt x="0" y="724746"/>
                  </a:lnTo>
                  <a:lnTo>
                    <a:pt x="1270" y="728556"/>
                  </a:lnTo>
                  <a:lnTo>
                    <a:pt x="3810" y="742526"/>
                  </a:lnTo>
                  <a:lnTo>
                    <a:pt x="7620" y="742526"/>
                  </a:lnTo>
                  <a:lnTo>
                    <a:pt x="7620" y="2592"/>
                  </a:lnTo>
                  <a:lnTo>
                    <a:pt x="6350" y="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6071869" y="3377819"/>
              <a:ext cx="7620" cy="727075"/>
            </a:xfrm>
            <a:custGeom>
              <a:avLst/>
              <a:gdLst/>
              <a:ahLst/>
              <a:cxnLst/>
              <a:rect l="l" t="t" r="r" b="b"/>
              <a:pathLst>
                <a:path w="7620" h="727075">
                  <a:moveTo>
                    <a:pt x="0" y="0"/>
                  </a:moveTo>
                  <a:lnTo>
                    <a:pt x="0" y="696340"/>
                  </a:lnTo>
                  <a:lnTo>
                    <a:pt x="1269" y="698880"/>
                  </a:lnTo>
                  <a:lnTo>
                    <a:pt x="1269" y="703960"/>
                  </a:lnTo>
                  <a:lnTo>
                    <a:pt x="5079" y="719200"/>
                  </a:lnTo>
                  <a:lnTo>
                    <a:pt x="7619" y="726820"/>
                  </a:lnTo>
                  <a:lnTo>
                    <a:pt x="7619" y="2074"/>
                  </a:lnTo>
                  <a:lnTo>
                    <a:pt x="2539" y="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6064249" y="3376676"/>
              <a:ext cx="7620" cy="697865"/>
            </a:xfrm>
            <a:custGeom>
              <a:avLst/>
              <a:gdLst/>
              <a:ahLst/>
              <a:cxnLst/>
              <a:rect l="l" t="t" r="r" b="b"/>
              <a:pathLst>
                <a:path w="7620" h="697864">
                  <a:moveTo>
                    <a:pt x="7620" y="655574"/>
                  </a:moveTo>
                  <a:lnTo>
                    <a:pt x="3810" y="655574"/>
                  </a:lnTo>
                  <a:lnTo>
                    <a:pt x="6350" y="670813"/>
                  </a:lnTo>
                  <a:lnTo>
                    <a:pt x="6350" y="693674"/>
                  </a:lnTo>
                  <a:lnTo>
                    <a:pt x="7620" y="697484"/>
                  </a:lnTo>
                  <a:lnTo>
                    <a:pt x="7620" y="655574"/>
                  </a:lnTo>
                  <a:close/>
                </a:path>
                <a:path w="7620" h="697864">
                  <a:moveTo>
                    <a:pt x="0" y="0"/>
                  </a:moveTo>
                  <a:lnTo>
                    <a:pt x="0" y="661924"/>
                  </a:lnTo>
                  <a:lnTo>
                    <a:pt x="3810" y="655574"/>
                  </a:lnTo>
                  <a:lnTo>
                    <a:pt x="7620" y="655574"/>
                  </a:lnTo>
                  <a:lnTo>
                    <a:pt x="7620" y="1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6057899" y="3375723"/>
              <a:ext cx="7620" cy="673100"/>
            </a:xfrm>
            <a:custGeom>
              <a:avLst/>
              <a:gdLst/>
              <a:ahLst/>
              <a:cxnLst/>
              <a:rect l="l" t="t" r="r" b="b"/>
              <a:pathLst>
                <a:path w="7620" h="673100">
                  <a:moveTo>
                    <a:pt x="7620" y="396176"/>
                  </a:moveTo>
                  <a:lnTo>
                    <a:pt x="1270" y="396176"/>
                  </a:lnTo>
                  <a:lnTo>
                    <a:pt x="1270" y="455866"/>
                  </a:lnTo>
                  <a:lnTo>
                    <a:pt x="0" y="467296"/>
                  </a:lnTo>
                  <a:lnTo>
                    <a:pt x="0" y="673036"/>
                  </a:lnTo>
                  <a:lnTo>
                    <a:pt x="2539" y="669226"/>
                  </a:lnTo>
                  <a:lnTo>
                    <a:pt x="7620" y="660759"/>
                  </a:lnTo>
                  <a:lnTo>
                    <a:pt x="7620" y="396176"/>
                  </a:lnTo>
                  <a:close/>
                </a:path>
                <a:path w="7620" h="673100">
                  <a:moveTo>
                    <a:pt x="0" y="0"/>
                  </a:moveTo>
                  <a:lnTo>
                    <a:pt x="0" y="231076"/>
                  </a:lnTo>
                  <a:lnTo>
                    <a:pt x="1270" y="243776"/>
                  </a:lnTo>
                  <a:lnTo>
                    <a:pt x="1270" y="255206"/>
                  </a:lnTo>
                  <a:lnTo>
                    <a:pt x="0" y="256130"/>
                  </a:lnTo>
                  <a:lnTo>
                    <a:pt x="0" y="397215"/>
                  </a:lnTo>
                  <a:lnTo>
                    <a:pt x="1270" y="396176"/>
                  </a:lnTo>
                  <a:lnTo>
                    <a:pt x="7620" y="396176"/>
                  </a:lnTo>
                  <a:lnTo>
                    <a:pt x="7620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6050279" y="3374580"/>
              <a:ext cx="7620" cy="685800"/>
            </a:xfrm>
            <a:custGeom>
              <a:avLst/>
              <a:gdLst/>
              <a:ahLst/>
              <a:cxnLst/>
              <a:rect l="l" t="t" r="r" b="b"/>
              <a:pathLst>
                <a:path w="7620" h="685800">
                  <a:moveTo>
                    <a:pt x="0" y="0"/>
                  </a:moveTo>
                  <a:lnTo>
                    <a:pt x="0" y="190309"/>
                  </a:lnTo>
                  <a:lnTo>
                    <a:pt x="1270" y="192849"/>
                  </a:lnTo>
                  <a:lnTo>
                    <a:pt x="3810" y="200469"/>
                  </a:lnTo>
                  <a:lnTo>
                    <a:pt x="3810" y="204279"/>
                  </a:lnTo>
                  <a:lnTo>
                    <a:pt x="7620" y="211899"/>
                  </a:lnTo>
                  <a:lnTo>
                    <a:pt x="7620" y="1143"/>
                  </a:lnTo>
                  <a:lnTo>
                    <a:pt x="0" y="0"/>
                  </a:lnTo>
                  <a:close/>
                </a:path>
                <a:path w="7620" h="685800">
                  <a:moveTo>
                    <a:pt x="7620" y="257273"/>
                  </a:moveTo>
                  <a:lnTo>
                    <a:pt x="0" y="262814"/>
                  </a:lnTo>
                  <a:lnTo>
                    <a:pt x="0" y="404593"/>
                  </a:lnTo>
                  <a:lnTo>
                    <a:pt x="7620" y="398358"/>
                  </a:lnTo>
                  <a:lnTo>
                    <a:pt x="7620" y="257273"/>
                  </a:lnTo>
                  <a:close/>
                </a:path>
                <a:path w="7620" h="685800">
                  <a:moveTo>
                    <a:pt x="7620" y="491299"/>
                  </a:moveTo>
                  <a:lnTo>
                    <a:pt x="5080" y="501459"/>
                  </a:lnTo>
                  <a:lnTo>
                    <a:pt x="3810" y="511619"/>
                  </a:lnTo>
                  <a:lnTo>
                    <a:pt x="1270" y="520509"/>
                  </a:lnTo>
                  <a:lnTo>
                    <a:pt x="0" y="529399"/>
                  </a:lnTo>
                  <a:lnTo>
                    <a:pt x="0" y="685609"/>
                  </a:lnTo>
                  <a:lnTo>
                    <a:pt x="7620" y="674179"/>
                  </a:lnTo>
                  <a:lnTo>
                    <a:pt x="7620" y="491299"/>
                  </a:lnTo>
                  <a:close/>
                </a:path>
              </a:pathLst>
            </a:custGeom>
            <a:solidFill>
              <a:srgbClr val="35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6042659" y="3373837"/>
              <a:ext cx="7620" cy="697865"/>
            </a:xfrm>
            <a:custGeom>
              <a:avLst/>
              <a:gdLst/>
              <a:ahLst/>
              <a:cxnLst/>
              <a:rect l="l" t="t" r="r" b="b"/>
              <a:pathLst>
                <a:path w="7620" h="697864">
                  <a:moveTo>
                    <a:pt x="0" y="0"/>
                  </a:moveTo>
                  <a:lnTo>
                    <a:pt x="0" y="178352"/>
                  </a:lnTo>
                  <a:lnTo>
                    <a:pt x="2539" y="179622"/>
                  </a:lnTo>
                  <a:lnTo>
                    <a:pt x="6350" y="187242"/>
                  </a:lnTo>
                  <a:lnTo>
                    <a:pt x="7619" y="191052"/>
                  </a:lnTo>
                  <a:lnTo>
                    <a:pt x="7619" y="742"/>
                  </a:lnTo>
                  <a:lnTo>
                    <a:pt x="6350" y="552"/>
                  </a:lnTo>
                  <a:lnTo>
                    <a:pt x="0" y="0"/>
                  </a:lnTo>
                  <a:close/>
                </a:path>
                <a:path w="7620" h="697864">
                  <a:moveTo>
                    <a:pt x="7619" y="263557"/>
                  </a:moveTo>
                  <a:lnTo>
                    <a:pt x="2539" y="267252"/>
                  </a:lnTo>
                  <a:lnTo>
                    <a:pt x="0" y="269284"/>
                  </a:lnTo>
                  <a:lnTo>
                    <a:pt x="0" y="410943"/>
                  </a:lnTo>
                  <a:lnTo>
                    <a:pt x="2539" y="409492"/>
                  </a:lnTo>
                  <a:lnTo>
                    <a:pt x="7619" y="405335"/>
                  </a:lnTo>
                  <a:lnTo>
                    <a:pt x="7619" y="263557"/>
                  </a:lnTo>
                  <a:close/>
                </a:path>
                <a:path w="7620" h="697864">
                  <a:moveTo>
                    <a:pt x="7619" y="530142"/>
                  </a:moveTo>
                  <a:lnTo>
                    <a:pt x="2539" y="545382"/>
                  </a:lnTo>
                  <a:lnTo>
                    <a:pt x="0" y="550462"/>
                  </a:lnTo>
                  <a:lnTo>
                    <a:pt x="0" y="697528"/>
                  </a:lnTo>
                  <a:lnTo>
                    <a:pt x="2539" y="693972"/>
                  </a:lnTo>
                  <a:lnTo>
                    <a:pt x="7619" y="686352"/>
                  </a:lnTo>
                  <a:lnTo>
                    <a:pt x="7619" y="530142"/>
                  </a:lnTo>
                  <a:close/>
                </a:path>
              </a:pathLst>
            </a:custGeom>
            <a:solidFill>
              <a:srgbClr val="37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6035039" y="3373175"/>
              <a:ext cx="8890" cy="709930"/>
            </a:xfrm>
            <a:custGeom>
              <a:avLst/>
              <a:gdLst/>
              <a:ahLst/>
              <a:cxnLst/>
              <a:rect l="l" t="t" r="r" b="b"/>
              <a:pathLst>
                <a:path w="8889" h="709929">
                  <a:moveTo>
                    <a:pt x="0" y="0"/>
                  </a:moveTo>
                  <a:lnTo>
                    <a:pt x="0" y="171818"/>
                  </a:lnTo>
                  <a:lnTo>
                    <a:pt x="1270" y="172664"/>
                  </a:lnTo>
                  <a:lnTo>
                    <a:pt x="3810" y="173934"/>
                  </a:lnTo>
                  <a:lnTo>
                    <a:pt x="6350" y="176474"/>
                  </a:lnTo>
                  <a:lnTo>
                    <a:pt x="7620" y="179014"/>
                  </a:lnTo>
                  <a:lnTo>
                    <a:pt x="8889" y="179649"/>
                  </a:lnTo>
                  <a:lnTo>
                    <a:pt x="8889" y="773"/>
                  </a:lnTo>
                  <a:lnTo>
                    <a:pt x="0" y="0"/>
                  </a:lnTo>
                  <a:close/>
                </a:path>
                <a:path w="8889" h="709929">
                  <a:moveTo>
                    <a:pt x="8889" y="268930"/>
                  </a:moveTo>
                  <a:lnTo>
                    <a:pt x="0" y="276042"/>
                  </a:lnTo>
                  <a:lnTo>
                    <a:pt x="0" y="415960"/>
                  </a:lnTo>
                  <a:lnTo>
                    <a:pt x="8889" y="410880"/>
                  </a:lnTo>
                  <a:lnTo>
                    <a:pt x="8889" y="268930"/>
                  </a:lnTo>
                  <a:close/>
                </a:path>
                <a:path w="8889" h="709929">
                  <a:moveTo>
                    <a:pt x="8889" y="548584"/>
                  </a:moveTo>
                  <a:lnTo>
                    <a:pt x="2539" y="561284"/>
                  </a:lnTo>
                  <a:lnTo>
                    <a:pt x="0" y="565518"/>
                  </a:lnTo>
                  <a:lnTo>
                    <a:pt x="0" y="709620"/>
                  </a:lnTo>
                  <a:lnTo>
                    <a:pt x="3810" y="703524"/>
                  </a:lnTo>
                  <a:lnTo>
                    <a:pt x="8889" y="696412"/>
                  </a:lnTo>
                  <a:lnTo>
                    <a:pt x="8889" y="548584"/>
                  </a:lnTo>
                  <a:close/>
                </a:path>
              </a:pathLst>
            </a:custGeom>
            <a:solidFill>
              <a:srgbClr val="39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6028689" y="3372623"/>
              <a:ext cx="7620" cy="717550"/>
            </a:xfrm>
            <a:custGeom>
              <a:avLst/>
              <a:gdLst/>
              <a:ahLst/>
              <a:cxnLst/>
              <a:rect l="l" t="t" r="r" b="b"/>
              <a:pathLst>
                <a:path w="7620" h="717550">
                  <a:moveTo>
                    <a:pt x="0" y="0"/>
                  </a:moveTo>
                  <a:lnTo>
                    <a:pt x="0" y="168771"/>
                  </a:lnTo>
                  <a:lnTo>
                    <a:pt x="3810" y="170676"/>
                  </a:lnTo>
                  <a:lnTo>
                    <a:pt x="7620" y="173216"/>
                  </a:lnTo>
                  <a:lnTo>
                    <a:pt x="7620" y="662"/>
                  </a:lnTo>
                  <a:lnTo>
                    <a:pt x="0" y="0"/>
                  </a:lnTo>
                  <a:close/>
                </a:path>
                <a:path w="7620" h="717550">
                  <a:moveTo>
                    <a:pt x="7620" y="275578"/>
                  </a:moveTo>
                  <a:lnTo>
                    <a:pt x="3810" y="278626"/>
                  </a:lnTo>
                  <a:lnTo>
                    <a:pt x="0" y="280531"/>
                  </a:lnTo>
                  <a:lnTo>
                    <a:pt x="0" y="420141"/>
                  </a:lnTo>
                  <a:lnTo>
                    <a:pt x="7620" y="415786"/>
                  </a:lnTo>
                  <a:lnTo>
                    <a:pt x="7620" y="275578"/>
                  </a:lnTo>
                  <a:close/>
                </a:path>
                <a:path w="7620" h="717550">
                  <a:moveTo>
                    <a:pt x="7620" y="563953"/>
                  </a:moveTo>
                  <a:lnTo>
                    <a:pt x="1270" y="574536"/>
                  </a:lnTo>
                  <a:lnTo>
                    <a:pt x="0" y="576124"/>
                  </a:lnTo>
                  <a:lnTo>
                    <a:pt x="0" y="717502"/>
                  </a:lnTo>
                  <a:lnTo>
                    <a:pt x="3810" y="714236"/>
                  </a:lnTo>
                  <a:lnTo>
                    <a:pt x="7620" y="708140"/>
                  </a:lnTo>
                  <a:lnTo>
                    <a:pt x="7620" y="563953"/>
                  </a:lnTo>
                  <a:close/>
                </a:path>
              </a:pathLst>
            </a:custGeom>
            <a:solidFill>
              <a:srgbClr val="3C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6021070" y="3371849"/>
              <a:ext cx="7620" cy="725170"/>
            </a:xfrm>
            <a:custGeom>
              <a:avLst/>
              <a:gdLst/>
              <a:ahLst/>
              <a:cxnLst/>
              <a:rect l="l" t="t" r="r" b="b"/>
              <a:pathLst>
                <a:path w="7620" h="725170">
                  <a:moveTo>
                    <a:pt x="7620" y="576580"/>
                  </a:moveTo>
                  <a:lnTo>
                    <a:pt x="3810" y="576580"/>
                  </a:lnTo>
                  <a:lnTo>
                    <a:pt x="3810" y="586740"/>
                  </a:lnTo>
                  <a:lnTo>
                    <a:pt x="0" y="586740"/>
                  </a:lnTo>
                  <a:lnTo>
                    <a:pt x="0" y="718820"/>
                  </a:lnTo>
                  <a:lnTo>
                    <a:pt x="0" y="722630"/>
                  </a:lnTo>
                  <a:lnTo>
                    <a:pt x="0" y="725170"/>
                  </a:lnTo>
                  <a:lnTo>
                    <a:pt x="1473" y="725170"/>
                  </a:lnTo>
                  <a:lnTo>
                    <a:pt x="1473" y="722630"/>
                  </a:lnTo>
                  <a:lnTo>
                    <a:pt x="4762" y="722630"/>
                  </a:lnTo>
                  <a:lnTo>
                    <a:pt x="4762" y="718820"/>
                  </a:lnTo>
                  <a:lnTo>
                    <a:pt x="7620" y="718820"/>
                  </a:lnTo>
                  <a:lnTo>
                    <a:pt x="7620" y="586740"/>
                  </a:lnTo>
                  <a:lnTo>
                    <a:pt x="7620" y="576580"/>
                  </a:lnTo>
                  <a:close/>
                </a:path>
                <a:path w="7620" h="725170">
                  <a:moveTo>
                    <a:pt x="7620" y="281940"/>
                  </a:moveTo>
                  <a:lnTo>
                    <a:pt x="2540" y="281940"/>
                  </a:lnTo>
                  <a:lnTo>
                    <a:pt x="2540" y="285750"/>
                  </a:lnTo>
                  <a:lnTo>
                    <a:pt x="0" y="285750"/>
                  </a:lnTo>
                  <a:lnTo>
                    <a:pt x="0" y="420370"/>
                  </a:lnTo>
                  <a:lnTo>
                    <a:pt x="0" y="421640"/>
                  </a:lnTo>
                  <a:lnTo>
                    <a:pt x="0" y="425450"/>
                  </a:lnTo>
                  <a:lnTo>
                    <a:pt x="2705" y="425450"/>
                  </a:lnTo>
                  <a:lnTo>
                    <a:pt x="2705" y="421640"/>
                  </a:lnTo>
                  <a:lnTo>
                    <a:pt x="7454" y="421640"/>
                  </a:lnTo>
                  <a:lnTo>
                    <a:pt x="7454" y="420370"/>
                  </a:lnTo>
                  <a:lnTo>
                    <a:pt x="7620" y="420370"/>
                  </a:lnTo>
                  <a:lnTo>
                    <a:pt x="7620" y="285750"/>
                  </a:lnTo>
                  <a:lnTo>
                    <a:pt x="7620" y="281940"/>
                  </a:lnTo>
                  <a:close/>
                </a:path>
                <a:path w="7620" h="725170">
                  <a:moveTo>
                    <a:pt x="7620" y="1270"/>
                  </a:moveTo>
                  <a:lnTo>
                    <a:pt x="6019" y="1270"/>
                  </a:lnTo>
                  <a:lnTo>
                    <a:pt x="6019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7640"/>
                  </a:lnTo>
                  <a:lnTo>
                    <a:pt x="3162" y="167640"/>
                  </a:lnTo>
                  <a:lnTo>
                    <a:pt x="3162" y="168910"/>
                  </a:lnTo>
                  <a:lnTo>
                    <a:pt x="7620" y="168910"/>
                  </a:lnTo>
                  <a:lnTo>
                    <a:pt x="7620" y="167640"/>
                  </a:lnTo>
                  <a:lnTo>
                    <a:pt x="7620" y="1270"/>
                  </a:lnTo>
                  <a:close/>
                </a:path>
              </a:pathLst>
            </a:custGeom>
            <a:solidFill>
              <a:srgbClr val="3E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6013449" y="3371596"/>
              <a:ext cx="8890" cy="734060"/>
            </a:xfrm>
            <a:custGeom>
              <a:avLst/>
              <a:gdLst/>
              <a:ahLst/>
              <a:cxnLst/>
              <a:rect l="l" t="t" r="r" b="b"/>
              <a:pathLst>
                <a:path w="8889" h="734060">
                  <a:moveTo>
                    <a:pt x="0" y="0"/>
                  </a:moveTo>
                  <a:lnTo>
                    <a:pt x="0" y="166624"/>
                  </a:lnTo>
                  <a:lnTo>
                    <a:pt x="1270" y="166624"/>
                  </a:lnTo>
                  <a:lnTo>
                    <a:pt x="8889" y="168148"/>
                  </a:lnTo>
                  <a:lnTo>
                    <a:pt x="8889" y="474"/>
                  </a:lnTo>
                  <a:lnTo>
                    <a:pt x="6350" y="253"/>
                  </a:lnTo>
                  <a:lnTo>
                    <a:pt x="0" y="0"/>
                  </a:lnTo>
                  <a:close/>
                </a:path>
                <a:path w="8889" h="734060">
                  <a:moveTo>
                    <a:pt x="8889" y="284733"/>
                  </a:moveTo>
                  <a:lnTo>
                    <a:pt x="6350" y="286003"/>
                  </a:lnTo>
                  <a:lnTo>
                    <a:pt x="0" y="289813"/>
                  </a:lnTo>
                  <a:lnTo>
                    <a:pt x="0" y="429211"/>
                  </a:lnTo>
                  <a:lnTo>
                    <a:pt x="8889" y="424554"/>
                  </a:lnTo>
                  <a:lnTo>
                    <a:pt x="8889" y="284733"/>
                  </a:lnTo>
                  <a:close/>
                </a:path>
                <a:path w="8889" h="734060">
                  <a:moveTo>
                    <a:pt x="8889" y="585089"/>
                  </a:moveTo>
                  <a:lnTo>
                    <a:pt x="6350" y="588263"/>
                  </a:lnTo>
                  <a:lnTo>
                    <a:pt x="1270" y="593343"/>
                  </a:lnTo>
                  <a:lnTo>
                    <a:pt x="0" y="594105"/>
                  </a:lnTo>
                  <a:lnTo>
                    <a:pt x="0" y="733678"/>
                  </a:lnTo>
                  <a:lnTo>
                    <a:pt x="3810" y="730503"/>
                  </a:lnTo>
                  <a:lnTo>
                    <a:pt x="8889" y="724408"/>
                  </a:lnTo>
                  <a:lnTo>
                    <a:pt x="8889" y="585089"/>
                  </a:lnTo>
                  <a:close/>
                </a:path>
              </a:pathLst>
            </a:custGeom>
            <a:solidFill>
              <a:srgbClr val="40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6005829" y="3371291"/>
              <a:ext cx="8890" cy="739775"/>
            </a:xfrm>
            <a:custGeom>
              <a:avLst/>
              <a:gdLst/>
              <a:ahLst/>
              <a:cxnLst/>
              <a:rect l="l" t="t" r="r" b="b"/>
              <a:pathLst>
                <a:path w="8889" h="739775">
                  <a:moveTo>
                    <a:pt x="8890" y="289356"/>
                  </a:moveTo>
                  <a:lnTo>
                    <a:pt x="1270" y="293928"/>
                  </a:lnTo>
                  <a:lnTo>
                    <a:pt x="0" y="294514"/>
                  </a:lnTo>
                  <a:lnTo>
                    <a:pt x="0" y="433507"/>
                  </a:lnTo>
                  <a:lnTo>
                    <a:pt x="8890" y="428851"/>
                  </a:lnTo>
                  <a:lnTo>
                    <a:pt x="8890" y="289356"/>
                  </a:lnTo>
                  <a:close/>
                </a:path>
                <a:path w="8889" h="739775">
                  <a:moveTo>
                    <a:pt x="8890" y="593648"/>
                  </a:moveTo>
                  <a:lnTo>
                    <a:pt x="2540" y="597458"/>
                  </a:lnTo>
                  <a:lnTo>
                    <a:pt x="0" y="599998"/>
                  </a:lnTo>
                  <a:lnTo>
                    <a:pt x="0" y="739540"/>
                  </a:lnTo>
                  <a:lnTo>
                    <a:pt x="3810" y="737158"/>
                  </a:lnTo>
                  <a:lnTo>
                    <a:pt x="8890" y="732925"/>
                  </a:lnTo>
                  <a:lnTo>
                    <a:pt x="8890" y="593648"/>
                  </a:lnTo>
                  <a:close/>
                </a:path>
                <a:path w="8889" h="739775">
                  <a:moveTo>
                    <a:pt x="0" y="0"/>
                  </a:moveTo>
                  <a:lnTo>
                    <a:pt x="0" y="166928"/>
                  </a:lnTo>
                  <a:lnTo>
                    <a:pt x="8890" y="166928"/>
                  </a:lnTo>
                  <a:lnTo>
                    <a:pt x="8890" y="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5999480" y="3371037"/>
              <a:ext cx="7620" cy="744220"/>
            </a:xfrm>
            <a:custGeom>
              <a:avLst/>
              <a:gdLst/>
              <a:ahLst/>
              <a:cxnLst/>
              <a:rect l="l" t="t" r="r" b="b"/>
              <a:pathLst>
                <a:path w="7620" h="744220">
                  <a:moveTo>
                    <a:pt x="7620" y="598982"/>
                  </a:moveTo>
                  <a:lnTo>
                    <a:pt x="5715" y="598982"/>
                  </a:lnTo>
                  <a:lnTo>
                    <a:pt x="5715" y="602792"/>
                  </a:lnTo>
                  <a:lnTo>
                    <a:pt x="635" y="602792"/>
                  </a:lnTo>
                  <a:lnTo>
                    <a:pt x="635" y="604062"/>
                  </a:lnTo>
                  <a:lnTo>
                    <a:pt x="0" y="604062"/>
                  </a:lnTo>
                  <a:lnTo>
                    <a:pt x="0" y="738682"/>
                  </a:lnTo>
                  <a:lnTo>
                    <a:pt x="0" y="743762"/>
                  </a:lnTo>
                  <a:lnTo>
                    <a:pt x="4051" y="743762"/>
                  </a:lnTo>
                  <a:lnTo>
                    <a:pt x="4051" y="738682"/>
                  </a:lnTo>
                  <a:lnTo>
                    <a:pt x="7620" y="738682"/>
                  </a:lnTo>
                  <a:lnTo>
                    <a:pt x="7620" y="604062"/>
                  </a:lnTo>
                  <a:lnTo>
                    <a:pt x="7620" y="602792"/>
                  </a:lnTo>
                  <a:lnTo>
                    <a:pt x="7620" y="598982"/>
                  </a:lnTo>
                  <a:close/>
                </a:path>
                <a:path w="7620" h="744220">
                  <a:moveTo>
                    <a:pt x="7620" y="294182"/>
                  </a:moveTo>
                  <a:lnTo>
                    <a:pt x="0" y="297700"/>
                  </a:lnTo>
                  <a:lnTo>
                    <a:pt x="0" y="437095"/>
                  </a:lnTo>
                  <a:lnTo>
                    <a:pt x="7620" y="433108"/>
                  </a:lnTo>
                  <a:lnTo>
                    <a:pt x="7620" y="294182"/>
                  </a:lnTo>
                  <a:close/>
                </a:path>
                <a:path w="7620" h="744220">
                  <a:moveTo>
                    <a:pt x="7620" y="304"/>
                  </a:moveTo>
                  <a:lnTo>
                    <a:pt x="0" y="0"/>
                  </a:lnTo>
                  <a:lnTo>
                    <a:pt x="0" y="167195"/>
                  </a:lnTo>
                  <a:lnTo>
                    <a:pt x="7620" y="167195"/>
                  </a:lnTo>
                  <a:lnTo>
                    <a:pt x="7620" y="304"/>
                  </a:lnTo>
                  <a:close/>
                </a:path>
              </a:pathLst>
            </a:custGeom>
            <a:solidFill>
              <a:srgbClr val="45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5991860" y="3370732"/>
              <a:ext cx="7620" cy="749300"/>
            </a:xfrm>
            <a:custGeom>
              <a:avLst/>
              <a:gdLst/>
              <a:ahLst/>
              <a:cxnLst/>
              <a:rect l="l" t="t" r="r" b="b"/>
              <a:pathLst>
                <a:path w="7620" h="749300">
                  <a:moveTo>
                    <a:pt x="7620" y="604367"/>
                  </a:moveTo>
                  <a:lnTo>
                    <a:pt x="2959" y="604367"/>
                  </a:lnTo>
                  <a:lnTo>
                    <a:pt x="2959" y="606907"/>
                  </a:lnTo>
                  <a:lnTo>
                    <a:pt x="0" y="606907"/>
                  </a:lnTo>
                  <a:lnTo>
                    <a:pt x="0" y="744067"/>
                  </a:lnTo>
                  <a:lnTo>
                    <a:pt x="0" y="749147"/>
                  </a:lnTo>
                  <a:lnTo>
                    <a:pt x="3556" y="749147"/>
                  </a:lnTo>
                  <a:lnTo>
                    <a:pt x="3556" y="744067"/>
                  </a:lnTo>
                  <a:lnTo>
                    <a:pt x="7620" y="744067"/>
                  </a:lnTo>
                  <a:lnTo>
                    <a:pt x="7620" y="606907"/>
                  </a:lnTo>
                  <a:lnTo>
                    <a:pt x="7620" y="604367"/>
                  </a:lnTo>
                  <a:close/>
                </a:path>
                <a:path w="7620" h="749300">
                  <a:moveTo>
                    <a:pt x="7620" y="298005"/>
                  </a:moveTo>
                  <a:lnTo>
                    <a:pt x="0" y="301523"/>
                  </a:lnTo>
                  <a:lnTo>
                    <a:pt x="0" y="441388"/>
                  </a:lnTo>
                  <a:lnTo>
                    <a:pt x="7620" y="437400"/>
                  </a:lnTo>
                  <a:lnTo>
                    <a:pt x="7620" y="298005"/>
                  </a:lnTo>
                  <a:close/>
                </a:path>
                <a:path w="7620" h="749300">
                  <a:moveTo>
                    <a:pt x="7620" y="304"/>
                  </a:moveTo>
                  <a:lnTo>
                    <a:pt x="0" y="0"/>
                  </a:lnTo>
                  <a:lnTo>
                    <a:pt x="0" y="168579"/>
                  </a:lnTo>
                  <a:lnTo>
                    <a:pt x="7620" y="167500"/>
                  </a:lnTo>
                  <a:lnTo>
                    <a:pt x="7620" y="304"/>
                  </a:lnTo>
                  <a:close/>
                </a:path>
              </a:pathLst>
            </a:custGeom>
            <a:solidFill>
              <a:srgbClr val="47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5984239" y="3370580"/>
              <a:ext cx="8890" cy="753110"/>
            </a:xfrm>
            <a:custGeom>
              <a:avLst/>
              <a:gdLst/>
              <a:ahLst/>
              <a:cxnLst/>
              <a:rect l="l" t="t" r="r" b="b"/>
              <a:pathLst>
                <a:path w="8889" h="753110">
                  <a:moveTo>
                    <a:pt x="8889" y="301087"/>
                  </a:moveTo>
                  <a:lnTo>
                    <a:pt x="6350" y="302260"/>
                  </a:lnTo>
                  <a:lnTo>
                    <a:pt x="0" y="304599"/>
                  </a:lnTo>
                  <a:lnTo>
                    <a:pt x="0" y="445528"/>
                  </a:lnTo>
                  <a:lnTo>
                    <a:pt x="8889" y="440871"/>
                  </a:lnTo>
                  <a:lnTo>
                    <a:pt x="8889" y="301087"/>
                  </a:lnTo>
                  <a:close/>
                </a:path>
                <a:path w="8889" h="753110">
                  <a:moveTo>
                    <a:pt x="8889" y="606806"/>
                  </a:moveTo>
                  <a:lnTo>
                    <a:pt x="6350" y="608330"/>
                  </a:lnTo>
                  <a:lnTo>
                    <a:pt x="1270" y="609600"/>
                  </a:lnTo>
                  <a:lnTo>
                    <a:pt x="0" y="609854"/>
                  </a:lnTo>
                  <a:lnTo>
                    <a:pt x="0" y="752827"/>
                  </a:lnTo>
                  <a:lnTo>
                    <a:pt x="5080" y="750570"/>
                  </a:lnTo>
                  <a:lnTo>
                    <a:pt x="8889" y="748188"/>
                  </a:lnTo>
                  <a:lnTo>
                    <a:pt x="8889" y="606806"/>
                  </a:lnTo>
                  <a:close/>
                </a:path>
                <a:path w="8889" h="753110">
                  <a:moveTo>
                    <a:pt x="3810" y="0"/>
                  </a:moveTo>
                  <a:lnTo>
                    <a:pt x="0" y="238"/>
                  </a:lnTo>
                  <a:lnTo>
                    <a:pt x="0" y="171026"/>
                  </a:lnTo>
                  <a:lnTo>
                    <a:pt x="6350" y="168910"/>
                  </a:lnTo>
                  <a:lnTo>
                    <a:pt x="8889" y="168547"/>
                  </a:lnTo>
                  <a:lnTo>
                    <a:pt x="8889" y="20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A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5976620" y="3370579"/>
              <a:ext cx="8890" cy="755650"/>
            </a:xfrm>
            <a:custGeom>
              <a:avLst/>
              <a:gdLst/>
              <a:ahLst/>
              <a:cxnLst/>
              <a:rect l="l" t="t" r="r" b="b"/>
              <a:pathLst>
                <a:path w="8889" h="755650">
                  <a:moveTo>
                    <a:pt x="8890" y="609600"/>
                  </a:moveTo>
                  <a:lnTo>
                    <a:pt x="5715" y="609600"/>
                  </a:lnTo>
                  <a:lnTo>
                    <a:pt x="5715" y="610870"/>
                  </a:lnTo>
                  <a:lnTo>
                    <a:pt x="0" y="610870"/>
                  </a:lnTo>
                  <a:lnTo>
                    <a:pt x="0" y="612140"/>
                  </a:lnTo>
                  <a:lnTo>
                    <a:pt x="0" y="751840"/>
                  </a:lnTo>
                  <a:lnTo>
                    <a:pt x="0" y="755650"/>
                  </a:lnTo>
                  <a:lnTo>
                    <a:pt x="5549" y="755650"/>
                  </a:lnTo>
                  <a:lnTo>
                    <a:pt x="5549" y="751840"/>
                  </a:lnTo>
                  <a:lnTo>
                    <a:pt x="8890" y="751840"/>
                  </a:lnTo>
                  <a:lnTo>
                    <a:pt x="8890" y="612140"/>
                  </a:lnTo>
                  <a:lnTo>
                    <a:pt x="8890" y="610870"/>
                  </a:lnTo>
                  <a:lnTo>
                    <a:pt x="8890" y="609600"/>
                  </a:lnTo>
                  <a:close/>
                </a:path>
                <a:path w="8889" h="755650">
                  <a:moveTo>
                    <a:pt x="8890" y="304139"/>
                  </a:moveTo>
                  <a:lnTo>
                    <a:pt x="0" y="307416"/>
                  </a:lnTo>
                  <a:lnTo>
                    <a:pt x="0" y="449529"/>
                  </a:lnTo>
                  <a:lnTo>
                    <a:pt x="8890" y="444868"/>
                  </a:lnTo>
                  <a:lnTo>
                    <a:pt x="8890" y="304139"/>
                  </a:lnTo>
                  <a:close/>
                </a:path>
                <a:path w="8889" h="755650">
                  <a:moveTo>
                    <a:pt x="889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170180"/>
                  </a:lnTo>
                  <a:lnTo>
                    <a:pt x="0" y="171450"/>
                  </a:lnTo>
                  <a:lnTo>
                    <a:pt x="0" y="172720"/>
                  </a:lnTo>
                  <a:lnTo>
                    <a:pt x="2540" y="172720"/>
                  </a:lnTo>
                  <a:lnTo>
                    <a:pt x="2540" y="171450"/>
                  </a:lnTo>
                  <a:lnTo>
                    <a:pt x="8242" y="171450"/>
                  </a:lnTo>
                  <a:lnTo>
                    <a:pt x="8242" y="170180"/>
                  </a:lnTo>
                  <a:lnTo>
                    <a:pt x="8890" y="170180"/>
                  </a:lnTo>
                  <a:lnTo>
                    <a:pt x="8890" y="127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C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5970270" y="3371849"/>
              <a:ext cx="7620" cy="756920"/>
            </a:xfrm>
            <a:custGeom>
              <a:avLst/>
              <a:gdLst/>
              <a:ahLst/>
              <a:cxnLst/>
              <a:rect l="l" t="t" r="r" b="b"/>
              <a:pathLst>
                <a:path w="7620" h="756920">
                  <a:moveTo>
                    <a:pt x="7620" y="609600"/>
                  </a:moveTo>
                  <a:lnTo>
                    <a:pt x="6337" y="609600"/>
                  </a:lnTo>
                  <a:lnTo>
                    <a:pt x="6337" y="610870"/>
                  </a:lnTo>
                  <a:lnTo>
                    <a:pt x="0" y="610870"/>
                  </a:lnTo>
                  <a:lnTo>
                    <a:pt x="0" y="754380"/>
                  </a:lnTo>
                  <a:lnTo>
                    <a:pt x="0" y="756920"/>
                  </a:lnTo>
                  <a:lnTo>
                    <a:pt x="3810" y="756920"/>
                  </a:lnTo>
                  <a:lnTo>
                    <a:pt x="3810" y="754380"/>
                  </a:lnTo>
                  <a:lnTo>
                    <a:pt x="7620" y="754380"/>
                  </a:lnTo>
                  <a:lnTo>
                    <a:pt x="7620" y="610870"/>
                  </a:lnTo>
                  <a:lnTo>
                    <a:pt x="7620" y="609600"/>
                  </a:lnTo>
                  <a:close/>
                </a:path>
                <a:path w="7620" h="756920">
                  <a:moveTo>
                    <a:pt x="7620" y="306070"/>
                  </a:moveTo>
                  <a:lnTo>
                    <a:pt x="3073" y="306070"/>
                  </a:lnTo>
                  <a:lnTo>
                    <a:pt x="3073" y="308610"/>
                  </a:lnTo>
                  <a:lnTo>
                    <a:pt x="0" y="308610"/>
                  </a:lnTo>
                  <a:lnTo>
                    <a:pt x="0" y="447040"/>
                  </a:lnTo>
                  <a:lnTo>
                    <a:pt x="0" y="449580"/>
                  </a:lnTo>
                  <a:lnTo>
                    <a:pt x="0" y="452120"/>
                  </a:lnTo>
                  <a:lnTo>
                    <a:pt x="1574" y="452120"/>
                  </a:lnTo>
                  <a:lnTo>
                    <a:pt x="1574" y="449580"/>
                  </a:lnTo>
                  <a:lnTo>
                    <a:pt x="6223" y="449580"/>
                  </a:lnTo>
                  <a:lnTo>
                    <a:pt x="6223" y="447040"/>
                  </a:lnTo>
                  <a:lnTo>
                    <a:pt x="7620" y="447040"/>
                  </a:lnTo>
                  <a:lnTo>
                    <a:pt x="7620" y="308610"/>
                  </a:lnTo>
                  <a:lnTo>
                    <a:pt x="7620" y="306070"/>
                  </a:lnTo>
                  <a:close/>
                </a:path>
                <a:path w="7620" h="756920">
                  <a:moveTo>
                    <a:pt x="7620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173990"/>
                  </a:lnTo>
                  <a:lnTo>
                    <a:pt x="2959" y="173990"/>
                  </a:lnTo>
                  <a:lnTo>
                    <a:pt x="2959" y="171450"/>
                  </a:lnTo>
                  <a:lnTo>
                    <a:pt x="7620" y="1714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E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5962649" y="3371691"/>
              <a:ext cx="7620" cy="760095"/>
            </a:xfrm>
            <a:custGeom>
              <a:avLst/>
              <a:gdLst/>
              <a:ahLst/>
              <a:cxnLst/>
              <a:rect l="l" t="t" r="r" b="b"/>
              <a:pathLst>
                <a:path w="7620" h="760095">
                  <a:moveTo>
                    <a:pt x="7620" y="308635"/>
                  </a:moveTo>
                  <a:lnTo>
                    <a:pt x="3810" y="310038"/>
                  </a:lnTo>
                  <a:lnTo>
                    <a:pt x="0" y="311493"/>
                  </a:lnTo>
                  <a:lnTo>
                    <a:pt x="0" y="456935"/>
                  </a:lnTo>
                  <a:lnTo>
                    <a:pt x="2539" y="454818"/>
                  </a:lnTo>
                  <a:lnTo>
                    <a:pt x="7620" y="451915"/>
                  </a:lnTo>
                  <a:lnTo>
                    <a:pt x="7620" y="308635"/>
                  </a:lnTo>
                  <a:close/>
                </a:path>
                <a:path w="7620" h="760095">
                  <a:moveTo>
                    <a:pt x="0" y="608488"/>
                  </a:moveTo>
                  <a:lnTo>
                    <a:pt x="0" y="759777"/>
                  </a:lnTo>
                  <a:lnTo>
                    <a:pt x="3810" y="758348"/>
                  </a:lnTo>
                  <a:lnTo>
                    <a:pt x="7620" y="757078"/>
                  </a:lnTo>
                  <a:lnTo>
                    <a:pt x="7620" y="611028"/>
                  </a:lnTo>
                  <a:lnTo>
                    <a:pt x="6350" y="611028"/>
                  </a:lnTo>
                  <a:lnTo>
                    <a:pt x="0" y="608488"/>
                  </a:lnTo>
                  <a:close/>
                </a:path>
                <a:path w="7620" h="760095">
                  <a:moveTo>
                    <a:pt x="7620" y="0"/>
                  </a:moveTo>
                  <a:lnTo>
                    <a:pt x="0" y="476"/>
                  </a:lnTo>
                  <a:lnTo>
                    <a:pt x="0" y="179228"/>
                  </a:lnTo>
                  <a:lnTo>
                    <a:pt x="7620" y="174656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1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5955029" y="3372088"/>
              <a:ext cx="8890" cy="762635"/>
            </a:xfrm>
            <a:custGeom>
              <a:avLst/>
              <a:gdLst/>
              <a:ahLst/>
              <a:cxnLst/>
              <a:rect l="l" t="t" r="r" b="b"/>
              <a:pathLst>
                <a:path w="8889" h="762635">
                  <a:moveTo>
                    <a:pt x="8890" y="310611"/>
                  </a:moveTo>
                  <a:lnTo>
                    <a:pt x="0" y="314006"/>
                  </a:lnTo>
                  <a:lnTo>
                    <a:pt x="0" y="463311"/>
                  </a:lnTo>
                  <a:lnTo>
                    <a:pt x="2540" y="460771"/>
                  </a:lnTo>
                  <a:lnTo>
                    <a:pt x="8890" y="455480"/>
                  </a:lnTo>
                  <a:lnTo>
                    <a:pt x="8890" y="310611"/>
                  </a:lnTo>
                  <a:close/>
                </a:path>
                <a:path w="8889" h="762635">
                  <a:moveTo>
                    <a:pt x="0" y="604916"/>
                  </a:moveTo>
                  <a:lnTo>
                    <a:pt x="0" y="762015"/>
                  </a:lnTo>
                  <a:lnTo>
                    <a:pt x="1270" y="761761"/>
                  </a:lnTo>
                  <a:lnTo>
                    <a:pt x="8890" y="758904"/>
                  </a:lnTo>
                  <a:lnTo>
                    <a:pt x="8890" y="608599"/>
                  </a:lnTo>
                  <a:lnTo>
                    <a:pt x="7620" y="608091"/>
                  </a:lnTo>
                  <a:lnTo>
                    <a:pt x="2540" y="606821"/>
                  </a:lnTo>
                  <a:lnTo>
                    <a:pt x="0" y="604916"/>
                  </a:lnTo>
                  <a:close/>
                </a:path>
                <a:path w="8889" h="762635">
                  <a:moveTo>
                    <a:pt x="8890" y="0"/>
                  </a:moveTo>
                  <a:lnTo>
                    <a:pt x="0" y="555"/>
                  </a:lnTo>
                  <a:lnTo>
                    <a:pt x="0" y="185181"/>
                  </a:lnTo>
                  <a:lnTo>
                    <a:pt x="2540" y="182641"/>
                  </a:lnTo>
                  <a:lnTo>
                    <a:pt x="7620" y="178831"/>
                  </a:lnTo>
                  <a:lnTo>
                    <a:pt x="8890" y="1780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53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5948679" y="3372564"/>
              <a:ext cx="7620" cy="763270"/>
            </a:xfrm>
            <a:custGeom>
              <a:avLst/>
              <a:gdLst/>
              <a:ahLst/>
              <a:cxnLst/>
              <a:rect l="l" t="t" r="r" b="b"/>
              <a:pathLst>
                <a:path w="7620" h="763270">
                  <a:moveTo>
                    <a:pt x="7620" y="313044"/>
                  </a:moveTo>
                  <a:lnTo>
                    <a:pt x="0" y="315954"/>
                  </a:lnTo>
                  <a:lnTo>
                    <a:pt x="0" y="468677"/>
                  </a:lnTo>
                  <a:lnTo>
                    <a:pt x="2540" y="466645"/>
                  </a:lnTo>
                  <a:lnTo>
                    <a:pt x="7620" y="461565"/>
                  </a:lnTo>
                  <a:lnTo>
                    <a:pt x="7620" y="313044"/>
                  </a:lnTo>
                  <a:close/>
                </a:path>
                <a:path w="7620" h="763270">
                  <a:moveTo>
                    <a:pt x="0" y="601900"/>
                  </a:moveTo>
                  <a:lnTo>
                    <a:pt x="0" y="762809"/>
                  </a:lnTo>
                  <a:lnTo>
                    <a:pt x="7620" y="761285"/>
                  </a:lnTo>
                  <a:lnTo>
                    <a:pt x="7620" y="605393"/>
                  </a:lnTo>
                  <a:lnTo>
                    <a:pt x="3810" y="602535"/>
                  </a:lnTo>
                  <a:lnTo>
                    <a:pt x="1270" y="602535"/>
                  </a:lnTo>
                  <a:lnTo>
                    <a:pt x="0" y="601900"/>
                  </a:lnTo>
                  <a:close/>
                </a:path>
                <a:path w="7620" h="763270">
                  <a:moveTo>
                    <a:pt x="7620" y="0"/>
                  </a:moveTo>
                  <a:lnTo>
                    <a:pt x="0" y="476"/>
                  </a:lnTo>
                  <a:lnTo>
                    <a:pt x="0" y="193595"/>
                  </a:lnTo>
                  <a:lnTo>
                    <a:pt x="1270" y="192325"/>
                  </a:lnTo>
                  <a:lnTo>
                    <a:pt x="3810" y="187245"/>
                  </a:lnTo>
                  <a:lnTo>
                    <a:pt x="7620" y="183435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5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5941059" y="3373040"/>
              <a:ext cx="7620" cy="763905"/>
            </a:xfrm>
            <a:custGeom>
              <a:avLst/>
              <a:gdLst/>
              <a:ahLst/>
              <a:cxnLst/>
              <a:rect l="l" t="t" r="r" b="b"/>
              <a:pathLst>
                <a:path w="7620" h="763904">
                  <a:moveTo>
                    <a:pt x="7619" y="315478"/>
                  </a:moveTo>
                  <a:lnTo>
                    <a:pt x="0" y="318387"/>
                  </a:lnTo>
                  <a:lnTo>
                    <a:pt x="0" y="475059"/>
                  </a:lnTo>
                  <a:lnTo>
                    <a:pt x="2539" y="473789"/>
                  </a:lnTo>
                  <a:lnTo>
                    <a:pt x="3810" y="471249"/>
                  </a:lnTo>
                  <a:lnTo>
                    <a:pt x="7619" y="468201"/>
                  </a:lnTo>
                  <a:lnTo>
                    <a:pt x="7619" y="315478"/>
                  </a:lnTo>
                  <a:close/>
                </a:path>
                <a:path w="7620" h="763904">
                  <a:moveTo>
                    <a:pt x="0" y="593169"/>
                  </a:moveTo>
                  <a:lnTo>
                    <a:pt x="0" y="763603"/>
                  </a:lnTo>
                  <a:lnTo>
                    <a:pt x="2539" y="763349"/>
                  </a:lnTo>
                  <a:lnTo>
                    <a:pt x="7619" y="762333"/>
                  </a:lnTo>
                  <a:lnTo>
                    <a:pt x="7619" y="601424"/>
                  </a:lnTo>
                  <a:lnTo>
                    <a:pt x="6350" y="600789"/>
                  </a:lnTo>
                  <a:lnTo>
                    <a:pt x="5079" y="598249"/>
                  </a:lnTo>
                  <a:lnTo>
                    <a:pt x="2539" y="596979"/>
                  </a:lnTo>
                  <a:lnTo>
                    <a:pt x="2539" y="595709"/>
                  </a:lnTo>
                  <a:lnTo>
                    <a:pt x="0" y="593169"/>
                  </a:lnTo>
                  <a:close/>
                </a:path>
                <a:path w="7620" h="763904">
                  <a:moveTo>
                    <a:pt x="7619" y="0"/>
                  </a:moveTo>
                  <a:lnTo>
                    <a:pt x="6350" y="79"/>
                  </a:lnTo>
                  <a:lnTo>
                    <a:pt x="0" y="1772"/>
                  </a:lnTo>
                  <a:lnTo>
                    <a:pt x="0" y="209629"/>
                  </a:lnTo>
                  <a:lnTo>
                    <a:pt x="2539" y="204549"/>
                  </a:lnTo>
                  <a:lnTo>
                    <a:pt x="5079" y="195659"/>
                  </a:lnTo>
                  <a:lnTo>
                    <a:pt x="7619" y="193119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8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5933439" y="3374813"/>
              <a:ext cx="7620" cy="762635"/>
            </a:xfrm>
            <a:custGeom>
              <a:avLst/>
              <a:gdLst/>
              <a:ahLst/>
              <a:cxnLst/>
              <a:rect l="l" t="t" r="r" b="b"/>
              <a:pathLst>
                <a:path w="7620" h="762635">
                  <a:moveTo>
                    <a:pt x="7620" y="316614"/>
                  </a:moveTo>
                  <a:lnTo>
                    <a:pt x="0" y="319524"/>
                  </a:lnTo>
                  <a:lnTo>
                    <a:pt x="0" y="489161"/>
                  </a:lnTo>
                  <a:lnTo>
                    <a:pt x="1270" y="485986"/>
                  </a:lnTo>
                  <a:lnTo>
                    <a:pt x="3810" y="480906"/>
                  </a:lnTo>
                  <a:lnTo>
                    <a:pt x="5080" y="477096"/>
                  </a:lnTo>
                  <a:lnTo>
                    <a:pt x="7620" y="473286"/>
                  </a:lnTo>
                  <a:lnTo>
                    <a:pt x="7620" y="316614"/>
                  </a:lnTo>
                  <a:close/>
                </a:path>
                <a:path w="7620" h="762635">
                  <a:moveTo>
                    <a:pt x="0" y="577426"/>
                  </a:moveTo>
                  <a:lnTo>
                    <a:pt x="0" y="762592"/>
                  </a:lnTo>
                  <a:lnTo>
                    <a:pt x="7620" y="761830"/>
                  </a:lnTo>
                  <a:lnTo>
                    <a:pt x="7620" y="591396"/>
                  </a:lnTo>
                  <a:lnTo>
                    <a:pt x="5080" y="587586"/>
                  </a:lnTo>
                  <a:lnTo>
                    <a:pt x="3810" y="586316"/>
                  </a:lnTo>
                  <a:lnTo>
                    <a:pt x="1270" y="579966"/>
                  </a:lnTo>
                  <a:lnTo>
                    <a:pt x="0" y="577426"/>
                  </a:lnTo>
                  <a:close/>
                </a:path>
                <a:path w="7620" h="762635">
                  <a:moveTo>
                    <a:pt x="7620" y="0"/>
                  </a:moveTo>
                  <a:lnTo>
                    <a:pt x="0" y="2031"/>
                  </a:lnTo>
                  <a:lnTo>
                    <a:pt x="0" y="233256"/>
                  </a:lnTo>
                  <a:lnTo>
                    <a:pt x="1270" y="228176"/>
                  </a:lnTo>
                  <a:lnTo>
                    <a:pt x="6350" y="210396"/>
                  </a:lnTo>
                  <a:lnTo>
                    <a:pt x="7620" y="207856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A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5925819" y="3376506"/>
              <a:ext cx="8890" cy="762000"/>
            </a:xfrm>
            <a:custGeom>
              <a:avLst/>
              <a:gdLst/>
              <a:ahLst/>
              <a:cxnLst/>
              <a:rect l="l" t="t" r="r" b="b"/>
              <a:pathLst>
                <a:path w="8889" h="762000">
                  <a:moveTo>
                    <a:pt x="8889" y="317346"/>
                  </a:moveTo>
                  <a:lnTo>
                    <a:pt x="0" y="320740"/>
                  </a:lnTo>
                  <a:lnTo>
                    <a:pt x="0" y="509693"/>
                  </a:lnTo>
                  <a:lnTo>
                    <a:pt x="1269" y="505883"/>
                  </a:lnTo>
                  <a:lnTo>
                    <a:pt x="2539" y="503343"/>
                  </a:lnTo>
                  <a:lnTo>
                    <a:pt x="2539" y="499533"/>
                  </a:lnTo>
                  <a:lnTo>
                    <a:pt x="5079" y="496993"/>
                  </a:lnTo>
                  <a:lnTo>
                    <a:pt x="6350" y="490643"/>
                  </a:lnTo>
                  <a:lnTo>
                    <a:pt x="8889" y="484293"/>
                  </a:lnTo>
                  <a:lnTo>
                    <a:pt x="8889" y="317346"/>
                  </a:lnTo>
                  <a:close/>
                </a:path>
                <a:path w="8889" h="762000">
                  <a:moveTo>
                    <a:pt x="0" y="552873"/>
                  </a:moveTo>
                  <a:lnTo>
                    <a:pt x="0" y="761661"/>
                  </a:lnTo>
                  <a:lnTo>
                    <a:pt x="8889" y="760772"/>
                  </a:lnTo>
                  <a:lnTo>
                    <a:pt x="8889" y="578273"/>
                  </a:lnTo>
                  <a:lnTo>
                    <a:pt x="6350" y="573193"/>
                  </a:lnTo>
                  <a:lnTo>
                    <a:pt x="5079" y="569383"/>
                  </a:lnTo>
                  <a:lnTo>
                    <a:pt x="5079" y="566843"/>
                  </a:lnTo>
                  <a:lnTo>
                    <a:pt x="2539" y="563033"/>
                  </a:lnTo>
                  <a:lnTo>
                    <a:pt x="2539" y="560493"/>
                  </a:lnTo>
                  <a:lnTo>
                    <a:pt x="1269" y="557953"/>
                  </a:lnTo>
                  <a:lnTo>
                    <a:pt x="0" y="552873"/>
                  </a:lnTo>
                  <a:close/>
                </a:path>
                <a:path w="8889" h="762000">
                  <a:moveTo>
                    <a:pt x="8889" y="0"/>
                  </a:moveTo>
                  <a:lnTo>
                    <a:pt x="2539" y="1693"/>
                  </a:lnTo>
                  <a:lnTo>
                    <a:pt x="0" y="2237"/>
                  </a:lnTo>
                  <a:lnTo>
                    <a:pt x="0" y="247084"/>
                  </a:lnTo>
                  <a:lnTo>
                    <a:pt x="5079" y="248073"/>
                  </a:lnTo>
                  <a:lnTo>
                    <a:pt x="6350" y="236643"/>
                  </a:lnTo>
                  <a:lnTo>
                    <a:pt x="8889" y="226483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5C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5919469" y="3378472"/>
              <a:ext cx="7620" cy="760730"/>
            </a:xfrm>
            <a:custGeom>
              <a:avLst/>
              <a:gdLst/>
              <a:ahLst/>
              <a:cxnLst/>
              <a:rect l="l" t="t" r="r" b="b"/>
              <a:pathLst>
                <a:path w="7620" h="760729">
                  <a:moveTo>
                    <a:pt x="7619" y="318290"/>
                  </a:moveTo>
                  <a:lnTo>
                    <a:pt x="0" y="321199"/>
                  </a:lnTo>
                  <a:lnTo>
                    <a:pt x="0" y="760330"/>
                  </a:lnTo>
                  <a:lnTo>
                    <a:pt x="7619" y="759568"/>
                  </a:lnTo>
                  <a:lnTo>
                    <a:pt x="7619" y="555987"/>
                  </a:lnTo>
                  <a:lnTo>
                    <a:pt x="6350" y="550907"/>
                  </a:lnTo>
                  <a:lnTo>
                    <a:pt x="6350" y="544557"/>
                  </a:lnTo>
                  <a:lnTo>
                    <a:pt x="5079" y="539477"/>
                  </a:lnTo>
                  <a:lnTo>
                    <a:pt x="5079" y="517887"/>
                  </a:lnTo>
                  <a:lnTo>
                    <a:pt x="6350" y="514077"/>
                  </a:lnTo>
                  <a:lnTo>
                    <a:pt x="6350" y="507727"/>
                  </a:lnTo>
                  <a:lnTo>
                    <a:pt x="7619" y="503917"/>
                  </a:lnTo>
                  <a:lnTo>
                    <a:pt x="7619" y="318290"/>
                  </a:lnTo>
                  <a:close/>
                </a:path>
                <a:path w="7620" h="760729">
                  <a:moveTo>
                    <a:pt x="7619" y="0"/>
                  </a:moveTo>
                  <a:lnTo>
                    <a:pt x="0" y="1632"/>
                  </a:lnTo>
                  <a:lnTo>
                    <a:pt x="0" y="243882"/>
                  </a:lnTo>
                  <a:lnTo>
                    <a:pt x="7619" y="245366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F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5911850" y="3380104"/>
              <a:ext cx="7620" cy="758825"/>
            </a:xfrm>
            <a:custGeom>
              <a:avLst/>
              <a:gdLst/>
              <a:ahLst/>
              <a:cxnLst/>
              <a:rect l="l" t="t" r="r" b="b"/>
              <a:pathLst>
                <a:path w="7620" h="758825">
                  <a:moveTo>
                    <a:pt x="7620" y="319405"/>
                  </a:moveTo>
                  <a:lnTo>
                    <a:pt x="4711" y="319405"/>
                  </a:lnTo>
                  <a:lnTo>
                    <a:pt x="4711" y="321945"/>
                  </a:lnTo>
                  <a:lnTo>
                    <a:pt x="0" y="321945"/>
                  </a:lnTo>
                  <a:lnTo>
                    <a:pt x="0" y="758825"/>
                  </a:lnTo>
                  <a:lnTo>
                    <a:pt x="7620" y="758825"/>
                  </a:lnTo>
                  <a:lnTo>
                    <a:pt x="7620" y="321945"/>
                  </a:lnTo>
                  <a:lnTo>
                    <a:pt x="7620" y="319405"/>
                  </a:lnTo>
                  <a:close/>
                </a:path>
                <a:path w="7620" h="758825">
                  <a:moveTo>
                    <a:pt x="7620" y="0"/>
                  </a:moveTo>
                  <a:lnTo>
                    <a:pt x="0" y="1638"/>
                  </a:lnTo>
                  <a:lnTo>
                    <a:pt x="0" y="240766"/>
                  </a:lnTo>
                  <a:lnTo>
                    <a:pt x="7620" y="242252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1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5904230" y="3382009"/>
              <a:ext cx="7620" cy="756920"/>
            </a:xfrm>
            <a:custGeom>
              <a:avLst/>
              <a:gdLst/>
              <a:ahLst/>
              <a:cxnLst/>
              <a:rect l="l" t="t" r="r" b="b"/>
              <a:pathLst>
                <a:path w="7620" h="756920">
                  <a:moveTo>
                    <a:pt x="7620" y="320573"/>
                  </a:moveTo>
                  <a:lnTo>
                    <a:pt x="0" y="323481"/>
                  </a:lnTo>
                  <a:lnTo>
                    <a:pt x="0" y="755929"/>
                  </a:lnTo>
                  <a:lnTo>
                    <a:pt x="7620" y="756475"/>
                  </a:lnTo>
                  <a:lnTo>
                    <a:pt x="7620" y="320573"/>
                  </a:lnTo>
                  <a:close/>
                </a:path>
                <a:path w="7620" h="756920">
                  <a:moveTo>
                    <a:pt x="7620" y="0"/>
                  </a:moveTo>
                  <a:lnTo>
                    <a:pt x="3048" y="0"/>
                  </a:lnTo>
                  <a:lnTo>
                    <a:pt x="3048" y="2540"/>
                  </a:lnTo>
                  <a:lnTo>
                    <a:pt x="0" y="2540"/>
                  </a:lnTo>
                  <a:lnTo>
                    <a:pt x="0" y="237490"/>
                  </a:lnTo>
                  <a:lnTo>
                    <a:pt x="3835" y="237490"/>
                  </a:lnTo>
                  <a:lnTo>
                    <a:pt x="3835" y="238760"/>
                  </a:lnTo>
                  <a:lnTo>
                    <a:pt x="7620" y="238760"/>
                  </a:lnTo>
                  <a:lnTo>
                    <a:pt x="7620" y="237490"/>
                  </a:lnTo>
                  <a:lnTo>
                    <a:pt x="7620" y="25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4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5896610" y="3383965"/>
              <a:ext cx="8890" cy="753745"/>
            </a:xfrm>
            <a:custGeom>
              <a:avLst/>
              <a:gdLst/>
              <a:ahLst/>
              <a:cxnLst/>
              <a:rect l="l" t="t" r="r" b="b"/>
              <a:pathLst>
                <a:path w="8889" h="753745">
                  <a:moveTo>
                    <a:pt x="8890" y="320624"/>
                  </a:moveTo>
                  <a:lnTo>
                    <a:pt x="4978" y="320624"/>
                  </a:lnTo>
                  <a:lnTo>
                    <a:pt x="4978" y="324434"/>
                  </a:lnTo>
                  <a:lnTo>
                    <a:pt x="0" y="324434"/>
                  </a:lnTo>
                  <a:lnTo>
                    <a:pt x="0" y="753694"/>
                  </a:lnTo>
                  <a:lnTo>
                    <a:pt x="8890" y="753694"/>
                  </a:lnTo>
                  <a:lnTo>
                    <a:pt x="8890" y="324434"/>
                  </a:lnTo>
                  <a:lnTo>
                    <a:pt x="8890" y="320624"/>
                  </a:lnTo>
                  <a:close/>
                </a:path>
                <a:path w="8889" h="753745">
                  <a:moveTo>
                    <a:pt x="8890" y="0"/>
                  </a:moveTo>
                  <a:lnTo>
                    <a:pt x="0" y="3429"/>
                  </a:lnTo>
                  <a:lnTo>
                    <a:pt x="0" y="233946"/>
                  </a:lnTo>
                  <a:lnTo>
                    <a:pt x="8890" y="235673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6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5890260" y="3387089"/>
              <a:ext cx="7620" cy="750570"/>
            </a:xfrm>
            <a:custGeom>
              <a:avLst/>
              <a:gdLst/>
              <a:ahLst/>
              <a:cxnLst/>
              <a:rect l="l" t="t" r="r" b="b"/>
              <a:pathLst>
                <a:path w="7620" h="750570">
                  <a:moveTo>
                    <a:pt x="7620" y="321310"/>
                  </a:moveTo>
                  <a:lnTo>
                    <a:pt x="3594" y="321310"/>
                  </a:lnTo>
                  <a:lnTo>
                    <a:pt x="3594" y="323850"/>
                  </a:lnTo>
                  <a:lnTo>
                    <a:pt x="0" y="323850"/>
                  </a:lnTo>
                  <a:lnTo>
                    <a:pt x="0" y="749300"/>
                  </a:lnTo>
                  <a:lnTo>
                    <a:pt x="6350" y="749300"/>
                  </a:lnTo>
                  <a:lnTo>
                    <a:pt x="6350" y="750570"/>
                  </a:lnTo>
                  <a:lnTo>
                    <a:pt x="7620" y="750570"/>
                  </a:lnTo>
                  <a:lnTo>
                    <a:pt x="7620" y="749300"/>
                  </a:lnTo>
                  <a:lnTo>
                    <a:pt x="7620" y="323850"/>
                  </a:lnTo>
                  <a:lnTo>
                    <a:pt x="7620" y="321310"/>
                  </a:lnTo>
                  <a:close/>
                </a:path>
                <a:path w="7620" h="750570">
                  <a:moveTo>
                    <a:pt x="7620" y="0"/>
                  </a:moveTo>
                  <a:lnTo>
                    <a:pt x="5461" y="0"/>
                  </a:lnTo>
                  <a:lnTo>
                    <a:pt x="5461" y="1270"/>
                  </a:lnTo>
                  <a:lnTo>
                    <a:pt x="1905" y="1270"/>
                  </a:lnTo>
                  <a:lnTo>
                    <a:pt x="1905" y="2540"/>
                  </a:lnTo>
                  <a:lnTo>
                    <a:pt x="0" y="2540"/>
                  </a:lnTo>
                  <a:lnTo>
                    <a:pt x="0" y="229870"/>
                  </a:lnTo>
                  <a:lnTo>
                    <a:pt x="4749" y="229870"/>
                  </a:lnTo>
                  <a:lnTo>
                    <a:pt x="4749" y="231140"/>
                  </a:lnTo>
                  <a:lnTo>
                    <a:pt x="7620" y="231140"/>
                  </a:lnTo>
                  <a:lnTo>
                    <a:pt x="7620" y="229870"/>
                  </a:lnTo>
                  <a:lnTo>
                    <a:pt x="7620" y="254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8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5882640" y="3389629"/>
              <a:ext cx="7620" cy="746760"/>
            </a:xfrm>
            <a:custGeom>
              <a:avLst/>
              <a:gdLst/>
              <a:ahLst/>
              <a:cxnLst/>
              <a:rect l="l" t="t" r="r" b="b"/>
              <a:pathLst>
                <a:path w="7620" h="746760">
                  <a:moveTo>
                    <a:pt x="7620" y="321310"/>
                  </a:moveTo>
                  <a:lnTo>
                    <a:pt x="4330" y="321310"/>
                  </a:lnTo>
                  <a:lnTo>
                    <a:pt x="4330" y="325120"/>
                  </a:lnTo>
                  <a:lnTo>
                    <a:pt x="0" y="325120"/>
                  </a:lnTo>
                  <a:lnTo>
                    <a:pt x="0" y="744220"/>
                  </a:lnTo>
                  <a:lnTo>
                    <a:pt x="635" y="744220"/>
                  </a:lnTo>
                  <a:lnTo>
                    <a:pt x="635" y="745490"/>
                  </a:lnTo>
                  <a:lnTo>
                    <a:pt x="6337" y="745490"/>
                  </a:lnTo>
                  <a:lnTo>
                    <a:pt x="6337" y="746760"/>
                  </a:lnTo>
                  <a:lnTo>
                    <a:pt x="7620" y="746760"/>
                  </a:lnTo>
                  <a:lnTo>
                    <a:pt x="7620" y="745490"/>
                  </a:lnTo>
                  <a:lnTo>
                    <a:pt x="7620" y="744220"/>
                  </a:lnTo>
                  <a:lnTo>
                    <a:pt x="7620" y="325120"/>
                  </a:lnTo>
                  <a:lnTo>
                    <a:pt x="7620" y="321310"/>
                  </a:lnTo>
                  <a:close/>
                </a:path>
                <a:path w="7620" h="746760">
                  <a:moveTo>
                    <a:pt x="7620" y="0"/>
                  </a:moveTo>
                  <a:lnTo>
                    <a:pt x="5715" y="0"/>
                  </a:lnTo>
                  <a:lnTo>
                    <a:pt x="5715" y="1270"/>
                  </a:lnTo>
                  <a:lnTo>
                    <a:pt x="2222" y="1270"/>
                  </a:lnTo>
                  <a:lnTo>
                    <a:pt x="2222" y="3810"/>
                  </a:lnTo>
                  <a:lnTo>
                    <a:pt x="0" y="3810"/>
                  </a:lnTo>
                  <a:lnTo>
                    <a:pt x="0" y="226060"/>
                  </a:lnTo>
                  <a:lnTo>
                    <a:pt x="5854" y="226060"/>
                  </a:lnTo>
                  <a:lnTo>
                    <a:pt x="5854" y="227330"/>
                  </a:lnTo>
                  <a:lnTo>
                    <a:pt x="7620" y="227330"/>
                  </a:lnTo>
                  <a:lnTo>
                    <a:pt x="7620" y="226060"/>
                  </a:lnTo>
                  <a:lnTo>
                    <a:pt x="7620" y="381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B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5875020" y="3393439"/>
              <a:ext cx="8890" cy="741680"/>
            </a:xfrm>
            <a:custGeom>
              <a:avLst/>
              <a:gdLst/>
              <a:ahLst/>
              <a:cxnLst/>
              <a:rect l="l" t="t" r="r" b="b"/>
              <a:pathLst>
                <a:path w="8889" h="741679">
                  <a:moveTo>
                    <a:pt x="8890" y="321310"/>
                  </a:moveTo>
                  <a:lnTo>
                    <a:pt x="6451" y="321310"/>
                  </a:lnTo>
                  <a:lnTo>
                    <a:pt x="6451" y="322580"/>
                  </a:lnTo>
                  <a:lnTo>
                    <a:pt x="2895" y="322580"/>
                  </a:lnTo>
                  <a:lnTo>
                    <a:pt x="2895" y="325120"/>
                  </a:lnTo>
                  <a:lnTo>
                    <a:pt x="0" y="325120"/>
                  </a:lnTo>
                  <a:lnTo>
                    <a:pt x="0" y="737870"/>
                  </a:lnTo>
                  <a:lnTo>
                    <a:pt x="4445" y="737870"/>
                  </a:lnTo>
                  <a:lnTo>
                    <a:pt x="4445" y="741680"/>
                  </a:lnTo>
                  <a:lnTo>
                    <a:pt x="8890" y="741680"/>
                  </a:lnTo>
                  <a:lnTo>
                    <a:pt x="8890" y="737870"/>
                  </a:lnTo>
                  <a:lnTo>
                    <a:pt x="8890" y="325120"/>
                  </a:lnTo>
                  <a:lnTo>
                    <a:pt x="8890" y="322580"/>
                  </a:lnTo>
                  <a:lnTo>
                    <a:pt x="8890" y="321310"/>
                  </a:lnTo>
                  <a:close/>
                </a:path>
                <a:path w="8889" h="741679">
                  <a:moveTo>
                    <a:pt x="8890" y="0"/>
                  </a:moveTo>
                  <a:lnTo>
                    <a:pt x="6667" y="0"/>
                  </a:lnTo>
                  <a:lnTo>
                    <a:pt x="6667" y="2540"/>
                  </a:lnTo>
                  <a:lnTo>
                    <a:pt x="2857" y="2540"/>
                  </a:lnTo>
                  <a:lnTo>
                    <a:pt x="2857" y="5080"/>
                  </a:lnTo>
                  <a:lnTo>
                    <a:pt x="0" y="5080"/>
                  </a:lnTo>
                  <a:lnTo>
                    <a:pt x="0" y="219710"/>
                  </a:lnTo>
                  <a:lnTo>
                    <a:pt x="3683" y="219710"/>
                  </a:lnTo>
                  <a:lnTo>
                    <a:pt x="3683" y="222250"/>
                  </a:lnTo>
                  <a:lnTo>
                    <a:pt x="8890" y="222250"/>
                  </a:lnTo>
                  <a:lnTo>
                    <a:pt x="8890" y="219710"/>
                  </a:lnTo>
                  <a:lnTo>
                    <a:pt x="8890" y="5080"/>
                  </a:lnTo>
                  <a:lnTo>
                    <a:pt x="8890" y="254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D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5867400" y="3398519"/>
              <a:ext cx="8890" cy="734060"/>
            </a:xfrm>
            <a:custGeom>
              <a:avLst/>
              <a:gdLst/>
              <a:ahLst/>
              <a:cxnLst/>
              <a:rect l="l" t="t" r="r" b="b"/>
              <a:pathLst>
                <a:path w="8889" h="734060">
                  <a:moveTo>
                    <a:pt x="8890" y="320040"/>
                  </a:moveTo>
                  <a:lnTo>
                    <a:pt x="3987" y="320040"/>
                  </a:lnTo>
                  <a:lnTo>
                    <a:pt x="3987" y="325120"/>
                  </a:lnTo>
                  <a:lnTo>
                    <a:pt x="0" y="325120"/>
                  </a:lnTo>
                  <a:lnTo>
                    <a:pt x="0" y="730250"/>
                  </a:lnTo>
                  <a:lnTo>
                    <a:pt x="1371" y="730250"/>
                  </a:lnTo>
                  <a:lnTo>
                    <a:pt x="1371" y="731520"/>
                  </a:lnTo>
                  <a:lnTo>
                    <a:pt x="6337" y="731520"/>
                  </a:lnTo>
                  <a:lnTo>
                    <a:pt x="6337" y="734060"/>
                  </a:lnTo>
                  <a:lnTo>
                    <a:pt x="8890" y="734060"/>
                  </a:lnTo>
                  <a:lnTo>
                    <a:pt x="8890" y="731520"/>
                  </a:lnTo>
                  <a:lnTo>
                    <a:pt x="8890" y="730250"/>
                  </a:lnTo>
                  <a:lnTo>
                    <a:pt x="8890" y="325120"/>
                  </a:lnTo>
                  <a:lnTo>
                    <a:pt x="8890" y="320040"/>
                  </a:lnTo>
                  <a:close/>
                </a:path>
                <a:path w="8889" h="734060">
                  <a:moveTo>
                    <a:pt x="8890" y="0"/>
                  </a:moveTo>
                  <a:lnTo>
                    <a:pt x="6032" y="0"/>
                  </a:lnTo>
                  <a:lnTo>
                    <a:pt x="6032" y="2540"/>
                  </a:lnTo>
                  <a:lnTo>
                    <a:pt x="1905" y="2540"/>
                  </a:lnTo>
                  <a:lnTo>
                    <a:pt x="1905" y="7620"/>
                  </a:lnTo>
                  <a:lnTo>
                    <a:pt x="0" y="7620"/>
                  </a:lnTo>
                  <a:lnTo>
                    <a:pt x="0" y="213360"/>
                  </a:lnTo>
                  <a:lnTo>
                    <a:pt x="4787" y="213360"/>
                  </a:lnTo>
                  <a:lnTo>
                    <a:pt x="4787" y="215900"/>
                  </a:lnTo>
                  <a:lnTo>
                    <a:pt x="8890" y="215900"/>
                  </a:lnTo>
                  <a:lnTo>
                    <a:pt x="8890" y="213360"/>
                  </a:lnTo>
                  <a:lnTo>
                    <a:pt x="8890" y="7620"/>
                  </a:lnTo>
                  <a:lnTo>
                    <a:pt x="8890" y="254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F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5861050" y="3404869"/>
              <a:ext cx="7620" cy="723900"/>
            </a:xfrm>
            <a:custGeom>
              <a:avLst/>
              <a:gdLst/>
              <a:ahLst/>
              <a:cxnLst/>
              <a:rect l="l" t="t" r="r" b="b"/>
              <a:pathLst>
                <a:path w="7620" h="723900">
                  <a:moveTo>
                    <a:pt x="7620" y="317500"/>
                  </a:moveTo>
                  <a:lnTo>
                    <a:pt x="5981" y="317500"/>
                  </a:lnTo>
                  <a:lnTo>
                    <a:pt x="5981" y="320040"/>
                  </a:lnTo>
                  <a:lnTo>
                    <a:pt x="1803" y="320040"/>
                  </a:lnTo>
                  <a:lnTo>
                    <a:pt x="1803" y="322580"/>
                  </a:lnTo>
                  <a:lnTo>
                    <a:pt x="0" y="322580"/>
                  </a:lnTo>
                  <a:lnTo>
                    <a:pt x="0" y="720090"/>
                  </a:lnTo>
                  <a:lnTo>
                    <a:pt x="3060" y="720090"/>
                  </a:lnTo>
                  <a:lnTo>
                    <a:pt x="3060" y="723900"/>
                  </a:lnTo>
                  <a:lnTo>
                    <a:pt x="7620" y="723900"/>
                  </a:lnTo>
                  <a:lnTo>
                    <a:pt x="7620" y="720090"/>
                  </a:lnTo>
                  <a:lnTo>
                    <a:pt x="7620" y="322580"/>
                  </a:lnTo>
                  <a:lnTo>
                    <a:pt x="7620" y="320040"/>
                  </a:lnTo>
                  <a:lnTo>
                    <a:pt x="7620" y="317500"/>
                  </a:lnTo>
                  <a:close/>
                </a:path>
                <a:path w="7620" h="723900">
                  <a:moveTo>
                    <a:pt x="7620" y="0"/>
                  </a:moveTo>
                  <a:lnTo>
                    <a:pt x="6819" y="0"/>
                  </a:lnTo>
                  <a:lnTo>
                    <a:pt x="6819" y="1270"/>
                  </a:lnTo>
                  <a:lnTo>
                    <a:pt x="2527" y="1270"/>
                  </a:lnTo>
                  <a:lnTo>
                    <a:pt x="2527" y="5080"/>
                  </a:lnTo>
                  <a:lnTo>
                    <a:pt x="0" y="5080"/>
                  </a:lnTo>
                  <a:lnTo>
                    <a:pt x="0" y="205740"/>
                  </a:lnTo>
                  <a:lnTo>
                    <a:pt x="1346" y="205740"/>
                  </a:lnTo>
                  <a:lnTo>
                    <a:pt x="1346" y="207010"/>
                  </a:lnTo>
                  <a:lnTo>
                    <a:pt x="7620" y="207010"/>
                  </a:lnTo>
                  <a:lnTo>
                    <a:pt x="7620" y="205740"/>
                  </a:lnTo>
                  <a:lnTo>
                    <a:pt x="7620" y="508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2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5853429" y="3409315"/>
              <a:ext cx="7620" cy="716280"/>
            </a:xfrm>
            <a:custGeom>
              <a:avLst/>
              <a:gdLst/>
              <a:ahLst/>
              <a:cxnLst/>
              <a:rect l="l" t="t" r="r" b="b"/>
              <a:pathLst>
                <a:path w="7620" h="716279">
                  <a:moveTo>
                    <a:pt x="7620" y="318019"/>
                  </a:moveTo>
                  <a:lnTo>
                    <a:pt x="0" y="322868"/>
                  </a:lnTo>
                  <a:lnTo>
                    <a:pt x="0" y="711580"/>
                  </a:lnTo>
                  <a:lnTo>
                    <a:pt x="2540" y="713105"/>
                  </a:lnTo>
                  <a:lnTo>
                    <a:pt x="7620" y="715875"/>
                  </a:lnTo>
                  <a:lnTo>
                    <a:pt x="7620" y="318019"/>
                  </a:lnTo>
                  <a:close/>
                </a:path>
                <a:path w="7620" h="716279">
                  <a:moveTo>
                    <a:pt x="7620" y="0"/>
                  </a:moveTo>
                  <a:lnTo>
                    <a:pt x="6350" y="635"/>
                  </a:lnTo>
                  <a:lnTo>
                    <a:pt x="1270" y="5714"/>
                  </a:lnTo>
                  <a:lnTo>
                    <a:pt x="0" y="7196"/>
                  </a:lnTo>
                  <a:lnTo>
                    <a:pt x="0" y="200182"/>
                  </a:lnTo>
                  <a:lnTo>
                    <a:pt x="7620" y="201665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4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5845810" y="3415029"/>
              <a:ext cx="8890" cy="706120"/>
            </a:xfrm>
            <a:custGeom>
              <a:avLst/>
              <a:gdLst/>
              <a:ahLst/>
              <a:cxnLst/>
              <a:rect l="l" t="t" r="r" b="b"/>
              <a:pathLst>
                <a:path w="8889" h="706120">
                  <a:moveTo>
                    <a:pt x="8890" y="316230"/>
                  </a:moveTo>
                  <a:lnTo>
                    <a:pt x="7073" y="316230"/>
                  </a:lnTo>
                  <a:lnTo>
                    <a:pt x="7073" y="318770"/>
                  </a:lnTo>
                  <a:lnTo>
                    <a:pt x="2349" y="318770"/>
                  </a:lnTo>
                  <a:lnTo>
                    <a:pt x="2349" y="322580"/>
                  </a:lnTo>
                  <a:lnTo>
                    <a:pt x="0" y="322580"/>
                  </a:lnTo>
                  <a:lnTo>
                    <a:pt x="0" y="701040"/>
                  </a:lnTo>
                  <a:lnTo>
                    <a:pt x="3810" y="701040"/>
                  </a:lnTo>
                  <a:lnTo>
                    <a:pt x="3810" y="706120"/>
                  </a:lnTo>
                  <a:lnTo>
                    <a:pt x="8890" y="706120"/>
                  </a:lnTo>
                  <a:lnTo>
                    <a:pt x="8890" y="701040"/>
                  </a:lnTo>
                  <a:lnTo>
                    <a:pt x="8890" y="322580"/>
                  </a:lnTo>
                  <a:lnTo>
                    <a:pt x="8890" y="318770"/>
                  </a:lnTo>
                  <a:lnTo>
                    <a:pt x="8890" y="316230"/>
                  </a:lnTo>
                  <a:close/>
                </a:path>
                <a:path w="8889" h="706120">
                  <a:moveTo>
                    <a:pt x="8890" y="0"/>
                  </a:moveTo>
                  <a:lnTo>
                    <a:pt x="5080" y="0"/>
                  </a:lnTo>
                  <a:lnTo>
                    <a:pt x="5080" y="8890"/>
                  </a:lnTo>
                  <a:lnTo>
                    <a:pt x="419" y="8890"/>
                  </a:lnTo>
                  <a:lnTo>
                    <a:pt x="419" y="11430"/>
                  </a:lnTo>
                  <a:lnTo>
                    <a:pt x="0" y="11430"/>
                  </a:lnTo>
                  <a:lnTo>
                    <a:pt x="0" y="193040"/>
                  </a:lnTo>
                  <a:lnTo>
                    <a:pt x="3543" y="193040"/>
                  </a:lnTo>
                  <a:lnTo>
                    <a:pt x="3543" y="194310"/>
                  </a:lnTo>
                  <a:lnTo>
                    <a:pt x="8890" y="194310"/>
                  </a:lnTo>
                  <a:lnTo>
                    <a:pt x="8890" y="193040"/>
                  </a:lnTo>
                  <a:lnTo>
                    <a:pt x="8890" y="11430"/>
                  </a:lnTo>
                  <a:lnTo>
                    <a:pt x="8890" y="889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6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5839460" y="3423919"/>
              <a:ext cx="7620" cy="693420"/>
            </a:xfrm>
            <a:custGeom>
              <a:avLst/>
              <a:gdLst/>
              <a:ahLst/>
              <a:cxnLst/>
              <a:rect l="l" t="t" r="r" b="b"/>
              <a:pathLst>
                <a:path w="7620" h="693420">
                  <a:moveTo>
                    <a:pt x="7620" y="312420"/>
                  </a:moveTo>
                  <a:lnTo>
                    <a:pt x="4165" y="312420"/>
                  </a:lnTo>
                  <a:lnTo>
                    <a:pt x="4165" y="317500"/>
                  </a:lnTo>
                  <a:lnTo>
                    <a:pt x="0" y="317500"/>
                  </a:lnTo>
                  <a:lnTo>
                    <a:pt x="0" y="688340"/>
                  </a:lnTo>
                  <a:lnTo>
                    <a:pt x="2222" y="688340"/>
                  </a:lnTo>
                  <a:lnTo>
                    <a:pt x="2222" y="690880"/>
                  </a:lnTo>
                  <a:lnTo>
                    <a:pt x="5918" y="690880"/>
                  </a:lnTo>
                  <a:lnTo>
                    <a:pt x="5918" y="693420"/>
                  </a:lnTo>
                  <a:lnTo>
                    <a:pt x="7620" y="693420"/>
                  </a:lnTo>
                  <a:lnTo>
                    <a:pt x="7620" y="690880"/>
                  </a:lnTo>
                  <a:lnTo>
                    <a:pt x="7620" y="688340"/>
                  </a:lnTo>
                  <a:lnTo>
                    <a:pt x="7620" y="317500"/>
                  </a:lnTo>
                  <a:lnTo>
                    <a:pt x="7620" y="312420"/>
                  </a:lnTo>
                  <a:close/>
                </a:path>
                <a:path w="7620" h="693420">
                  <a:moveTo>
                    <a:pt x="7620" y="0"/>
                  </a:moveTo>
                  <a:lnTo>
                    <a:pt x="5080" y="0"/>
                  </a:lnTo>
                  <a:lnTo>
                    <a:pt x="5080" y="7620"/>
                  </a:lnTo>
                  <a:lnTo>
                    <a:pt x="1447" y="7620"/>
                  </a:lnTo>
                  <a:lnTo>
                    <a:pt x="1447" y="10160"/>
                  </a:lnTo>
                  <a:lnTo>
                    <a:pt x="0" y="10160"/>
                  </a:lnTo>
                  <a:lnTo>
                    <a:pt x="0" y="182880"/>
                  </a:lnTo>
                  <a:lnTo>
                    <a:pt x="3365" y="182880"/>
                  </a:lnTo>
                  <a:lnTo>
                    <a:pt x="3365" y="184150"/>
                  </a:lnTo>
                  <a:lnTo>
                    <a:pt x="7620" y="184150"/>
                  </a:lnTo>
                  <a:lnTo>
                    <a:pt x="7620" y="182880"/>
                  </a:lnTo>
                  <a:lnTo>
                    <a:pt x="7620" y="10160"/>
                  </a:lnTo>
                  <a:lnTo>
                    <a:pt x="7620" y="762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9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5831839" y="3434503"/>
              <a:ext cx="7620" cy="677545"/>
            </a:xfrm>
            <a:custGeom>
              <a:avLst/>
              <a:gdLst/>
              <a:ahLst/>
              <a:cxnLst/>
              <a:rect l="l" t="t" r="r" b="b"/>
              <a:pathLst>
                <a:path w="7620" h="677545">
                  <a:moveTo>
                    <a:pt x="7620" y="307297"/>
                  </a:moveTo>
                  <a:lnTo>
                    <a:pt x="6350" y="308186"/>
                  </a:lnTo>
                  <a:lnTo>
                    <a:pt x="0" y="314536"/>
                  </a:lnTo>
                  <a:lnTo>
                    <a:pt x="0" y="670136"/>
                  </a:lnTo>
                  <a:lnTo>
                    <a:pt x="5080" y="675216"/>
                  </a:lnTo>
                  <a:lnTo>
                    <a:pt x="7620" y="677248"/>
                  </a:lnTo>
                  <a:lnTo>
                    <a:pt x="7620" y="307297"/>
                  </a:lnTo>
                  <a:close/>
                </a:path>
                <a:path w="7620" h="677545">
                  <a:moveTo>
                    <a:pt x="7620" y="0"/>
                  </a:moveTo>
                  <a:lnTo>
                    <a:pt x="2539" y="5926"/>
                  </a:lnTo>
                  <a:lnTo>
                    <a:pt x="0" y="9736"/>
                  </a:lnTo>
                  <a:lnTo>
                    <a:pt x="0" y="170790"/>
                  </a:lnTo>
                  <a:lnTo>
                    <a:pt x="7620" y="17227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B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5824220" y="3444239"/>
              <a:ext cx="7620" cy="660400"/>
            </a:xfrm>
            <a:custGeom>
              <a:avLst/>
              <a:gdLst/>
              <a:ahLst/>
              <a:cxnLst/>
              <a:rect l="l" t="t" r="r" b="b"/>
              <a:pathLst>
                <a:path w="7620" h="660400">
                  <a:moveTo>
                    <a:pt x="7620" y="304800"/>
                  </a:moveTo>
                  <a:lnTo>
                    <a:pt x="0" y="312420"/>
                  </a:lnTo>
                  <a:lnTo>
                    <a:pt x="0" y="650887"/>
                  </a:lnTo>
                  <a:lnTo>
                    <a:pt x="7620" y="660400"/>
                  </a:lnTo>
                  <a:lnTo>
                    <a:pt x="7620" y="304800"/>
                  </a:lnTo>
                  <a:close/>
                </a:path>
                <a:path w="7620" h="660400">
                  <a:moveTo>
                    <a:pt x="7620" y="0"/>
                  </a:moveTo>
                  <a:lnTo>
                    <a:pt x="6337" y="0"/>
                  </a:lnTo>
                  <a:lnTo>
                    <a:pt x="6337" y="3810"/>
                  </a:lnTo>
                  <a:lnTo>
                    <a:pt x="2540" y="3810"/>
                  </a:lnTo>
                  <a:lnTo>
                    <a:pt x="2540" y="12700"/>
                  </a:lnTo>
                  <a:lnTo>
                    <a:pt x="0" y="12700"/>
                  </a:lnTo>
                  <a:lnTo>
                    <a:pt x="0" y="160020"/>
                  </a:lnTo>
                  <a:lnTo>
                    <a:pt x="5562" y="160020"/>
                  </a:lnTo>
                  <a:lnTo>
                    <a:pt x="5562" y="161290"/>
                  </a:lnTo>
                  <a:lnTo>
                    <a:pt x="7620" y="161290"/>
                  </a:lnTo>
                  <a:lnTo>
                    <a:pt x="7620" y="160020"/>
                  </a:lnTo>
                  <a:lnTo>
                    <a:pt x="7620" y="12700"/>
                  </a:lnTo>
                  <a:lnTo>
                    <a:pt x="7620" y="381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D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5817870" y="3454399"/>
              <a:ext cx="7620" cy="642620"/>
            </a:xfrm>
            <a:custGeom>
              <a:avLst/>
              <a:gdLst/>
              <a:ahLst/>
              <a:cxnLst/>
              <a:rect l="l" t="t" r="r" b="b"/>
              <a:pathLst>
                <a:path w="7620" h="642620">
                  <a:moveTo>
                    <a:pt x="7620" y="301002"/>
                  </a:moveTo>
                  <a:lnTo>
                    <a:pt x="0" y="308610"/>
                  </a:lnTo>
                  <a:lnTo>
                    <a:pt x="0" y="632790"/>
                  </a:lnTo>
                  <a:lnTo>
                    <a:pt x="7620" y="642302"/>
                  </a:lnTo>
                  <a:lnTo>
                    <a:pt x="7620" y="301002"/>
                  </a:lnTo>
                  <a:close/>
                </a:path>
                <a:path w="7620" h="642620">
                  <a:moveTo>
                    <a:pt x="7620" y="0"/>
                  </a:moveTo>
                  <a:lnTo>
                    <a:pt x="7073" y="0"/>
                  </a:lnTo>
                  <a:lnTo>
                    <a:pt x="7073" y="2540"/>
                  </a:lnTo>
                  <a:lnTo>
                    <a:pt x="3810" y="2540"/>
                  </a:lnTo>
                  <a:lnTo>
                    <a:pt x="3810" y="12700"/>
                  </a:lnTo>
                  <a:lnTo>
                    <a:pt x="533" y="12700"/>
                  </a:lnTo>
                  <a:lnTo>
                    <a:pt x="533" y="15240"/>
                  </a:lnTo>
                  <a:lnTo>
                    <a:pt x="0" y="15240"/>
                  </a:lnTo>
                  <a:lnTo>
                    <a:pt x="0" y="148590"/>
                  </a:lnTo>
                  <a:lnTo>
                    <a:pt x="5397" y="148590"/>
                  </a:lnTo>
                  <a:lnTo>
                    <a:pt x="5397" y="149860"/>
                  </a:lnTo>
                  <a:lnTo>
                    <a:pt x="7620" y="149860"/>
                  </a:lnTo>
                  <a:lnTo>
                    <a:pt x="7620" y="148590"/>
                  </a:lnTo>
                  <a:lnTo>
                    <a:pt x="7620" y="15240"/>
                  </a:lnTo>
                  <a:lnTo>
                    <a:pt x="7620" y="12700"/>
                  </a:lnTo>
                  <a:lnTo>
                    <a:pt x="7620" y="25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0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5810249" y="3469322"/>
              <a:ext cx="7620" cy="617855"/>
            </a:xfrm>
            <a:custGeom>
              <a:avLst/>
              <a:gdLst/>
              <a:ahLst/>
              <a:cxnLst/>
              <a:rect l="l" t="t" r="r" b="b"/>
              <a:pathLst>
                <a:path w="7620" h="617854">
                  <a:moveTo>
                    <a:pt x="7620" y="293687"/>
                  </a:moveTo>
                  <a:lnTo>
                    <a:pt x="6350" y="294957"/>
                  </a:lnTo>
                  <a:lnTo>
                    <a:pt x="0" y="305540"/>
                  </a:lnTo>
                  <a:lnTo>
                    <a:pt x="0" y="604837"/>
                  </a:lnTo>
                  <a:lnTo>
                    <a:pt x="1270" y="607377"/>
                  </a:lnTo>
                  <a:lnTo>
                    <a:pt x="6350" y="616267"/>
                  </a:lnTo>
                  <a:lnTo>
                    <a:pt x="7620" y="617855"/>
                  </a:lnTo>
                  <a:lnTo>
                    <a:pt x="7620" y="293687"/>
                  </a:lnTo>
                  <a:close/>
                </a:path>
                <a:path w="7620" h="617854">
                  <a:moveTo>
                    <a:pt x="7620" y="0"/>
                  </a:moveTo>
                  <a:lnTo>
                    <a:pt x="3810" y="6667"/>
                  </a:lnTo>
                  <a:lnTo>
                    <a:pt x="0" y="16827"/>
                  </a:lnTo>
                  <a:lnTo>
                    <a:pt x="0" y="131768"/>
                  </a:lnTo>
                  <a:lnTo>
                    <a:pt x="7620" y="133251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2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5802629" y="3486150"/>
              <a:ext cx="7620" cy="588010"/>
            </a:xfrm>
            <a:custGeom>
              <a:avLst/>
              <a:gdLst/>
              <a:ahLst/>
              <a:cxnLst/>
              <a:rect l="l" t="t" r="r" b="b"/>
              <a:pathLst>
                <a:path w="7620" h="588010">
                  <a:moveTo>
                    <a:pt x="7620" y="288713"/>
                  </a:moveTo>
                  <a:lnTo>
                    <a:pt x="0" y="301413"/>
                  </a:lnTo>
                  <a:lnTo>
                    <a:pt x="0" y="572558"/>
                  </a:lnTo>
                  <a:lnTo>
                    <a:pt x="1270" y="575310"/>
                  </a:lnTo>
                  <a:lnTo>
                    <a:pt x="7620" y="588009"/>
                  </a:lnTo>
                  <a:lnTo>
                    <a:pt x="7620" y="288713"/>
                  </a:lnTo>
                  <a:close/>
                </a:path>
                <a:path w="7620" h="588010">
                  <a:moveTo>
                    <a:pt x="7620" y="0"/>
                  </a:moveTo>
                  <a:lnTo>
                    <a:pt x="3810" y="10160"/>
                  </a:lnTo>
                  <a:lnTo>
                    <a:pt x="1270" y="22860"/>
                  </a:lnTo>
                  <a:lnTo>
                    <a:pt x="0" y="26670"/>
                  </a:lnTo>
                  <a:lnTo>
                    <a:pt x="0" y="113457"/>
                  </a:lnTo>
                  <a:lnTo>
                    <a:pt x="7620" y="1149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4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5795009" y="3512820"/>
              <a:ext cx="7620" cy="546100"/>
            </a:xfrm>
            <a:custGeom>
              <a:avLst/>
              <a:gdLst/>
              <a:ahLst/>
              <a:cxnLst/>
              <a:rect l="l" t="t" r="r" b="b"/>
              <a:pathLst>
                <a:path w="7620" h="546100">
                  <a:moveTo>
                    <a:pt x="7619" y="274743"/>
                  </a:moveTo>
                  <a:lnTo>
                    <a:pt x="6350" y="276859"/>
                  </a:lnTo>
                  <a:lnTo>
                    <a:pt x="0" y="290829"/>
                  </a:lnTo>
                  <a:lnTo>
                    <a:pt x="0" y="529589"/>
                  </a:lnTo>
                  <a:lnTo>
                    <a:pt x="1269" y="532129"/>
                  </a:lnTo>
                  <a:lnTo>
                    <a:pt x="7619" y="545888"/>
                  </a:lnTo>
                  <a:lnTo>
                    <a:pt x="7619" y="274743"/>
                  </a:lnTo>
                  <a:close/>
                </a:path>
                <a:path w="7620" h="546100">
                  <a:moveTo>
                    <a:pt x="7619" y="0"/>
                  </a:moveTo>
                  <a:lnTo>
                    <a:pt x="5079" y="7619"/>
                  </a:lnTo>
                  <a:lnTo>
                    <a:pt x="1269" y="21589"/>
                  </a:lnTo>
                  <a:lnTo>
                    <a:pt x="0" y="28574"/>
                  </a:lnTo>
                  <a:lnTo>
                    <a:pt x="0" y="85303"/>
                  </a:lnTo>
                  <a:lnTo>
                    <a:pt x="7619" y="86787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7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5788659" y="3534410"/>
              <a:ext cx="7620" cy="510540"/>
            </a:xfrm>
            <a:custGeom>
              <a:avLst/>
              <a:gdLst/>
              <a:ahLst/>
              <a:cxnLst/>
              <a:rect l="l" t="t" r="r" b="b"/>
              <a:pathLst>
                <a:path w="7620" h="510539">
                  <a:moveTo>
                    <a:pt x="7619" y="266446"/>
                  </a:moveTo>
                  <a:lnTo>
                    <a:pt x="6350" y="269239"/>
                  </a:lnTo>
                  <a:lnTo>
                    <a:pt x="2539" y="284479"/>
                  </a:lnTo>
                  <a:lnTo>
                    <a:pt x="0" y="292100"/>
                  </a:lnTo>
                  <a:lnTo>
                    <a:pt x="0" y="488103"/>
                  </a:lnTo>
                  <a:lnTo>
                    <a:pt x="2539" y="494029"/>
                  </a:lnTo>
                  <a:lnTo>
                    <a:pt x="3810" y="502919"/>
                  </a:lnTo>
                  <a:lnTo>
                    <a:pt x="7619" y="510539"/>
                  </a:lnTo>
                  <a:lnTo>
                    <a:pt x="7619" y="266446"/>
                  </a:lnTo>
                  <a:close/>
                </a:path>
                <a:path w="7620" h="510539">
                  <a:moveTo>
                    <a:pt x="7619" y="0"/>
                  </a:moveTo>
                  <a:lnTo>
                    <a:pt x="5079" y="13969"/>
                  </a:lnTo>
                  <a:lnTo>
                    <a:pt x="0" y="44450"/>
                  </a:lnTo>
                  <a:lnTo>
                    <a:pt x="0" y="62477"/>
                  </a:lnTo>
                  <a:lnTo>
                    <a:pt x="7619" y="6396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9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5781039" y="3578860"/>
              <a:ext cx="7620" cy="443865"/>
            </a:xfrm>
            <a:custGeom>
              <a:avLst/>
              <a:gdLst/>
              <a:ahLst/>
              <a:cxnLst/>
              <a:rect l="l" t="t" r="r" b="b"/>
              <a:pathLst>
                <a:path w="7620" h="443864">
                  <a:moveTo>
                    <a:pt x="7620" y="247650"/>
                  </a:moveTo>
                  <a:lnTo>
                    <a:pt x="5080" y="255269"/>
                  </a:lnTo>
                  <a:lnTo>
                    <a:pt x="1270" y="273050"/>
                  </a:lnTo>
                  <a:lnTo>
                    <a:pt x="0" y="281305"/>
                  </a:lnTo>
                  <a:lnTo>
                    <a:pt x="0" y="411479"/>
                  </a:lnTo>
                  <a:lnTo>
                    <a:pt x="1270" y="421639"/>
                  </a:lnTo>
                  <a:lnTo>
                    <a:pt x="3810" y="430529"/>
                  </a:lnTo>
                  <a:lnTo>
                    <a:pt x="6350" y="440689"/>
                  </a:lnTo>
                  <a:lnTo>
                    <a:pt x="7620" y="443653"/>
                  </a:lnTo>
                  <a:lnTo>
                    <a:pt x="7620" y="247650"/>
                  </a:lnTo>
                  <a:close/>
                </a:path>
                <a:path w="7620" h="443864">
                  <a:moveTo>
                    <a:pt x="7620" y="0"/>
                  </a:moveTo>
                  <a:lnTo>
                    <a:pt x="6350" y="17779"/>
                  </a:lnTo>
                  <a:lnTo>
                    <a:pt x="7620" y="1802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B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5774689" y="3860165"/>
              <a:ext cx="6350" cy="130175"/>
            </a:xfrm>
            <a:custGeom>
              <a:avLst/>
              <a:gdLst/>
              <a:ahLst/>
              <a:cxnLst/>
              <a:rect l="l" t="t" r="r" b="b"/>
              <a:pathLst>
                <a:path w="6350" h="130175">
                  <a:moveTo>
                    <a:pt x="6350" y="0"/>
                  </a:moveTo>
                  <a:lnTo>
                    <a:pt x="5080" y="8254"/>
                  </a:lnTo>
                  <a:lnTo>
                    <a:pt x="3810" y="26034"/>
                  </a:lnTo>
                  <a:lnTo>
                    <a:pt x="1270" y="46354"/>
                  </a:lnTo>
                  <a:lnTo>
                    <a:pt x="0" y="67944"/>
                  </a:lnTo>
                  <a:lnTo>
                    <a:pt x="0" y="76834"/>
                  </a:lnTo>
                  <a:lnTo>
                    <a:pt x="1270" y="89534"/>
                  </a:lnTo>
                  <a:lnTo>
                    <a:pt x="3810" y="99694"/>
                  </a:lnTo>
                  <a:lnTo>
                    <a:pt x="3810" y="109854"/>
                  </a:lnTo>
                  <a:lnTo>
                    <a:pt x="6350" y="130174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E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5775959" y="3370580"/>
              <a:ext cx="448309" cy="767080"/>
            </a:xfrm>
            <a:custGeom>
              <a:avLst/>
              <a:gdLst/>
              <a:ahLst/>
              <a:cxnLst/>
              <a:rect l="l" t="t" r="r" b="b"/>
              <a:pathLst>
                <a:path w="448310" h="767079">
                  <a:moveTo>
                    <a:pt x="154939" y="254000"/>
                  </a:moveTo>
                  <a:lnTo>
                    <a:pt x="11429" y="226060"/>
                  </a:lnTo>
                  <a:lnTo>
                    <a:pt x="13969" y="208280"/>
                  </a:lnTo>
                  <a:lnTo>
                    <a:pt x="16510" y="191770"/>
                  </a:lnTo>
                  <a:lnTo>
                    <a:pt x="19050" y="177800"/>
                  </a:lnTo>
                  <a:lnTo>
                    <a:pt x="21589" y="162560"/>
                  </a:lnTo>
                  <a:lnTo>
                    <a:pt x="24129" y="149860"/>
                  </a:lnTo>
                  <a:lnTo>
                    <a:pt x="27939" y="137160"/>
                  </a:lnTo>
                  <a:lnTo>
                    <a:pt x="31750" y="125730"/>
                  </a:lnTo>
                  <a:lnTo>
                    <a:pt x="35560" y="115570"/>
                  </a:lnTo>
                  <a:lnTo>
                    <a:pt x="39369" y="105410"/>
                  </a:lnTo>
                  <a:lnTo>
                    <a:pt x="43179" y="95250"/>
                  </a:lnTo>
                  <a:lnTo>
                    <a:pt x="48260" y="86360"/>
                  </a:lnTo>
                  <a:lnTo>
                    <a:pt x="53339" y="77470"/>
                  </a:lnTo>
                  <a:lnTo>
                    <a:pt x="59689" y="68580"/>
                  </a:lnTo>
                  <a:lnTo>
                    <a:pt x="64769" y="60960"/>
                  </a:lnTo>
                  <a:lnTo>
                    <a:pt x="72389" y="52070"/>
                  </a:lnTo>
                  <a:lnTo>
                    <a:pt x="78739" y="44450"/>
                  </a:lnTo>
                  <a:lnTo>
                    <a:pt x="83819" y="39370"/>
                  </a:lnTo>
                  <a:lnTo>
                    <a:pt x="90169" y="34290"/>
                  </a:lnTo>
                  <a:lnTo>
                    <a:pt x="96519" y="29210"/>
                  </a:lnTo>
                  <a:lnTo>
                    <a:pt x="102869" y="25400"/>
                  </a:lnTo>
                  <a:lnTo>
                    <a:pt x="110489" y="21590"/>
                  </a:lnTo>
                  <a:lnTo>
                    <a:pt x="118110" y="17780"/>
                  </a:lnTo>
                  <a:lnTo>
                    <a:pt x="134619" y="11430"/>
                  </a:lnTo>
                  <a:lnTo>
                    <a:pt x="153669" y="6350"/>
                  </a:lnTo>
                  <a:lnTo>
                    <a:pt x="172719" y="2540"/>
                  </a:lnTo>
                  <a:lnTo>
                    <a:pt x="193039" y="0"/>
                  </a:lnTo>
                  <a:lnTo>
                    <a:pt x="213360" y="0"/>
                  </a:lnTo>
                  <a:lnTo>
                    <a:pt x="245110" y="0"/>
                  </a:lnTo>
                  <a:lnTo>
                    <a:pt x="273050" y="2540"/>
                  </a:lnTo>
                  <a:lnTo>
                    <a:pt x="298450" y="7620"/>
                  </a:lnTo>
                  <a:lnTo>
                    <a:pt x="309879" y="10160"/>
                  </a:lnTo>
                  <a:lnTo>
                    <a:pt x="320039" y="13970"/>
                  </a:lnTo>
                  <a:lnTo>
                    <a:pt x="330200" y="17780"/>
                  </a:lnTo>
                  <a:lnTo>
                    <a:pt x="340360" y="22860"/>
                  </a:lnTo>
                  <a:lnTo>
                    <a:pt x="349250" y="27940"/>
                  </a:lnTo>
                  <a:lnTo>
                    <a:pt x="358139" y="35560"/>
                  </a:lnTo>
                  <a:lnTo>
                    <a:pt x="365760" y="43180"/>
                  </a:lnTo>
                  <a:lnTo>
                    <a:pt x="374650" y="52070"/>
                  </a:lnTo>
                  <a:lnTo>
                    <a:pt x="381000" y="62230"/>
                  </a:lnTo>
                  <a:lnTo>
                    <a:pt x="388619" y="72390"/>
                  </a:lnTo>
                  <a:lnTo>
                    <a:pt x="393700" y="81280"/>
                  </a:lnTo>
                  <a:lnTo>
                    <a:pt x="397510" y="90170"/>
                  </a:lnTo>
                  <a:lnTo>
                    <a:pt x="401319" y="100330"/>
                  </a:lnTo>
                  <a:lnTo>
                    <a:pt x="405129" y="110490"/>
                  </a:lnTo>
                  <a:lnTo>
                    <a:pt x="408939" y="121920"/>
                  </a:lnTo>
                  <a:lnTo>
                    <a:pt x="412750" y="134620"/>
                  </a:lnTo>
                  <a:lnTo>
                    <a:pt x="415289" y="147320"/>
                  </a:lnTo>
                  <a:lnTo>
                    <a:pt x="419100" y="161290"/>
                  </a:lnTo>
                  <a:lnTo>
                    <a:pt x="421639" y="175260"/>
                  </a:lnTo>
                  <a:lnTo>
                    <a:pt x="422910" y="189230"/>
                  </a:lnTo>
                  <a:lnTo>
                    <a:pt x="425450" y="203200"/>
                  </a:lnTo>
                  <a:lnTo>
                    <a:pt x="426719" y="215900"/>
                  </a:lnTo>
                  <a:lnTo>
                    <a:pt x="427989" y="229870"/>
                  </a:lnTo>
                  <a:lnTo>
                    <a:pt x="429260" y="243840"/>
                  </a:lnTo>
                  <a:lnTo>
                    <a:pt x="429260" y="256540"/>
                  </a:lnTo>
                  <a:lnTo>
                    <a:pt x="429260" y="269240"/>
                  </a:lnTo>
                  <a:lnTo>
                    <a:pt x="429260" y="594360"/>
                  </a:lnTo>
                  <a:lnTo>
                    <a:pt x="429260" y="618490"/>
                  </a:lnTo>
                  <a:lnTo>
                    <a:pt x="430529" y="640080"/>
                  </a:lnTo>
                  <a:lnTo>
                    <a:pt x="430529" y="650240"/>
                  </a:lnTo>
                  <a:lnTo>
                    <a:pt x="431800" y="659130"/>
                  </a:lnTo>
                  <a:lnTo>
                    <a:pt x="433069" y="668020"/>
                  </a:lnTo>
                  <a:lnTo>
                    <a:pt x="433069" y="675640"/>
                  </a:lnTo>
                  <a:lnTo>
                    <a:pt x="434339" y="683260"/>
                  </a:lnTo>
                  <a:lnTo>
                    <a:pt x="435610" y="690880"/>
                  </a:lnTo>
                  <a:lnTo>
                    <a:pt x="436879" y="699770"/>
                  </a:lnTo>
                  <a:lnTo>
                    <a:pt x="438150" y="708660"/>
                  </a:lnTo>
                  <a:lnTo>
                    <a:pt x="443229" y="728980"/>
                  </a:lnTo>
                  <a:lnTo>
                    <a:pt x="448310" y="750570"/>
                  </a:lnTo>
                  <a:lnTo>
                    <a:pt x="308610" y="750570"/>
                  </a:lnTo>
                  <a:lnTo>
                    <a:pt x="304800" y="737870"/>
                  </a:lnTo>
                  <a:lnTo>
                    <a:pt x="300989" y="725170"/>
                  </a:lnTo>
                  <a:lnTo>
                    <a:pt x="298450" y="715010"/>
                  </a:lnTo>
                  <a:lnTo>
                    <a:pt x="298450" y="711200"/>
                  </a:lnTo>
                  <a:lnTo>
                    <a:pt x="297179" y="707390"/>
                  </a:lnTo>
                  <a:lnTo>
                    <a:pt x="295910" y="702310"/>
                  </a:lnTo>
                  <a:lnTo>
                    <a:pt x="295910" y="698500"/>
                  </a:lnTo>
                  <a:lnTo>
                    <a:pt x="294639" y="688340"/>
                  </a:lnTo>
                  <a:lnTo>
                    <a:pt x="293369" y="675640"/>
                  </a:lnTo>
                  <a:lnTo>
                    <a:pt x="292100" y="660400"/>
                  </a:lnTo>
                  <a:lnTo>
                    <a:pt x="284479" y="673100"/>
                  </a:lnTo>
                  <a:lnTo>
                    <a:pt x="276860" y="685800"/>
                  </a:lnTo>
                  <a:lnTo>
                    <a:pt x="270510" y="695960"/>
                  </a:lnTo>
                  <a:lnTo>
                    <a:pt x="262889" y="706120"/>
                  </a:lnTo>
                  <a:lnTo>
                    <a:pt x="255269" y="715010"/>
                  </a:lnTo>
                  <a:lnTo>
                    <a:pt x="247650" y="723900"/>
                  </a:lnTo>
                  <a:lnTo>
                    <a:pt x="241300" y="730250"/>
                  </a:lnTo>
                  <a:lnTo>
                    <a:pt x="233679" y="736600"/>
                  </a:lnTo>
                  <a:lnTo>
                    <a:pt x="223519" y="742950"/>
                  </a:lnTo>
                  <a:lnTo>
                    <a:pt x="213360" y="750570"/>
                  </a:lnTo>
                  <a:lnTo>
                    <a:pt x="201929" y="755650"/>
                  </a:lnTo>
                  <a:lnTo>
                    <a:pt x="190500" y="759460"/>
                  </a:lnTo>
                  <a:lnTo>
                    <a:pt x="179069" y="763270"/>
                  </a:lnTo>
                  <a:lnTo>
                    <a:pt x="167639" y="764540"/>
                  </a:lnTo>
                  <a:lnTo>
                    <a:pt x="154939" y="767080"/>
                  </a:lnTo>
                  <a:lnTo>
                    <a:pt x="142239" y="767080"/>
                  </a:lnTo>
                  <a:lnTo>
                    <a:pt x="124460" y="767080"/>
                  </a:lnTo>
                  <a:lnTo>
                    <a:pt x="109219" y="763270"/>
                  </a:lnTo>
                  <a:lnTo>
                    <a:pt x="67310" y="742950"/>
                  </a:lnTo>
                  <a:lnTo>
                    <a:pt x="50800" y="726440"/>
                  </a:lnTo>
                  <a:lnTo>
                    <a:pt x="45719" y="721360"/>
                  </a:lnTo>
                  <a:lnTo>
                    <a:pt x="40639" y="713740"/>
                  </a:lnTo>
                  <a:lnTo>
                    <a:pt x="36829" y="706120"/>
                  </a:lnTo>
                  <a:lnTo>
                    <a:pt x="27939" y="690880"/>
                  </a:lnTo>
                  <a:lnTo>
                    <a:pt x="20319" y="674370"/>
                  </a:lnTo>
                  <a:lnTo>
                    <a:pt x="17779" y="665480"/>
                  </a:lnTo>
                  <a:lnTo>
                    <a:pt x="13969" y="656590"/>
                  </a:lnTo>
                  <a:lnTo>
                    <a:pt x="11429" y="647700"/>
                  </a:lnTo>
                  <a:lnTo>
                    <a:pt x="8889" y="638810"/>
                  </a:lnTo>
                  <a:lnTo>
                    <a:pt x="7619" y="628650"/>
                  </a:lnTo>
                  <a:lnTo>
                    <a:pt x="5079" y="619760"/>
                  </a:lnTo>
                  <a:lnTo>
                    <a:pt x="3810" y="609600"/>
                  </a:lnTo>
                  <a:lnTo>
                    <a:pt x="2539" y="599440"/>
                  </a:lnTo>
                  <a:lnTo>
                    <a:pt x="1269" y="589280"/>
                  </a:lnTo>
                  <a:lnTo>
                    <a:pt x="0" y="579120"/>
                  </a:lnTo>
                  <a:lnTo>
                    <a:pt x="0" y="567690"/>
                  </a:lnTo>
                  <a:lnTo>
                    <a:pt x="0" y="556260"/>
                  </a:lnTo>
                  <a:lnTo>
                    <a:pt x="0" y="535940"/>
                  </a:lnTo>
                  <a:lnTo>
                    <a:pt x="1269" y="516890"/>
                  </a:lnTo>
                  <a:lnTo>
                    <a:pt x="3810" y="497840"/>
                  </a:lnTo>
                  <a:lnTo>
                    <a:pt x="6350" y="480060"/>
                  </a:lnTo>
                  <a:lnTo>
                    <a:pt x="10160" y="463550"/>
                  </a:lnTo>
                  <a:lnTo>
                    <a:pt x="15239" y="448310"/>
                  </a:lnTo>
                  <a:lnTo>
                    <a:pt x="19050" y="433070"/>
                  </a:lnTo>
                  <a:lnTo>
                    <a:pt x="26669" y="419100"/>
                  </a:lnTo>
                  <a:lnTo>
                    <a:pt x="29210" y="411480"/>
                  </a:lnTo>
                  <a:lnTo>
                    <a:pt x="33019" y="406400"/>
                  </a:lnTo>
                  <a:lnTo>
                    <a:pt x="63500" y="372110"/>
                  </a:lnTo>
                  <a:lnTo>
                    <a:pt x="105410" y="345440"/>
                  </a:lnTo>
                  <a:lnTo>
                    <a:pt x="190500" y="311150"/>
                  </a:lnTo>
                  <a:lnTo>
                    <a:pt x="214629" y="300990"/>
                  </a:lnTo>
                  <a:lnTo>
                    <a:pt x="231139" y="293370"/>
                  </a:lnTo>
                  <a:lnTo>
                    <a:pt x="243839" y="287020"/>
                  </a:lnTo>
                  <a:lnTo>
                    <a:pt x="256539" y="279400"/>
                  </a:lnTo>
                  <a:lnTo>
                    <a:pt x="270510" y="269240"/>
                  </a:lnTo>
                  <a:lnTo>
                    <a:pt x="284479" y="260350"/>
                  </a:lnTo>
                  <a:lnTo>
                    <a:pt x="283210" y="247650"/>
                  </a:lnTo>
                  <a:lnTo>
                    <a:pt x="283210" y="236220"/>
                  </a:lnTo>
                  <a:lnTo>
                    <a:pt x="281939" y="226060"/>
                  </a:lnTo>
                  <a:lnTo>
                    <a:pt x="280669" y="215900"/>
                  </a:lnTo>
                  <a:lnTo>
                    <a:pt x="279400" y="212090"/>
                  </a:lnTo>
                  <a:lnTo>
                    <a:pt x="279400" y="207010"/>
                  </a:lnTo>
                  <a:lnTo>
                    <a:pt x="278129" y="203200"/>
                  </a:lnTo>
                  <a:lnTo>
                    <a:pt x="276860" y="199390"/>
                  </a:lnTo>
                  <a:lnTo>
                    <a:pt x="275589" y="196850"/>
                  </a:lnTo>
                  <a:lnTo>
                    <a:pt x="274319" y="193040"/>
                  </a:lnTo>
                  <a:lnTo>
                    <a:pt x="274319" y="190500"/>
                  </a:lnTo>
                  <a:lnTo>
                    <a:pt x="271779" y="187960"/>
                  </a:lnTo>
                  <a:lnTo>
                    <a:pt x="270510" y="184150"/>
                  </a:lnTo>
                  <a:lnTo>
                    <a:pt x="269239" y="182880"/>
                  </a:lnTo>
                  <a:lnTo>
                    <a:pt x="267969" y="180340"/>
                  </a:lnTo>
                  <a:lnTo>
                    <a:pt x="265429" y="179070"/>
                  </a:lnTo>
                  <a:lnTo>
                    <a:pt x="264160" y="176530"/>
                  </a:lnTo>
                  <a:lnTo>
                    <a:pt x="261619" y="175260"/>
                  </a:lnTo>
                  <a:lnTo>
                    <a:pt x="256539" y="172720"/>
                  </a:lnTo>
                  <a:lnTo>
                    <a:pt x="251460" y="170180"/>
                  </a:lnTo>
                  <a:lnTo>
                    <a:pt x="246379" y="167640"/>
                  </a:lnTo>
                  <a:lnTo>
                    <a:pt x="240029" y="166370"/>
                  </a:lnTo>
                  <a:lnTo>
                    <a:pt x="232410" y="166370"/>
                  </a:lnTo>
                  <a:lnTo>
                    <a:pt x="223519" y="167640"/>
                  </a:lnTo>
                  <a:lnTo>
                    <a:pt x="214629" y="167640"/>
                  </a:lnTo>
                  <a:lnTo>
                    <a:pt x="207010" y="170180"/>
                  </a:lnTo>
                  <a:lnTo>
                    <a:pt x="200660" y="172720"/>
                  </a:lnTo>
                  <a:lnTo>
                    <a:pt x="193039" y="175260"/>
                  </a:lnTo>
                  <a:lnTo>
                    <a:pt x="187960" y="179070"/>
                  </a:lnTo>
                  <a:lnTo>
                    <a:pt x="182879" y="184150"/>
                  </a:lnTo>
                  <a:lnTo>
                    <a:pt x="180339" y="186690"/>
                  </a:lnTo>
                  <a:lnTo>
                    <a:pt x="177800" y="189230"/>
                  </a:lnTo>
                  <a:lnTo>
                    <a:pt x="176529" y="190500"/>
                  </a:lnTo>
                  <a:lnTo>
                    <a:pt x="173989" y="194310"/>
                  </a:lnTo>
                  <a:lnTo>
                    <a:pt x="172719" y="196850"/>
                  </a:lnTo>
                  <a:lnTo>
                    <a:pt x="170179" y="199390"/>
                  </a:lnTo>
                  <a:lnTo>
                    <a:pt x="167639" y="205740"/>
                  </a:lnTo>
                  <a:lnTo>
                    <a:pt x="165100" y="213360"/>
                  </a:lnTo>
                  <a:lnTo>
                    <a:pt x="161289" y="222250"/>
                  </a:lnTo>
                  <a:lnTo>
                    <a:pt x="158750" y="231140"/>
                  </a:lnTo>
                  <a:lnTo>
                    <a:pt x="156210" y="242570"/>
                  </a:lnTo>
                  <a:lnTo>
                    <a:pt x="154939" y="254000"/>
                  </a:lnTo>
                  <a:close/>
                </a:path>
              </a:pathLst>
            </a:custGeom>
            <a:ln w="1257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2" name="object 2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9530" y="3766880"/>
              <a:ext cx="147199" cy="220859"/>
            </a:xfrm>
            <a:prstGeom prst="rect">
              <a:avLst/>
            </a:prstGeom>
          </p:spPr>
        </p:pic>
      </p:grpSp>
      <p:grpSp>
        <p:nvGrpSpPr>
          <p:cNvPr id="223" name="object 223"/>
          <p:cNvGrpSpPr/>
          <p:nvPr/>
        </p:nvGrpSpPr>
        <p:grpSpPr>
          <a:xfrm>
            <a:off x="6289100" y="3364290"/>
            <a:ext cx="424180" cy="763270"/>
            <a:chOff x="6289100" y="3364290"/>
            <a:chExt cx="424180" cy="763270"/>
          </a:xfrm>
        </p:grpSpPr>
        <p:sp>
          <p:nvSpPr>
            <p:cNvPr id="224" name="object 224"/>
            <p:cNvSpPr/>
            <p:nvPr/>
          </p:nvSpPr>
          <p:spPr>
            <a:xfrm>
              <a:off x="6699250" y="3547109"/>
              <a:ext cx="6350" cy="575310"/>
            </a:xfrm>
            <a:custGeom>
              <a:avLst/>
              <a:gdLst/>
              <a:ahLst/>
              <a:cxnLst/>
              <a:rect l="l" t="t" r="r" b="b"/>
              <a:pathLst>
                <a:path w="6350" h="575310">
                  <a:moveTo>
                    <a:pt x="6350" y="72390"/>
                  </a:moveTo>
                  <a:lnTo>
                    <a:pt x="5080" y="72390"/>
                  </a:lnTo>
                  <a:lnTo>
                    <a:pt x="5080" y="39370"/>
                  </a:lnTo>
                  <a:lnTo>
                    <a:pt x="2540" y="39370"/>
                  </a:lnTo>
                  <a:lnTo>
                    <a:pt x="2540" y="8890"/>
                  </a:lnTo>
                  <a:lnTo>
                    <a:pt x="635" y="889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39370"/>
                  </a:lnTo>
                  <a:lnTo>
                    <a:pt x="0" y="72390"/>
                  </a:lnTo>
                  <a:lnTo>
                    <a:pt x="0" y="575310"/>
                  </a:lnTo>
                  <a:lnTo>
                    <a:pt x="6350" y="575310"/>
                  </a:lnTo>
                  <a:lnTo>
                    <a:pt x="6350" y="723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6692900" y="3503929"/>
              <a:ext cx="7620" cy="618490"/>
            </a:xfrm>
            <a:custGeom>
              <a:avLst/>
              <a:gdLst/>
              <a:ahLst/>
              <a:cxnLst/>
              <a:rect l="l" t="t" r="r" b="b"/>
              <a:pathLst>
                <a:path w="7620" h="618489">
                  <a:moveTo>
                    <a:pt x="7620" y="52070"/>
                  </a:moveTo>
                  <a:lnTo>
                    <a:pt x="5715" y="52070"/>
                  </a:lnTo>
                  <a:lnTo>
                    <a:pt x="5715" y="25400"/>
                  </a:lnTo>
                  <a:lnTo>
                    <a:pt x="2540" y="25400"/>
                  </a:lnTo>
                  <a:lnTo>
                    <a:pt x="2540" y="12700"/>
                  </a:lnTo>
                  <a:lnTo>
                    <a:pt x="635" y="1270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25400"/>
                  </a:lnTo>
                  <a:lnTo>
                    <a:pt x="0" y="52070"/>
                  </a:lnTo>
                  <a:lnTo>
                    <a:pt x="0" y="618490"/>
                  </a:lnTo>
                  <a:lnTo>
                    <a:pt x="7620" y="618490"/>
                  </a:lnTo>
                  <a:lnTo>
                    <a:pt x="7620" y="52070"/>
                  </a:lnTo>
                  <a:close/>
                </a:path>
              </a:pathLst>
            </a:custGeom>
            <a:solidFill>
              <a:srgbClr val="01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6685280" y="3475989"/>
              <a:ext cx="7620" cy="646430"/>
            </a:xfrm>
            <a:custGeom>
              <a:avLst/>
              <a:gdLst/>
              <a:ahLst/>
              <a:cxnLst/>
              <a:rect l="l" t="t" r="r" b="b"/>
              <a:pathLst>
                <a:path w="7620" h="646429">
                  <a:moveTo>
                    <a:pt x="7620" y="27940"/>
                  </a:moveTo>
                  <a:lnTo>
                    <a:pt x="5715" y="27940"/>
                  </a:lnTo>
                  <a:lnTo>
                    <a:pt x="5715" y="15240"/>
                  </a:lnTo>
                  <a:lnTo>
                    <a:pt x="2540" y="15240"/>
                  </a:lnTo>
                  <a:lnTo>
                    <a:pt x="2540" y="3810"/>
                  </a:lnTo>
                  <a:lnTo>
                    <a:pt x="698" y="3810"/>
                  </a:lnTo>
                  <a:lnTo>
                    <a:pt x="698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5240"/>
                  </a:lnTo>
                  <a:lnTo>
                    <a:pt x="0" y="27940"/>
                  </a:lnTo>
                  <a:lnTo>
                    <a:pt x="0" y="646430"/>
                  </a:lnTo>
                  <a:lnTo>
                    <a:pt x="7620" y="646430"/>
                  </a:lnTo>
                  <a:lnTo>
                    <a:pt x="7620" y="27940"/>
                  </a:lnTo>
                  <a:close/>
                </a:path>
              </a:pathLst>
            </a:custGeom>
            <a:solidFill>
              <a:srgbClr val="04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6677660" y="3454399"/>
              <a:ext cx="8890" cy="668020"/>
            </a:xfrm>
            <a:custGeom>
              <a:avLst/>
              <a:gdLst/>
              <a:ahLst/>
              <a:cxnLst/>
              <a:rect l="l" t="t" r="r" b="b"/>
              <a:pathLst>
                <a:path w="8890" h="668020">
                  <a:moveTo>
                    <a:pt x="8890" y="25400"/>
                  </a:moveTo>
                  <a:lnTo>
                    <a:pt x="6985" y="25400"/>
                  </a:lnTo>
                  <a:lnTo>
                    <a:pt x="6985" y="12700"/>
                  </a:lnTo>
                  <a:lnTo>
                    <a:pt x="3810" y="12700"/>
                  </a:lnTo>
                  <a:lnTo>
                    <a:pt x="3810" y="5080"/>
                  </a:lnTo>
                  <a:lnTo>
                    <a:pt x="1270" y="508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2700"/>
                  </a:lnTo>
                  <a:lnTo>
                    <a:pt x="0" y="25400"/>
                  </a:lnTo>
                  <a:lnTo>
                    <a:pt x="0" y="668020"/>
                  </a:lnTo>
                  <a:lnTo>
                    <a:pt x="8890" y="668020"/>
                  </a:lnTo>
                  <a:lnTo>
                    <a:pt x="8890" y="25400"/>
                  </a:lnTo>
                  <a:close/>
                </a:path>
              </a:pathLst>
            </a:custGeom>
            <a:solidFill>
              <a:srgbClr val="0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6671310" y="3440429"/>
              <a:ext cx="7620" cy="681990"/>
            </a:xfrm>
            <a:custGeom>
              <a:avLst/>
              <a:gdLst/>
              <a:ahLst/>
              <a:cxnLst/>
              <a:rect l="l" t="t" r="r" b="b"/>
              <a:pathLst>
                <a:path w="7620" h="681989">
                  <a:moveTo>
                    <a:pt x="7620" y="16510"/>
                  </a:moveTo>
                  <a:lnTo>
                    <a:pt x="5715" y="16510"/>
                  </a:lnTo>
                  <a:lnTo>
                    <a:pt x="5715" y="8890"/>
                  </a:lnTo>
                  <a:lnTo>
                    <a:pt x="1905" y="8890"/>
                  </a:lnTo>
                  <a:lnTo>
                    <a:pt x="190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6510"/>
                  </a:lnTo>
                  <a:lnTo>
                    <a:pt x="0" y="681990"/>
                  </a:lnTo>
                  <a:lnTo>
                    <a:pt x="7620" y="681990"/>
                  </a:lnTo>
                  <a:lnTo>
                    <a:pt x="7620" y="16510"/>
                  </a:lnTo>
                  <a:close/>
                </a:path>
              </a:pathLst>
            </a:custGeom>
            <a:solidFill>
              <a:srgbClr val="09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6663690" y="3426459"/>
              <a:ext cx="7620" cy="695960"/>
            </a:xfrm>
            <a:custGeom>
              <a:avLst/>
              <a:gdLst/>
              <a:ahLst/>
              <a:cxnLst/>
              <a:rect l="l" t="t" r="r" b="b"/>
              <a:pathLst>
                <a:path w="7620" h="695960">
                  <a:moveTo>
                    <a:pt x="7620" y="13970"/>
                  </a:moveTo>
                  <a:lnTo>
                    <a:pt x="5715" y="13970"/>
                  </a:lnTo>
                  <a:lnTo>
                    <a:pt x="5715" y="5080"/>
                  </a:lnTo>
                  <a:lnTo>
                    <a:pt x="2108" y="5080"/>
                  </a:lnTo>
                  <a:lnTo>
                    <a:pt x="2108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3970"/>
                  </a:lnTo>
                  <a:lnTo>
                    <a:pt x="0" y="695960"/>
                  </a:lnTo>
                  <a:lnTo>
                    <a:pt x="7620" y="695960"/>
                  </a:lnTo>
                  <a:lnTo>
                    <a:pt x="7620" y="13970"/>
                  </a:lnTo>
                  <a:close/>
                </a:path>
              </a:pathLst>
            </a:custGeom>
            <a:solidFill>
              <a:srgbClr val="0B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6656070" y="3416299"/>
              <a:ext cx="7620" cy="706120"/>
            </a:xfrm>
            <a:custGeom>
              <a:avLst/>
              <a:gdLst/>
              <a:ahLst/>
              <a:cxnLst/>
              <a:rect l="l" t="t" r="r" b="b"/>
              <a:pathLst>
                <a:path w="7620" h="706120">
                  <a:moveTo>
                    <a:pt x="7620" y="10160"/>
                  </a:moveTo>
                  <a:lnTo>
                    <a:pt x="7188" y="10160"/>
                  </a:lnTo>
                  <a:lnTo>
                    <a:pt x="7188" y="7620"/>
                  </a:lnTo>
                  <a:lnTo>
                    <a:pt x="3175" y="762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0" y="706120"/>
                  </a:lnTo>
                  <a:lnTo>
                    <a:pt x="7620" y="706120"/>
                  </a:lnTo>
                  <a:lnTo>
                    <a:pt x="7620" y="10160"/>
                  </a:lnTo>
                  <a:close/>
                </a:path>
              </a:pathLst>
            </a:custGeom>
            <a:solidFill>
              <a:srgbClr val="0E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6648450" y="3407409"/>
              <a:ext cx="8890" cy="715010"/>
            </a:xfrm>
            <a:custGeom>
              <a:avLst/>
              <a:gdLst/>
              <a:ahLst/>
              <a:cxnLst/>
              <a:rect l="l" t="t" r="r" b="b"/>
              <a:pathLst>
                <a:path w="8890" h="715010">
                  <a:moveTo>
                    <a:pt x="8890" y="10160"/>
                  </a:moveTo>
                  <a:lnTo>
                    <a:pt x="8140" y="10160"/>
                  </a:lnTo>
                  <a:lnTo>
                    <a:pt x="8140" y="8890"/>
                  </a:lnTo>
                  <a:lnTo>
                    <a:pt x="4064" y="8890"/>
                  </a:lnTo>
                  <a:lnTo>
                    <a:pt x="406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0" y="715010"/>
                  </a:lnTo>
                  <a:lnTo>
                    <a:pt x="8890" y="715010"/>
                  </a:lnTo>
                  <a:lnTo>
                    <a:pt x="8890" y="10160"/>
                  </a:lnTo>
                  <a:close/>
                </a:path>
              </a:pathLst>
            </a:custGeom>
            <a:solidFill>
              <a:srgbClr val="10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6642100" y="3398519"/>
              <a:ext cx="7620" cy="723900"/>
            </a:xfrm>
            <a:custGeom>
              <a:avLst/>
              <a:gdLst/>
              <a:ahLst/>
              <a:cxnLst/>
              <a:rect l="l" t="t" r="r" b="b"/>
              <a:pathLst>
                <a:path w="7620" h="723900">
                  <a:moveTo>
                    <a:pt x="7620" y="10160"/>
                  </a:moveTo>
                  <a:lnTo>
                    <a:pt x="5829" y="10160"/>
                  </a:lnTo>
                  <a:lnTo>
                    <a:pt x="5829" y="5080"/>
                  </a:lnTo>
                  <a:lnTo>
                    <a:pt x="1905" y="5080"/>
                  </a:lnTo>
                  <a:lnTo>
                    <a:pt x="1905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0" y="723900"/>
                  </a:lnTo>
                  <a:lnTo>
                    <a:pt x="7620" y="723900"/>
                  </a:lnTo>
                  <a:lnTo>
                    <a:pt x="7620" y="10160"/>
                  </a:lnTo>
                  <a:close/>
                </a:path>
              </a:pathLst>
            </a:custGeom>
            <a:solidFill>
              <a:srgbClr val="13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6634479" y="3393440"/>
              <a:ext cx="7620" cy="728980"/>
            </a:xfrm>
            <a:custGeom>
              <a:avLst/>
              <a:gdLst/>
              <a:ahLst/>
              <a:cxnLst/>
              <a:rect l="l" t="t" r="r" b="b"/>
              <a:pathLst>
                <a:path w="7620" h="728979">
                  <a:moveTo>
                    <a:pt x="0" y="0"/>
                  </a:moveTo>
                  <a:lnTo>
                    <a:pt x="0" y="728980"/>
                  </a:lnTo>
                  <a:lnTo>
                    <a:pt x="7620" y="728980"/>
                  </a:lnTo>
                  <a:lnTo>
                    <a:pt x="7620" y="5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6626847" y="3385819"/>
              <a:ext cx="9525" cy="736600"/>
            </a:xfrm>
            <a:custGeom>
              <a:avLst/>
              <a:gdLst/>
              <a:ahLst/>
              <a:cxnLst/>
              <a:rect l="l" t="t" r="r" b="b"/>
              <a:pathLst>
                <a:path w="9525" h="736600">
                  <a:moveTo>
                    <a:pt x="8902" y="8890"/>
                  </a:moveTo>
                  <a:lnTo>
                    <a:pt x="8585" y="8890"/>
                  </a:lnTo>
                  <a:lnTo>
                    <a:pt x="8585" y="7620"/>
                  </a:lnTo>
                  <a:lnTo>
                    <a:pt x="5080" y="7620"/>
                  </a:lnTo>
                  <a:lnTo>
                    <a:pt x="5080" y="2540"/>
                  </a:lnTo>
                  <a:lnTo>
                    <a:pt x="965" y="2540"/>
                  </a:lnTo>
                  <a:lnTo>
                    <a:pt x="965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736600"/>
                  </a:lnTo>
                  <a:lnTo>
                    <a:pt x="8902" y="736600"/>
                  </a:lnTo>
                  <a:lnTo>
                    <a:pt x="8902" y="8890"/>
                  </a:lnTo>
                  <a:close/>
                </a:path>
              </a:pathLst>
            </a:custGeom>
            <a:solidFill>
              <a:srgbClr val="18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6619240" y="3382009"/>
              <a:ext cx="8890" cy="740410"/>
            </a:xfrm>
            <a:custGeom>
              <a:avLst/>
              <a:gdLst/>
              <a:ahLst/>
              <a:cxnLst/>
              <a:rect l="l" t="t" r="r" b="b"/>
              <a:pathLst>
                <a:path w="8890" h="740410">
                  <a:moveTo>
                    <a:pt x="8890" y="5080"/>
                  </a:moveTo>
                  <a:lnTo>
                    <a:pt x="6184" y="5080"/>
                  </a:lnTo>
                  <a:lnTo>
                    <a:pt x="6184" y="1270"/>
                  </a:lnTo>
                  <a:lnTo>
                    <a:pt x="2222" y="1270"/>
                  </a:lnTo>
                  <a:lnTo>
                    <a:pt x="222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740410"/>
                  </a:lnTo>
                  <a:lnTo>
                    <a:pt x="8890" y="740410"/>
                  </a:lnTo>
                  <a:lnTo>
                    <a:pt x="8890" y="5080"/>
                  </a:lnTo>
                  <a:close/>
                </a:path>
              </a:pathLst>
            </a:custGeom>
            <a:solidFill>
              <a:srgbClr val="1B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6612890" y="3379469"/>
              <a:ext cx="7620" cy="742950"/>
            </a:xfrm>
            <a:custGeom>
              <a:avLst/>
              <a:gdLst/>
              <a:ahLst/>
              <a:cxnLst/>
              <a:rect l="l" t="t" r="r" b="b"/>
              <a:pathLst>
                <a:path w="7620" h="742950">
                  <a:moveTo>
                    <a:pt x="7607" y="2540"/>
                  </a:moveTo>
                  <a:lnTo>
                    <a:pt x="5397" y="2540"/>
                  </a:lnTo>
                  <a:lnTo>
                    <a:pt x="5397" y="1270"/>
                  </a:lnTo>
                  <a:lnTo>
                    <a:pt x="2540" y="127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742950"/>
                  </a:lnTo>
                  <a:lnTo>
                    <a:pt x="7607" y="742950"/>
                  </a:lnTo>
                  <a:lnTo>
                    <a:pt x="7607" y="2540"/>
                  </a:lnTo>
                  <a:close/>
                </a:path>
              </a:pathLst>
            </a:custGeom>
            <a:solidFill>
              <a:srgbClr val="1D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6605269" y="3375025"/>
              <a:ext cx="7620" cy="747395"/>
            </a:xfrm>
            <a:custGeom>
              <a:avLst/>
              <a:gdLst/>
              <a:ahLst/>
              <a:cxnLst/>
              <a:rect l="l" t="t" r="r" b="b"/>
              <a:pathLst>
                <a:path w="7620" h="747395">
                  <a:moveTo>
                    <a:pt x="0" y="0"/>
                  </a:moveTo>
                  <a:lnTo>
                    <a:pt x="0" y="747394"/>
                  </a:lnTo>
                  <a:lnTo>
                    <a:pt x="7620" y="747394"/>
                  </a:lnTo>
                  <a:lnTo>
                    <a:pt x="7620" y="3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6597650" y="3373119"/>
              <a:ext cx="8890" cy="749300"/>
            </a:xfrm>
            <a:custGeom>
              <a:avLst/>
              <a:gdLst/>
              <a:ahLst/>
              <a:cxnLst/>
              <a:rect l="l" t="t" r="r" b="b"/>
              <a:pathLst>
                <a:path w="8890" h="749300">
                  <a:moveTo>
                    <a:pt x="8890" y="2540"/>
                  </a:moveTo>
                  <a:lnTo>
                    <a:pt x="7620" y="2540"/>
                  </a:lnTo>
                  <a:lnTo>
                    <a:pt x="7620" y="1270"/>
                  </a:lnTo>
                  <a:lnTo>
                    <a:pt x="2527" y="1270"/>
                  </a:lnTo>
                  <a:lnTo>
                    <a:pt x="252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749300"/>
                  </a:lnTo>
                  <a:lnTo>
                    <a:pt x="8890" y="749300"/>
                  </a:lnTo>
                  <a:lnTo>
                    <a:pt x="8890" y="2540"/>
                  </a:lnTo>
                  <a:close/>
                </a:path>
              </a:pathLst>
            </a:custGeom>
            <a:solidFill>
              <a:srgbClr val="22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6590029" y="3372061"/>
              <a:ext cx="8890" cy="750570"/>
            </a:xfrm>
            <a:custGeom>
              <a:avLst/>
              <a:gdLst/>
              <a:ahLst/>
              <a:cxnLst/>
              <a:rect l="l" t="t" r="r" b="b"/>
              <a:pathLst>
                <a:path w="8890" h="750570">
                  <a:moveTo>
                    <a:pt x="0" y="0"/>
                  </a:moveTo>
                  <a:lnTo>
                    <a:pt x="0" y="750358"/>
                  </a:lnTo>
                  <a:lnTo>
                    <a:pt x="8890" y="750358"/>
                  </a:lnTo>
                  <a:lnTo>
                    <a:pt x="8890" y="1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6583679" y="3371426"/>
              <a:ext cx="7620" cy="751205"/>
            </a:xfrm>
            <a:custGeom>
              <a:avLst/>
              <a:gdLst/>
              <a:ahLst/>
              <a:cxnLst/>
              <a:rect l="l" t="t" r="r" b="b"/>
              <a:pathLst>
                <a:path w="7620" h="751204">
                  <a:moveTo>
                    <a:pt x="0" y="0"/>
                  </a:moveTo>
                  <a:lnTo>
                    <a:pt x="0" y="750993"/>
                  </a:lnTo>
                  <a:lnTo>
                    <a:pt x="7620" y="750993"/>
                  </a:lnTo>
                  <a:lnTo>
                    <a:pt x="7620" y="846"/>
                  </a:lnTo>
                  <a:lnTo>
                    <a:pt x="5079" y="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6576059" y="3370791"/>
              <a:ext cx="7620" cy="751840"/>
            </a:xfrm>
            <a:custGeom>
              <a:avLst/>
              <a:gdLst/>
              <a:ahLst/>
              <a:cxnLst/>
              <a:rect l="l" t="t" r="r" b="b"/>
              <a:pathLst>
                <a:path w="7620" h="751839">
                  <a:moveTo>
                    <a:pt x="0" y="0"/>
                  </a:moveTo>
                  <a:lnTo>
                    <a:pt x="0" y="751628"/>
                  </a:lnTo>
                  <a:lnTo>
                    <a:pt x="7620" y="751628"/>
                  </a:lnTo>
                  <a:lnTo>
                    <a:pt x="762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/>
            <p:cNvSpPr/>
            <p:nvPr/>
          </p:nvSpPr>
          <p:spPr>
            <a:xfrm>
              <a:off x="6568439" y="3370580"/>
              <a:ext cx="8890" cy="751840"/>
            </a:xfrm>
            <a:custGeom>
              <a:avLst/>
              <a:gdLst/>
              <a:ahLst/>
              <a:cxnLst/>
              <a:rect l="l" t="t" r="r" b="b"/>
              <a:pathLst>
                <a:path w="8890" h="751839">
                  <a:moveTo>
                    <a:pt x="5079" y="0"/>
                  </a:moveTo>
                  <a:lnTo>
                    <a:pt x="0" y="564"/>
                  </a:lnTo>
                  <a:lnTo>
                    <a:pt x="0" y="751840"/>
                  </a:lnTo>
                  <a:lnTo>
                    <a:pt x="8889" y="751840"/>
                  </a:lnTo>
                  <a:lnTo>
                    <a:pt x="8889" y="3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2C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/>
            <p:cNvSpPr/>
            <p:nvPr/>
          </p:nvSpPr>
          <p:spPr>
            <a:xfrm>
              <a:off x="6562089" y="3371003"/>
              <a:ext cx="7620" cy="751840"/>
            </a:xfrm>
            <a:custGeom>
              <a:avLst/>
              <a:gdLst/>
              <a:ahLst/>
              <a:cxnLst/>
              <a:rect l="l" t="t" r="r" b="b"/>
              <a:pathLst>
                <a:path w="7620" h="751839">
                  <a:moveTo>
                    <a:pt x="7619" y="0"/>
                  </a:moveTo>
                  <a:lnTo>
                    <a:pt x="0" y="846"/>
                  </a:lnTo>
                  <a:lnTo>
                    <a:pt x="0" y="751416"/>
                  </a:lnTo>
                  <a:lnTo>
                    <a:pt x="7619" y="751416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F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6554469" y="3371850"/>
              <a:ext cx="7620" cy="750570"/>
            </a:xfrm>
            <a:custGeom>
              <a:avLst/>
              <a:gdLst/>
              <a:ahLst/>
              <a:cxnLst/>
              <a:rect l="l" t="t" r="r" b="b"/>
              <a:pathLst>
                <a:path w="7620" h="750570">
                  <a:moveTo>
                    <a:pt x="7620" y="0"/>
                  </a:moveTo>
                  <a:lnTo>
                    <a:pt x="0" y="1088"/>
                  </a:lnTo>
                  <a:lnTo>
                    <a:pt x="0" y="298450"/>
                  </a:lnTo>
                  <a:lnTo>
                    <a:pt x="1270" y="313689"/>
                  </a:lnTo>
                  <a:lnTo>
                    <a:pt x="1270" y="750569"/>
                  </a:lnTo>
                  <a:lnTo>
                    <a:pt x="7620" y="75056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3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/>
            <p:cNvSpPr/>
            <p:nvPr/>
          </p:nvSpPr>
          <p:spPr>
            <a:xfrm>
              <a:off x="6546850" y="3373119"/>
              <a:ext cx="7620" cy="297180"/>
            </a:xfrm>
            <a:custGeom>
              <a:avLst/>
              <a:gdLst/>
              <a:ahLst/>
              <a:cxnLst/>
              <a:rect l="l" t="t" r="r" b="b"/>
              <a:pathLst>
                <a:path w="7620" h="297179">
                  <a:moveTo>
                    <a:pt x="7620" y="0"/>
                  </a:moveTo>
                  <a:lnTo>
                    <a:pt x="635" y="0"/>
                  </a:lnTo>
                  <a:lnTo>
                    <a:pt x="635" y="1270"/>
                  </a:lnTo>
                  <a:lnTo>
                    <a:pt x="0" y="1270"/>
                  </a:lnTo>
                  <a:lnTo>
                    <a:pt x="0" y="259080"/>
                  </a:lnTo>
                  <a:lnTo>
                    <a:pt x="3175" y="259080"/>
                  </a:lnTo>
                  <a:lnTo>
                    <a:pt x="3175" y="284480"/>
                  </a:lnTo>
                  <a:lnTo>
                    <a:pt x="6972" y="284480"/>
                  </a:lnTo>
                  <a:lnTo>
                    <a:pt x="6972" y="297180"/>
                  </a:lnTo>
                  <a:lnTo>
                    <a:pt x="7620" y="297180"/>
                  </a:lnTo>
                  <a:lnTo>
                    <a:pt x="7620" y="284480"/>
                  </a:lnTo>
                  <a:lnTo>
                    <a:pt x="7620" y="25908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4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/>
            <p:cNvSpPr/>
            <p:nvPr/>
          </p:nvSpPr>
          <p:spPr>
            <a:xfrm>
              <a:off x="6539229" y="3373684"/>
              <a:ext cx="8890" cy="264160"/>
            </a:xfrm>
            <a:custGeom>
              <a:avLst/>
              <a:gdLst/>
              <a:ahLst/>
              <a:cxnLst/>
              <a:rect l="l" t="t" r="r" b="b"/>
              <a:pathLst>
                <a:path w="8890" h="264160">
                  <a:moveTo>
                    <a:pt x="8890" y="0"/>
                  </a:moveTo>
                  <a:lnTo>
                    <a:pt x="2540" y="705"/>
                  </a:lnTo>
                  <a:lnTo>
                    <a:pt x="0" y="1658"/>
                  </a:lnTo>
                  <a:lnTo>
                    <a:pt x="0" y="238618"/>
                  </a:lnTo>
                  <a:lnTo>
                    <a:pt x="1270" y="239465"/>
                  </a:lnTo>
                  <a:lnTo>
                    <a:pt x="1270" y="243275"/>
                  </a:lnTo>
                  <a:lnTo>
                    <a:pt x="2540" y="245815"/>
                  </a:lnTo>
                  <a:lnTo>
                    <a:pt x="5079" y="249625"/>
                  </a:lnTo>
                  <a:lnTo>
                    <a:pt x="6350" y="254705"/>
                  </a:lnTo>
                  <a:lnTo>
                    <a:pt x="7620" y="258515"/>
                  </a:lnTo>
                  <a:lnTo>
                    <a:pt x="8890" y="263595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37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6532879" y="3374866"/>
              <a:ext cx="7620" cy="238760"/>
            </a:xfrm>
            <a:custGeom>
              <a:avLst/>
              <a:gdLst/>
              <a:ahLst/>
              <a:cxnLst/>
              <a:rect l="l" t="t" r="r" b="b"/>
              <a:pathLst>
                <a:path w="7620" h="238760">
                  <a:moveTo>
                    <a:pt x="7620" y="0"/>
                  </a:moveTo>
                  <a:lnTo>
                    <a:pt x="0" y="2857"/>
                  </a:lnTo>
                  <a:lnTo>
                    <a:pt x="0" y="230663"/>
                  </a:lnTo>
                  <a:lnTo>
                    <a:pt x="2540" y="231933"/>
                  </a:lnTo>
                  <a:lnTo>
                    <a:pt x="3810" y="235743"/>
                  </a:lnTo>
                  <a:lnTo>
                    <a:pt x="7620" y="23828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9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/>
            <p:cNvSpPr/>
            <p:nvPr/>
          </p:nvSpPr>
          <p:spPr>
            <a:xfrm>
              <a:off x="6525259" y="3377723"/>
              <a:ext cx="7620" cy="227965"/>
            </a:xfrm>
            <a:custGeom>
              <a:avLst/>
              <a:gdLst/>
              <a:ahLst/>
              <a:cxnLst/>
              <a:rect l="l" t="t" r="r" b="b"/>
              <a:pathLst>
                <a:path w="7620" h="227964">
                  <a:moveTo>
                    <a:pt x="7620" y="0"/>
                  </a:moveTo>
                  <a:lnTo>
                    <a:pt x="6350" y="476"/>
                  </a:lnTo>
                  <a:lnTo>
                    <a:pt x="0" y="3651"/>
                  </a:lnTo>
                  <a:lnTo>
                    <a:pt x="0" y="221456"/>
                  </a:lnTo>
                  <a:lnTo>
                    <a:pt x="2540" y="222726"/>
                  </a:lnTo>
                  <a:lnTo>
                    <a:pt x="7620" y="227806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C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/>
            <p:cNvSpPr/>
            <p:nvPr/>
          </p:nvSpPr>
          <p:spPr>
            <a:xfrm>
              <a:off x="6517639" y="3380740"/>
              <a:ext cx="8890" cy="219075"/>
            </a:xfrm>
            <a:custGeom>
              <a:avLst/>
              <a:gdLst/>
              <a:ahLst/>
              <a:cxnLst/>
              <a:rect l="l" t="t" r="r" b="b"/>
              <a:pathLst>
                <a:path w="8890" h="219075">
                  <a:moveTo>
                    <a:pt x="8889" y="0"/>
                  </a:moveTo>
                  <a:lnTo>
                    <a:pt x="3809" y="2539"/>
                  </a:lnTo>
                  <a:lnTo>
                    <a:pt x="0" y="5587"/>
                  </a:lnTo>
                  <a:lnTo>
                    <a:pt x="0" y="212598"/>
                  </a:lnTo>
                  <a:lnTo>
                    <a:pt x="3809" y="213360"/>
                  </a:lnTo>
                  <a:lnTo>
                    <a:pt x="5079" y="215900"/>
                  </a:lnTo>
                  <a:lnTo>
                    <a:pt x="7619" y="218439"/>
                  </a:lnTo>
                  <a:lnTo>
                    <a:pt x="8889" y="219075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3E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/>
            <p:cNvSpPr/>
            <p:nvPr/>
          </p:nvSpPr>
          <p:spPr>
            <a:xfrm>
              <a:off x="6510019" y="3385312"/>
              <a:ext cx="8890" cy="208279"/>
            </a:xfrm>
            <a:custGeom>
              <a:avLst/>
              <a:gdLst/>
              <a:ahLst/>
              <a:cxnLst/>
              <a:rect l="l" t="t" r="r" b="b"/>
              <a:pathLst>
                <a:path w="8890" h="208279">
                  <a:moveTo>
                    <a:pt x="8889" y="0"/>
                  </a:moveTo>
                  <a:lnTo>
                    <a:pt x="5079" y="3048"/>
                  </a:lnTo>
                  <a:lnTo>
                    <a:pt x="0" y="5870"/>
                  </a:lnTo>
                  <a:lnTo>
                    <a:pt x="0" y="206248"/>
                  </a:lnTo>
                  <a:lnTo>
                    <a:pt x="5079" y="207517"/>
                  </a:lnTo>
                  <a:lnTo>
                    <a:pt x="8889" y="20827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1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/>
            <p:cNvSpPr/>
            <p:nvPr/>
          </p:nvSpPr>
          <p:spPr>
            <a:xfrm>
              <a:off x="6503670" y="3390899"/>
              <a:ext cx="7620" cy="200660"/>
            </a:xfrm>
            <a:custGeom>
              <a:avLst/>
              <a:gdLst/>
              <a:ahLst/>
              <a:cxnLst/>
              <a:rect l="l" t="t" r="r" b="b"/>
              <a:pathLst>
                <a:path w="7620" h="200660">
                  <a:moveTo>
                    <a:pt x="7620" y="0"/>
                  </a:moveTo>
                  <a:lnTo>
                    <a:pt x="3429" y="0"/>
                  </a:lnTo>
                  <a:lnTo>
                    <a:pt x="3429" y="3810"/>
                  </a:lnTo>
                  <a:lnTo>
                    <a:pt x="0" y="3810"/>
                  </a:lnTo>
                  <a:lnTo>
                    <a:pt x="0" y="200660"/>
                  </a:lnTo>
                  <a:lnTo>
                    <a:pt x="7620" y="200660"/>
                  </a:lnTo>
                  <a:lnTo>
                    <a:pt x="7620" y="381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3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/>
            <p:cNvSpPr/>
            <p:nvPr/>
          </p:nvSpPr>
          <p:spPr>
            <a:xfrm>
              <a:off x="6496050" y="3394709"/>
              <a:ext cx="7620" cy="196850"/>
            </a:xfrm>
            <a:custGeom>
              <a:avLst/>
              <a:gdLst/>
              <a:ahLst/>
              <a:cxnLst/>
              <a:rect l="l" t="t" r="r" b="b"/>
              <a:pathLst>
                <a:path w="7620" h="196850">
                  <a:moveTo>
                    <a:pt x="7620" y="0"/>
                  </a:moveTo>
                  <a:lnTo>
                    <a:pt x="3797" y="0"/>
                  </a:lnTo>
                  <a:lnTo>
                    <a:pt x="3797" y="7620"/>
                  </a:lnTo>
                  <a:lnTo>
                    <a:pt x="0" y="7620"/>
                  </a:lnTo>
                  <a:lnTo>
                    <a:pt x="0" y="196850"/>
                  </a:lnTo>
                  <a:lnTo>
                    <a:pt x="7620" y="196850"/>
                  </a:lnTo>
                  <a:lnTo>
                    <a:pt x="7620" y="762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6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/>
            <p:cNvSpPr/>
            <p:nvPr/>
          </p:nvSpPr>
          <p:spPr>
            <a:xfrm>
              <a:off x="6488429" y="3401060"/>
              <a:ext cx="8890" cy="193675"/>
            </a:xfrm>
            <a:custGeom>
              <a:avLst/>
              <a:gdLst/>
              <a:ahLst/>
              <a:cxnLst/>
              <a:rect l="l" t="t" r="r" b="b"/>
              <a:pathLst>
                <a:path w="8889" h="193675">
                  <a:moveTo>
                    <a:pt x="8890" y="0"/>
                  </a:moveTo>
                  <a:lnTo>
                    <a:pt x="7620" y="1270"/>
                  </a:lnTo>
                  <a:lnTo>
                    <a:pt x="1270" y="10160"/>
                  </a:lnTo>
                  <a:lnTo>
                    <a:pt x="0" y="11430"/>
                  </a:lnTo>
                  <a:lnTo>
                    <a:pt x="0" y="193675"/>
                  </a:lnTo>
                  <a:lnTo>
                    <a:pt x="1270" y="193040"/>
                  </a:lnTo>
                  <a:lnTo>
                    <a:pt x="2540" y="193040"/>
                  </a:lnTo>
                  <a:lnTo>
                    <a:pt x="6350" y="191770"/>
                  </a:lnTo>
                  <a:lnTo>
                    <a:pt x="8890" y="19050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9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/>
            <p:cNvSpPr/>
            <p:nvPr/>
          </p:nvSpPr>
          <p:spPr>
            <a:xfrm>
              <a:off x="6482080" y="3411219"/>
              <a:ext cx="7620" cy="187960"/>
            </a:xfrm>
            <a:custGeom>
              <a:avLst/>
              <a:gdLst/>
              <a:ahLst/>
              <a:cxnLst/>
              <a:rect l="l" t="t" r="r" b="b"/>
              <a:pathLst>
                <a:path w="7620" h="187960">
                  <a:moveTo>
                    <a:pt x="7620" y="0"/>
                  </a:moveTo>
                  <a:lnTo>
                    <a:pt x="3810" y="0"/>
                  </a:lnTo>
                  <a:lnTo>
                    <a:pt x="3810" y="7620"/>
                  </a:lnTo>
                  <a:lnTo>
                    <a:pt x="0" y="7620"/>
                  </a:lnTo>
                  <a:lnTo>
                    <a:pt x="0" y="182880"/>
                  </a:lnTo>
                  <a:lnTo>
                    <a:pt x="0" y="185420"/>
                  </a:lnTo>
                  <a:lnTo>
                    <a:pt x="0" y="187960"/>
                  </a:lnTo>
                  <a:lnTo>
                    <a:pt x="1270" y="187960"/>
                  </a:lnTo>
                  <a:lnTo>
                    <a:pt x="1270" y="185420"/>
                  </a:lnTo>
                  <a:lnTo>
                    <a:pt x="5067" y="185420"/>
                  </a:lnTo>
                  <a:lnTo>
                    <a:pt x="5067" y="182880"/>
                  </a:lnTo>
                  <a:lnTo>
                    <a:pt x="7620" y="182880"/>
                  </a:lnTo>
                  <a:lnTo>
                    <a:pt x="7620" y="762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B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/>
            <p:cNvSpPr/>
            <p:nvPr/>
          </p:nvSpPr>
          <p:spPr>
            <a:xfrm>
              <a:off x="6474459" y="3418840"/>
              <a:ext cx="7620" cy="187960"/>
            </a:xfrm>
            <a:custGeom>
              <a:avLst/>
              <a:gdLst/>
              <a:ahLst/>
              <a:cxnLst/>
              <a:rect l="l" t="t" r="r" b="b"/>
              <a:pathLst>
                <a:path w="7620" h="187960">
                  <a:moveTo>
                    <a:pt x="7619" y="0"/>
                  </a:moveTo>
                  <a:lnTo>
                    <a:pt x="6350" y="1269"/>
                  </a:lnTo>
                  <a:lnTo>
                    <a:pt x="0" y="9434"/>
                  </a:lnTo>
                  <a:lnTo>
                    <a:pt x="0" y="187959"/>
                  </a:lnTo>
                  <a:lnTo>
                    <a:pt x="2539" y="184149"/>
                  </a:lnTo>
                  <a:lnTo>
                    <a:pt x="5079" y="181609"/>
                  </a:lnTo>
                  <a:lnTo>
                    <a:pt x="7619" y="180339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E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6466839" y="3428274"/>
              <a:ext cx="7620" cy="189230"/>
            </a:xfrm>
            <a:custGeom>
              <a:avLst/>
              <a:gdLst/>
              <a:ahLst/>
              <a:cxnLst/>
              <a:rect l="l" t="t" r="r" b="b"/>
              <a:pathLst>
                <a:path w="7620" h="189229">
                  <a:moveTo>
                    <a:pt x="7620" y="0"/>
                  </a:moveTo>
                  <a:lnTo>
                    <a:pt x="5080" y="3265"/>
                  </a:lnTo>
                  <a:lnTo>
                    <a:pt x="0" y="11732"/>
                  </a:lnTo>
                  <a:lnTo>
                    <a:pt x="0" y="188685"/>
                  </a:lnTo>
                  <a:lnTo>
                    <a:pt x="2539" y="184875"/>
                  </a:lnTo>
                  <a:lnTo>
                    <a:pt x="5080" y="182335"/>
                  </a:lnTo>
                  <a:lnTo>
                    <a:pt x="7620" y="178525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0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/>
            <p:cNvSpPr/>
            <p:nvPr/>
          </p:nvSpPr>
          <p:spPr>
            <a:xfrm>
              <a:off x="6459219" y="3437890"/>
              <a:ext cx="8890" cy="194310"/>
            </a:xfrm>
            <a:custGeom>
              <a:avLst/>
              <a:gdLst/>
              <a:ahLst/>
              <a:cxnLst/>
              <a:rect l="l" t="t" r="r" b="b"/>
              <a:pathLst>
                <a:path w="8889" h="194310">
                  <a:moveTo>
                    <a:pt x="8889" y="0"/>
                  </a:moveTo>
                  <a:lnTo>
                    <a:pt x="5079" y="6350"/>
                  </a:lnTo>
                  <a:lnTo>
                    <a:pt x="0" y="15663"/>
                  </a:lnTo>
                  <a:lnTo>
                    <a:pt x="0" y="194309"/>
                  </a:lnTo>
                  <a:lnTo>
                    <a:pt x="1269" y="191770"/>
                  </a:lnTo>
                  <a:lnTo>
                    <a:pt x="5079" y="186690"/>
                  </a:lnTo>
                  <a:lnTo>
                    <a:pt x="6350" y="181610"/>
                  </a:lnTo>
                  <a:lnTo>
                    <a:pt x="7619" y="179070"/>
                  </a:lnTo>
                  <a:lnTo>
                    <a:pt x="8889" y="177164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53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/>
            <p:cNvSpPr/>
            <p:nvPr/>
          </p:nvSpPr>
          <p:spPr>
            <a:xfrm>
              <a:off x="6452869" y="3451225"/>
              <a:ext cx="7620" cy="202565"/>
            </a:xfrm>
            <a:custGeom>
              <a:avLst/>
              <a:gdLst/>
              <a:ahLst/>
              <a:cxnLst/>
              <a:rect l="l" t="t" r="r" b="b"/>
              <a:pathLst>
                <a:path w="7620" h="202564">
                  <a:moveTo>
                    <a:pt x="7619" y="0"/>
                  </a:moveTo>
                  <a:lnTo>
                    <a:pt x="3809" y="6985"/>
                  </a:lnTo>
                  <a:lnTo>
                    <a:pt x="0" y="14604"/>
                  </a:lnTo>
                  <a:lnTo>
                    <a:pt x="0" y="202564"/>
                  </a:lnTo>
                  <a:lnTo>
                    <a:pt x="2539" y="193675"/>
                  </a:lnTo>
                  <a:lnTo>
                    <a:pt x="5079" y="183514"/>
                  </a:lnTo>
                  <a:lnTo>
                    <a:pt x="7619" y="178435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5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6445249" y="3465830"/>
              <a:ext cx="7620" cy="257810"/>
            </a:xfrm>
            <a:custGeom>
              <a:avLst/>
              <a:gdLst/>
              <a:ahLst/>
              <a:cxnLst/>
              <a:rect l="l" t="t" r="r" b="b"/>
              <a:pathLst>
                <a:path w="7620" h="257810">
                  <a:moveTo>
                    <a:pt x="7620" y="0"/>
                  </a:moveTo>
                  <a:lnTo>
                    <a:pt x="3810" y="7620"/>
                  </a:lnTo>
                  <a:lnTo>
                    <a:pt x="0" y="14151"/>
                  </a:lnTo>
                  <a:lnTo>
                    <a:pt x="0" y="257810"/>
                  </a:lnTo>
                  <a:lnTo>
                    <a:pt x="1270" y="236220"/>
                  </a:lnTo>
                  <a:lnTo>
                    <a:pt x="2539" y="217170"/>
                  </a:lnTo>
                  <a:lnTo>
                    <a:pt x="6350" y="201930"/>
                  </a:lnTo>
                  <a:lnTo>
                    <a:pt x="6350" y="194310"/>
                  </a:lnTo>
                  <a:lnTo>
                    <a:pt x="7620" y="1879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8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6437629" y="3477804"/>
              <a:ext cx="8890" cy="645160"/>
            </a:xfrm>
            <a:custGeom>
              <a:avLst/>
              <a:gdLst/>
              <a:ahLst/>
              <a:cxnLst/>
              <a:rect l="l" t="t" r="r" b="b"/>
              <a:pathLst>
                <a:path w="8889" h="645160">
                  <a:moveTo>
                    <a:pt x="8890" y="0"/>
                  </a:moveTo>
                  <a:lnTo>
                    <a:pt x="2540" y="10885"/>
                  </a:lnTo>
                  <a:lnTo>
                    <a:pt x="0" y="16389"/>
                  </a:lnTo>
                  <a:lnTo>
                    <a:pt x="0" y="644615"/>
                  </a:lnTo>
                  <a:lnTo>
                    <a:pt x="6350" y="644615"/>
                  </a:lnTo>
                  <a:lnTo>
                    <a:pt x="6350" y="267425"/>
                  </a:lnTo>
                  <a:lnTo>
                    <a:pt x="8890" y="224245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5A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6431280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104355"/>
                  </a:moveTo>
                  <a:lnTo>
                    <a:pt x="1270" y="11811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118110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118110"/>
                  </a:lnTo>
                  <a:lnTo>
                    <a:pt x="7620" y="104355"/>
                  </a:lnTo>
                  <a:close/>
                </a:path>
              </a:pathLst>
            </a:custGeom>
            <a:solidFill>
              <a:srgbClr val="5D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6423659" y="3387090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0" y="0"/>
                  </a:moveTo>
                  <a:lnTo>
                    <a:pt x="7619" y="0"/>
                  </a:lnTo>
                  <a:lnTo>
                    <a:pt x="7619" y="735330"/>
                  </a:lnTo>
                  <a:lnTo>
                    <a:pt x="0" y="735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/>
            <p:cNvSpPr/>
            <p:nvPr/>
          </p:nvSpPr>
          <p:spPr>
            <a:xfrm>
              <a:off x="6416039" y="3387090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0" y="0"/>
                  </a:moveTo>
                  <a:lnTo>
                    <a:pt x="7620" y="0"/>
                  </a:lnTo>
                  <a:lnTo>
                    <a:pt x="7620" y="735330"/>
                  </a:lnTo>
                  <a:lnTo>
                    <a:pt x="0" y="735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/>
            <p:cNvSpPr/>
            <p:nvPr/>
          </p:nvSpPr>
          <p:spPr>
            <a:xfrm>
              <a:off x="6409689" y="3387090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0" y="0"/>
                  </a:moveTo>
                  <a:lnTo>
                    <a:pt x="7620" y="0"/>
                  </a:lnTo>
                  <a:lnTo>
                    <a:pt x="7620" y="735330"/>
                  </a:lnTo>
                  <a:lnTo>
                    <a:pt x="0" y="735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6402069" y="3387090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0" y="0"/>
                  </a:moveTo>
                  <a:lnTo>
                    <a:pt x="7619" y="0"/>
                  </a:lnTo>
                  <a:lnTo>
                    <a:pt x="7619" y="735330"/>
                  </a:lnTo>
                  <a:lnTo>
                    <a:pt x="0" y="735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/>
            <p:cNvSpPr/>
            <p:nvPr/>
          </p:nvSpPr>
          <p:spPr>
            <a:xfrm>
              <a:off x="6394449" y="3387090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0" y="0"/>
                  </a:moveTo>
                  <a:lnTo>
                    <a:pt x="7620" y="0"/>
                  </a:lnTo>
                  <a:lnTo>
                    <a:pt x="7620" y="735330"/>
                  </a:lnTo>
                  <a:lnTo>
                    <a:pt x="0" y="735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/>
            <p:cNvSpPr/>
            <p:nvPr/>
          </p:nvSpPr>
          <p:spPr>
            <a:xfrm>
              <a:off x="6386829" y="3387090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0" y="0"/>
                  </a:moveTo>
                  <a:lnTo>
                    <a:pt x="7620" y="0"/>
                  </a:lnTo>
                  <a:lnTo>
                    <a:pt x="7620" y="735330"/>
                  </a:lnTo>
                  <a:lnTo>
                    <a:pt x="0" y="735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6380479" y="3387090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0" y="0"/>
                  </a:moveTo>
                  <a:lnTo>
                    <a:pt x="7620" y="0"/>
                  </a:lnTo>
                  <a:lnTo>
                    <a:pt x="7620" y="735330"/>
                  </a:lnTo>
                  <a:lnTo>
                    <a:pt x="0" y="735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/>
            <p:cNvSpPr/>
            <p:nvPr/>
          </p:nvSpPr>
          <p:spPr>
            <a:xfrm>
              <a:off x="6372859" y="3387090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0" y="0"/>
                  </a:moveTo>
                  <a:lnTo>
                    <a:pt x="7619" y="0"/>
                  </a:lnTo>
                  <a:lnTo>
                    <a:pt x="7619" y="735330"/>
                  </a:lnTo>
                  <a:lnTo>
                    <a:pt x="0" y="735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/>
            <p:cNvSpPr/>
            <p:nvPr/>
          </p:nvSpPr>
          <p:spPr>
            <a:xfrm>
              <a:off x="6365239" y="3387090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0" y="0"/>
                  </a:moveTo>
                  <a:lnTo>
                    <a:pt x="7620" y="0"/>
                  </a:lnTo>
                  <a:lnTo>
                    <a:pt x="7620" y="735330"/>
                  </a:lnTo>
                  <a:lnTo>
                    <a:pt x="0" y="735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6357619" y="3387090"/>
              <a:ext cx="8890" cy="735330"/>
            </a:xfrm>
            <a:custGeom>
              <a:avLst/>
              <a:gdLst/>
              <a:ahLst/>
              <a:cxnLst/>
              <a:rect l="l" t="t" r="r" b="b"/>
              <a:pathLst>
                <a:path w="8889" h="735329">
                  <a:moveTo>
                    <a:pt x="0" y="0"/>
                  </a:moveTo>
                  <a:lnTo>
                    <a:pt x="8889" y="0"/>
                  </a:lnTo>
                  <a:lnTo>
                    <a:pt x="8889" y="735330"/>
                  </a:lnTo>
                  <a:lnTo>
                    <a:pt x="0" y="735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/>
            <p:cNvSpPr/>
            <p:nvPr/>
          </p:nvSpPr>
          <p:spPr>
            <a:xfrm>
              <a:off x="6351269" y="3387090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0" y="0"/>
                  </a:moveTo>
                  <a:lnTo>
                    <a:pt x="7619" y="0"/>
                  </a:lnTo>
                  <a:lnTo>
                    <a:pt x="7619" y="735330"/>
                  </a:lnTo>
                  <a:lnTo>
                    <a:pt x="0" y="735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/>
            <p:cNvSpPr/>
            <p:nvPr/>
          </p:nvSpPr>
          <p:spPr>
            <a:xfrm>
              <a:off x="6343649" y="3387090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0" y="0"/>
                  </a:moveTo>
                  <a:lnTo>
                    <a:pt x="7620" y="0"/>
                  </a:lnTo>
                  <a:lnTo>
                    <a:pt x="7620" y="735330"/>
                  </a:lnTo>
                  <a:lnTo>
                    <a:pt x="0" y="735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6336029" y="3387090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0" y="0"/>
                  </a:moveTo>
                  <a:lnTo>
                    <a:pt x="7620" y="0"/>
                  </a:lnTo>
                  <a:lnTo>
                    <a:pt x="7620" y="735330"/>
                  </a:lnTo>
                  <a:lnTo>
                    <a:pt x="0" y="735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/>
            <p:cNvSpPr/>
            <p:nvPr/>
          </p:nvSpPr>
          <p:spPr>
            <a:xfrm>
              <a:off x="6328409" y="3387090"/>
              <a:ext cx="8890" cy="735330"/>
            </a:xfrm>
            <a:custGeom>
              <a:avLst/>
              <a:gdLst/>
              <a:ahLst/>
              <a:cxnLst/>
              <a:rect l="l" t="t" r="r" b="b"/>
              <a:pathLst>
                <a:path w="8889" h="735329">
                  <a:moveTo>
                    <a:pt x="0" y="0"/>
                  </a:moveTo>
                  <a:lnTo>
                    <a:pt x="8889" y="0"/>
                  </a:lnTo>
                  <a:lnTo>
                    <a:pt x="8889" y="735330"/>
                  </a:lnTo>
                  <a:lnTo>
                    <a:pt x="0" y="735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/>
            <p:cNvSpPr/>
            <p:nvPr/>
          </p:nvSpPr>
          <p:spPr>
            <a:xfrm>
              <a:off x="6322059" y="3387090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0" y="0"/>
                  </a:moveTo>
                  <a:lnTo>
                    <a:pt x="7619" y="0"/>
                  </a:lnTo>
                  <a:lnTo>
                    <a:pt x="7619" y="735330"/>
                  </a:lnTo>
                  <a:lnTo>
                    <a:pt x="0" y="735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/>
            <p:cNvSpPr/>
            <p:nvPr/>
          </p:nvSpPr>
          <p:spPr>
            <a:xfrm>
              <a:off x="6314439" y="3387090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0" y="0"/>
                  </a:moveTo>
                  <a:lnTo>
                    <a:pt x="7620" y="0"/>
                  </a:lnTo>
                  <a:lnTo>
                    <a:pt x="7620" y="735330"/>
                  </a:lnTo>
                  <a:lnTo>
                    <a:pt x="0" y="735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6306819" y="3387090"/>
              <a:ext cx="8890" cy="735330"/>
            </a:xfrm>
            <a:custGeom>
              <a:avLst/>
              <a:gdLst/>
              <a:ahLst/>
              <a:cxnLst/>
              <a:rect l="l" t="t" r="r" b="b"/>
              <a:pathLst>
                <a:path w="8889" h="735329">
                  <a:moveTo>
                    <a:pt x="0" y="0"/>
                  </a:moveTo>
                  <a:lnTo>
                    <a:pt x="8889" y="0"/>
                  </a:lnTo>
                  <a:lnTo>
                    <a:pt x="8889" y="735330"/>
                  </a:lnTo>
                  <a:lnTo>
                    <a:pt x="0" y="735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6300469" y="3387090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0" y="0"/>
                  </a:moveTo>
                  <a:lnTo>
                    <a:pt x="7619" y="0"/>
                  </a:lnTo>
                  <a:lnTo>
                    <a:pt x="7619" y="735330"/>
                  </a:lnTo>
                  <a:lnTo>
                    <a:pt x="0" y="735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/>
            <p:cNvSpPr/>
            <p:nvPr/>
          </p:nvSpPr>
          <p:spPr>
            <a:xfrm>
              <a:off x="6294119" y="3387090"/>
              <a:ext cx="6350" cy="735330"/>
            </a:xfrm>
            <a:custGeom>
              <a:avLst/>
              <a:gdLst/>
              <a:ahLst/>
              <a:cxnLst/>
              <a:rect l="l" t="t" r="r" b="b"/>
              <a:pathLst>
                <a:path w="6350" h="735329">
                  <a:moveTo>
                    <a:pt x="0" y="735330"/>
                  </a:moveTo>
                  <a:lnTo>
                    <a:pt x="0" y="0"/>
                  </a:lnTo>
                  <a:lnTo>
                    <a:pt x="6350" y="0"/>
                  </a:lnTo>
                  <a:lnTo>
                    <a:pt x="6350" y="735330"/>
                  </a:lnTo>
                  <a:lnTo>
                    <a:pt x="0" y="735330"/>
                  </a:lnTo>
                  <a:close/>
                </a:path>
              </a:pathLst>
            </a:custGeom>
            <a:solidFill>
              <a:srgbClr val="8D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/>
            <p:cNvSpPr/>
            <p:nvPr/>
          </p:nvSpPr>
          <p:spPr>
            <a:xfrm>
              <a:off x="6295389" y="3370580"/>
              <a:ext cx="411480" cy="750570"/>
            </a:xfrm>
            <a:custGeom>
              <a:avLst/>
              <a:gdLst/>
              <a:ahLst/>
              <a:cxnLst/>
              <a:rect l="l" t="t" r="r" b="b"/>
              <a:pathLst>
                <a:path w="411479" h="750570">
                  <a:moveTo>
                    <a:pt x="0" y="16510"/>
                  </a:moveTo>
                  <a:lnTo>
                    <a:pt x="138430" y="16510"/>
                  </a:lnTo>
                  <a:lnTo>
                    <a:pt x="138430" y="135890"/>
                  </a:lnTo>
                  <a:lnTo>
                    <a:pt x="146050" y="118110"/>
                  </a:lnTo>
                  <a:lnTo>
                    <a:pt x="153670" y="101600"/>
                  </a:lnTo>
                  <a:lnTo>
                    <a:pt x="161289" y="86360"/>
                  </a:lnTo>
                  <a:lnTo>
                    <a:pt x="168910" y="72390"/>
                  </a:lnTo>
                  <a:lnTo>
                    <a:pt x="177800" y="60960"/>
                  </a:lnTo>
                  <a:lnTo>
                    <a:pt x="185420" y="49530"/>
                  </a:lnTo>
                  <a:lnTo>
                    <a:pt x="193039" y="39370"/>
                  </a:lnTo>
                  <a:lnTo>
                    <a:pt x="201930" y="31750"/>
                  </a:lnTo>
                  <a:lnTo>
                    <a:pt x="209550" y="24130"/>
                  </a:lnTo>
                  <a:lnTo>
                    <a:pt x="246380" y="3810"/>
                  </a:lnTo>
                  <a:lnTo>
                    <a:pt x="267969" y="0"/>
                  </a:lnTo>
                  <a:lnTo>
                    <a:pt x="279400" y="0"/>
                  </a:lnTo>
                  <a:lnTo>
                    <a:pt x="294639" y="1270"/>
                  </a:lnTo>
                  <a:lnTo>
                    <a:pt x="308610" y="3810"/>
                  </a:lnTo>
                  <a:lnTo>
                    <a:pt x="322580" y="8890"/>
                  </a:lnTo>
                  <a:lnTo>
                    <a:pt x="327660" y="12700"/>
                  </a:lnTo>
                  <a:lnTo>
                    <a:pt x="334010" y="16510"/>
                  </a:lnTo>
                  <a:lnTo>
                    <a:pt x="340360" y="21590"/>
                  </a:lnTo>
                  <a:lnTo>
                    <a:pt x="346710" y="26670"/>
                  </a:lnTo>
                  <a:lnTo>
                    <a:pt x="351789" y="33020"/>
                  </a:lnTo>
                  <a:lnTo>
                    <a:pt x="356869" y="39370"/>
                  </a:lnTo>
                  <a:lnTo>
                    <a:pt x="361950" y="45720"/>
                  </a:lnTo>
                  <a:lnTo>
                    <a:pt x="367030" y="52070"/>
                  </a:lnTo>
                  <a:lnTo>
                    <a:pt x="372110" y="60960"/>
                  </a:lnTo>
                  <a:lnTo>
                    <a:pt x="375919" y="69850"/>
                  </a:lnTo>
                  <a:lnTo>
                    <a:pt x="381000" y="78740"/>
                  </a:lnTo>
                  <a:lnTo>
                    <a:pt x="383539" y="87630"/>
                  </a:lnTo>
                  <a:lnTo>
                    <a:pt x="388619" y="97790"/>
                  </a:lnTo>
                  <a:lnTo>
                    <a:pt x="391160" y="109220"/>
                  </a:lnTo>
                  <a:lnTo>
                    <a:pt x="394969" y="119380"/>
                  </a:lnTo>
                  <a:lnTo>
                    <a:pt x="397510" y="132080"/>
                  </a:lnTo>
                  <a:lnTo>
                    <a:pt x="400050" y="144780"/>
                  </a:lnTo>
                  <a:lnTo>
                    <a:pt x="406400" y="185420"/>
                  </a:lnTo>
                  <a:lnTo>
                    <a:pt x="410210" y="247650"/>
                  </a:lnTo>
                  <a:lnTo>
                    <a:pt x="411480" y="283210"/>
                  </a:lnTo>
                  <a:lnTo>
                    <a:pt x="411480" y="750570"/>
                  </a:lnTo>
                  <a:lnTo>
                    <a:pt x="261619" y="750570"/>
                  </a:lnTo>
                  <a:lnTo>
                    <a:pt x="261619" y="346710"/>
                  </a:lnTo>
                  <a:lnTo>
                    <a:pt x="260350" y="330200"/>
                  </a:lnTo>
                  <a:lnTo>
                    <a:pt x="260350" y="314960"/>
                  </a:lnTo>
                  <a:lnTo>
                    <a:pt x="259080" y="300990"/>
                  </a:lnTo>
                  <a:lnTo>
                    <a:pt x="257810" y="288290"/>
                  </a:lnTo>
                  <a:lnTo>
                    <a:pt x="255269" y="276860"/>
                  </a:lnTo>
                  <a:lnTo>
                    <a:pt x="254000" y="271780"/>
                  </a:lnTo>
                  <a:lnTo>
                    <a:pt x="254000" y="266700"/>
                  </a:lnTo>
                  <a:lnTo>
                    <a:pt x="251460" y="261620"/>
                  </a:lnTo>
                  <a:lnTo>
                    <a:pt x="250189" y="256540"/>
                  </a:lnTo>
                  <a:lnTo>
                    <a:pt x="248919" y="252730"/>
                  </a:lnTo>
                  <a:lnTo>
                    <a:pt x="247650" y="248920"/>
                  </a:lnTo>
                  <a:lnTo>
                    <a:pt x="246380" y="245110"/>
                  </a:lnTo>
                  <a:lnTo>
                    <a:pt x="243839" y="242570"/>
                  </a:lnTo>
                  <a:lnTo>
                    <a:pt x="242569" y="240030"/>
                  </a:lnTo>
                  <a:lnTo>
                    <a:pt x="240030" y="236220"/>
                  </a:lnTo>
                  <a:lnTo>
                    <a:pt x="238760" y="233680"/>
                  </a:lnTo>
                  <a:lnTo>
                    <a:pt x="236219" y="231140"/>
                  </a:lnTo>
                  <a:lnTo>
                    <a:pt x="233680" y="228600"/>
                  </a:lnTo>
                  <a:lnTo>
                    <a:pt x="231139" y="227330"/>
                  </a:lnTo>
                  <a:lnTo>
                    <a:pt x="228600" y="226060"/>
                  </a:lnTo>
                  <a:lnTo>
                    <a:pt x="226060" y="223520"/>
                  </a:lnTo>
                  <a:lnTo>
                    <a:pt x="220980" y="222250"/>
                  </a:lnTo>
                  <a:lnTo>
                    <a:pt x="215900" y="220980"/>
                  </a:lnTo>
                  <a:lnTo>
                    <a:pt x="209550" y="219710"/>
                  </a:lnTo>
                  <a:lnTo>
                    <a:pt x="203200" y="220980"/>
                  </a:lnTo>
                  <a:lnTo>
                    <a:pt x="199389" y="220980"/>
                  </a:lnTo>
                  <a:lnTo>
                    <a:pt x="196850" y="222250"/>
                  </a:lnTo>
                  <a:lnTo>
                    <a:pt x="193039" y="223520"/>
                  </a:lnTo>
                  <a:lnTo>
                    <a:pt x="190500" y="226060"/>
                  </a:lnTo>
                  <a:lnTo>
                    <a:pt x="187960" y="227330"/>
                  </a:lnTo>
                  <a:lnTo>
                    <a:pt x="185420" y="229870"/>
                  </a:lnTo>
                  <a:lnTo>
                    <a:pt x="181610" y="232410"/>
                  </a:lnTo>
                  <a:lnTo>
                    <a:pt x="179070" y="234950"/>
                  </a:lnTo>
                  <a:lnTo>
                    <a:pt x="176530" y="238760"/>
                  </a:lnTo>
                  <a:lnTo>
                    <a:pt x="173989" y="242570"/>
                  </a:lnTo>
                  <a:lnTo>
                    <a:pt x="172720" y="245110"/>
                  </a:lnTo>
                  <a:lnTo>
                    <a:pt x="170180" y="250190"/>
                  </a:lnTo>
                  <a:lnTo>
                    <a:pt x="167639" y="254000"/>
                  </a:lnTo>
                  <a:lnTo>
                    <a:pt x="165100" y="259080"/>
                  </a:lnTo>
                  <a:lnTo>
                    <a:pt x="163830" y="264160"/>
                  </a:lnTo>
                  <a:lnTo>
                    <a:pt x="161289" y="269240"/>
                  </a:lnTo>
                  <a:lnTo>
                    <a:pt x="160020" y="275590"/>
                  </a:lnTo>
                  <a:lnTo>
                    <a:pt x="158750" y="281940"/>
                  </a:lnTo>
                  <a:lnTo>
                    <a:pt x="157480" y="289560"/>
                  </a:lnTo>
                  <a:lnTo>
                    <a:pt x="154939" y="297180"/>
                  </a:lnTo>
                  <a:lnTo>
                    <a:pt x="153670" y="313690"/>
                  </a:lnTo>
                  <a:lnTo>
                    <a:pt x="151130" y="331470"/>
                  </a:lnTo>
                  <a:lnTo>
                    <a:pt x="149860" y="351790"/>
                  </a:lnTo>
                  <a:lnTo>
                    <a:pt x="149860" y="374650"/>
                  </a:lnTo>
                  <a:lnTo>
                    <a:pt x="148589" y="398780"/>
                  </a:lnTo>
                  <a:lnTo>
                    <a:pt x="148589" y="750570"/>
                  </a:lnTo>
                  <a:lnTo>
                    <a:pt x="0" y="750570"/>
                  </a:lnTo>
                  <a:lnTo>
                    <a:pt x="0" y="16510"/>
                  </a:lnTo>
                  <a:close/>
                </a:path>
              </a:pathLst>
            </a:custGeom>
            <a:ln w="1257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2" name="object 282"/>
          <p:cNvGrpSpPr/>
          <p:nvPr/>
        </p:nvGrpSpPr>
        <p:grpSpPr>
          <a:xfrm>
            <a:off x="6789480" y="3101400"/>
            <a:ext cx="467359" cy="1026160"/>
            <a:chOff x="6789480" y="3101400"/>
            <a:chExt cx="467359" cy="1026160"/>
          </a:xfrm>
        </p:grpSpPr>
        <p:sp>
          <p:nvSpPr>
            <p:cNvPr id="283" name="object 283"/>
            <p:cNvSpPr/>
            <p:nvPr/>
          </p:nvSpPr>
          <p:spPr>
            <a:xfrm>
              <a:off x="7244079" y="4097931"/>
              <a:ext cx="7620" cy="24765"/>
            </a:xfrm>
            <a:custGeom>
              <a:avLst/>
              <a:gdLst/>
              <a:ahLst/>
              <a:cxnLst/>
              <a:rect l="l" t="t" r="r" b="b"/>
              <a:pathLst>
                <a:path w="7620" h="24764">
                  <a:moveTo>
                    <a:pt x="0" y="0"/>
                  </a:moveTo>
                  <a:lnTo>
                    <a:pt x="0" y="24488"/>
                  </a:lnTo>
                  <a:lnTo>
                    <a:pt x="7620" y="24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/>
            <p:cNvSpPr/>
            <p:nvPr/>
          </p:nvSpPr>
          <p:spPr>
            <a:xfrm>
              <a:off x="7236459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0" y="686353"/>
                  </a:moveTo>
                  <a:lnTo>
                    <a:pt x="0" y="735330"/>
                  </a:lnTo>
                  <a:lnTo>
                    <a:pt x="7620" y="735330"/>
                  </a:lnTo>
                  <a:lnTo>
                    <a:pt x="7620" y="710841"/>
                  </a:lnTo>
                  <a:lnTo>
                    <a:pt x="0" y="686353"/>
                  </a:lnTo>
                  <a:close/>
                </a:path>
                <a:path w="7620" h="735329">
                  <a:moveTo>
                    <a:pt x="6350" y="0"/>
                  </a:moveTo>
                  <a:lnTo>
                    <a:pt x="0" y="0"/>
                  </a:lnTo>
                  <a:lnTo>
                    <a:pt x="0" y="11718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1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/>
            <p:cNvSpPr/>
            <p:nvPr/>
          </p:nvSpPr>
          <p:spPr>
            <a:xfrm>
              <a:off x="7228839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0" y="661865"/>
                  </a:moveTo>
                  <a:lnTo>
                    <a:pt x="0" y="735330"/>
                  </a:lnTo>
                  <a:lnTo>
                    <a:pt x="7619" y="735330"/>
                  </a:lnTo>
                  <a:lnTo>
                    <a:pt x="7619" y="686353"/>
                  </a:lnTo>
                  <a:lnTo>
                    <a:pt x="0" y="661865"/>
                  </a:lnTo>
                  <a:close/>
                </a:path>
                <a:path w="7620" h="735329">
                  <a:moveTo>
                    <a:pt x="7619" y="0"/>
                  </a:moveTo>
                  <a:lnTo>
                    <a:pt x="0" y="0"/>
                  </a:lnTo>
                  <a:lnTo>
                    <a:pt x="0" y="25780"/>
                  </a:lnTo>
                  <a:lnTo>
                    <a:pt x="7619" y="11718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3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7222490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665949"/>
                  </a:moveTo>
                  <a:lnTo>
                    <a:pt x="0" y="641464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665949"/>
                  </a:lnTo>
                  <a:close/>
                </a:path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37503"/>
                  </a:lnTo>
                  <a:lnTo>
                    <a:pt x="7620" y="2344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5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/>
            <p:cNvSpPr/>
            <p:nvPr/>
          </p:nvSpPr>
          <p:spPr>
            <a:xfrm>
              <a:off x="7214870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641464"/>
                  </a:moveTo>
                  <a:lnTo>
                    <a:pt x="0" y="616978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641464"/>
                  </a:lnTo>
                  <a:close/>
                </a:path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51562"/>
                  </a:lnTo>
                  <a:lnTo>
                    <a:pt x="7620" y="3750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8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/>
            <p:cNvSpPr/>
            <p:nvPr/>
          </p:nvSpPr>
          <p:spPr>
            <a:xfrm>
              <a:off x="7207250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616978"/>
                  </a:moveTo>
                  <a:lnTo>
                    <a:pt x="0" y="592493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616978"/>
                  </a:lnTo>
                  <a:close/>
                </a:path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65633"/>
                  </a:lnTo>
                  <a:lnTo>
                    <a:pt x="7620" y="51562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A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/>
            <p:cNvSpPr/>
            <p:nvPr/>
          </p:nvSpPr>
          <p:spPr>
            <a:xfrm>
              <a:off x="7199630" y="3387089"/>
              <a:ext cx="8890" cy="735330"/>
            </a:xfrm>
            <a:custGeom>
              <a:avLst/>
              <a:gdLst/>
              <a:ahLst/>
              <a:cxnLst/>
              <a:rect l="l" t="t" r="r" b="b"/>
              <a:pathLst>
                <a:path w="8890" h="735329">
                  <a:moveTo>
                    <a:pt x="8890" y="596569"/>
                  </a:moveTo>
                  <a:lnTo>
                    <a:pt x="0" y="567994"/>
                  </a:lnTo>
                  <a:lnTo>
                    <a:pt x="0" y="735330"/>
                  </a:lnTo>
                  <a:lnTo>
                    <a:pt x="8890" y="735330"/>
                  </a:lnTo>
                  <a:lnTo>
                    <a:pt x="8890" y="596569"/>
                  </a:lnTo>
                  <a:close/>
                </a:path>
                <a:path w="8890" h="735329">
                  <a:moveTo>
                    <a:pt x="8890" y="0"/>
                  </a:moveTo>
                  <a:lnTo>
                    <a:pt x="0" y="0"/>
                  </a:lnTo>
                  <a:lnTo>
                    <a:pt x="0" y="79692"/>
                  </a:lnTo>
                  <a:lnTo>
                    <a:pt x="8890" y="63284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C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/>
            <p:cNvSpPr/>
            <p:nvPr/>
          </p:nvSpPr>
          <p:spPr>
            <a:xfrm>
              <a:off x="7193280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572084"/>
                  </a:moveTo>
                  <a:lnTo>
                    <a:pt x="0" y="547598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572084"/>
                  </a:lnTo>
                  <a:close/>
                </a:path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91414"/>
                  </a:lnTo>
                  <a:lnTo>
                    <a:pt x="7620" y="7734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F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/>
            <p:cNvSpPr/>
            <p:nvPr/>
          </p:nvSpPr>
          <p:spPr>
            <a:xfrm>
              <a:off x="7185660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547598"/>
                  </a:moveTo>
                  <a:lnTo>
                    <a:pt x="0" y="523100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547598"/>
                  </a:lnTo>
                  <a:close/>
                </a:path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105473"/>
                  </a:lnTo>
                  <a:lnTo>
                    <a:pt x="7620" y="9141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1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7178040" y="3387089"/>
              <a:ext cx="8890" cy="735330"/>
            </a:xfrm>
            <a:custGeom>
              <a:avLst/>
              <a:gdLst/>
              <a:ahLst/>
              <a:cxnLst/>
              <a:rect l="l" t="t" r="r" b="b"/>
              <a:pathLst>
                <a:path w="8890" h="735329">
                  <a:moveTo>
                    <a:pt x="8890" y="527189"/>
                  </a:moveTo>
                  <a:lnTo>
                    <a:pt x="0" y="498614"/>
                  </a:lnTo>
                  <a:lnTo>
                    <a:pt x="0" y="735330"/>
                  </a:lnTo>
                  <a:lnTo>
                    <a:pt x="8890" y="735330"/>
                  </a:lnTo>
                  <a:lnTo>
                    <a:pt x="8890" y="527189"/>
                  </a:lnTo>
                  <a:close/>
                </a:path>
                <a:path w="8890" h="735329">
                  <a:moveTo>
                    <a:pt x="8890" y="0"/>
                  </a:moveTo>
                  <a:lnTo>
                    <a:pt x="0" y="0"/>
                  </a:lnTo>
                  <a:lnTo>
                    <a:pt x="0" y="119532"/>
                  </a:lnTo>
                  <a:lnTo>
                    <a:pt x="8890" y="103124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13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/>
            <p:cNvSpPr/>
            <p:nvPr/>
          </p:nvSpPr>
          <p:spPr>
            <a:xfrm>
              <a:off x="7170420" y="3387089"/>
              <a:ext cx="8890" cy="735330"/>
            </a:xfrm>
            <a:custGeom>
              <a:avLst/>
              <a:gdLst/>
              <a:ahLst/>
              <a:cxnLst/>
              <a:rect l="l" t="t" r="r" b="b"/>
              <a:pathLst>
                <a:path w="8890" h="735329">
                  <a:moveTo>
                    <a:pt x="8890" y="502704"/>
                  </a:moveTo>
                  <a:lnTo>
                    <a:pt x="0" y="474129"/>
                  </a:lnTo>
                  <a:lnTo>
                    <a:pt x="0" y="735330"/>
                  </a:lnTo>
                  <a:lnTo>
                    <a:pt x="8890" y="735330"/>
                  </a:lnTo>
                  <a:lnTo>
                    <a:pt x="8890" y="502704"/>
                  </a:lnTo>
                  <a:close/>
                </a:path>
                <a:path w="8890" h="735329">
                  <a:moveTo>
                    <a:pt x="8890" y="0"/>
                  </a:moveTo>
                  <a:lnTo>
                    <a:pt x="0" y="0"/>
                  </a:lnTo>
                  <a:lnTo>
                    <a:pt x="0" y="133604"/>
                  </a:lnTo>
                  <a:lnTo>
                    <a:pt x="8890" y="117195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16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/>
            <p:cNvSpPr/>
            <p:nvPr/>
          </p:nvSpPr>
          <p:spPr>
            <a:xfrm>
              <a:off x="7164070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478205"/>
                  </a:moveTo>
                  <a:lnTo>
                    <a:pt x="0" y="453720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478205"/>
                  </a:lnTo>
                  <a:close/>
                </a:path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145313"/>
                  </a:lnTo>
                  <a:lnTo>
                    <a:pt x="7620" y="13125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8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7156450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453720"/>
                  </a:moveTo>
                  <a:lnTo>
                    <a:pt x="0" y="429234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453720"/>
                  </a:lnTo>
                  <a:close/>
                </a:path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159385"/>
                  </a:lnTo>
                  <a:lnTo>
                    <a:pt x="7620" y="14531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A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/>
            <p:cNvSpPr/>
            <p:nvPr/>
          </p:nvSpPr>
          <p:spPr>
            <a:xfrm>
              <a:off x="7148830" y="3387089"/>
              <a:ext cx="8890" cy="735330"/>
            </a:xfrm>
            <a:custGeom>
              <a:avLst/>
              <a:gdLst/>
              <a:ahLst/>
              <a:cxnLst/>
              <a:rect l="l" t="t" r="r" b="b"/>
              <a:pathLst>
                <a:path w="8890" h="735329">
                  <a:moveTo>
                    <a:pt x="8890" y="433311"/>
                  </a:moveTo>
                  <a:lnTo>
                    <a:pt x="0" y="404749"/>
                  </a:lnTo>
                  <a:lnTo>
                    <a:pt x="0" y="735330"/>
                  </a:lnTo>
                  <a:lnTo>
                    <a:pt x="8890" y="735330"/>
                  </a:lnTo>
                  <a:lnTo>
                    <a:pt x="8890" y="433311"/>
                  </a:lnTo>
                  <a:close/>
                </a:path>
                <a:path w="8890" h="735329">
                  <a:moveTo>
                    <a:pt x="8890" y="0"/>
                  </a:moveTo>
                  <a:lnTo>
                    <a:pt x="0" y="0"/>
                  </a:lnTo>
                  <a:lnTo>
                    <a:pt x="0" y="173443"/>
                  </a:lnTo>
                  <a:lnTo>
                    <a:pt x="8890" y="157035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1D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/>
            <p:cNvSpPr/>
            <p:nvPr/>
          </p:nvSpPr>
          <p:spPr>
            <a:xfrm>
              <a:off x="7142480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408825"/>
                  </a:moveTo>
                  <a:lnTo>
                    <a:pt x="0" y="384340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408825"/>
                  </a:lnTo>
                  <a:close/>
                </a:path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185166"/>
                  </a:lnTo>
                  <a:lnTo>
                    <a:pt x="7620" y="17109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F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7134860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384340"/>
                  </a:moveTo>
                  <a:lnTo>
                    <a:pt x="0" y="359854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384340"/>
                  </a:lnTo>
                  <a:close/>
                </a:path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199224"/>
                  </a:lnTo>
                  <a:lnTo>
                    <a:pt x="7620" y="185166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1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/>
            <p:cNvSpPr/>
            <p:nvPr/>
          </p:nvSpPr>
          <p:spPr>
            <a:xfrm>
              <a:off x="7127240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359854"/>
                  </a:moveTo>
                  <a:lnTo>
                    <a:pt x="0" y="335356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359854"/>
                  </a:lnTo>
                  <a:close/>
                </a:path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213283"/>
                  </a:lnTo>
                  <a:lnTo>
                    <a:pt x="7620" y="19922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4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7119620" y="3387089"/>
              <a:ext cx="8890" cy="735330"/>
            </a:xfrm>
            <a:custGeom>
              <a:avLst/>
              <a:gdLst/>
              <a:ahLst/>
              <a:cxnLst/>
              <a:rect l="l" t="t" r="r" b="b"/>
              <a:pathLst>
                <a:path w="8890" h="735329">
                  <a:moveTo>
                    <a:pt x="8890" y="339445"/>
                  </a:moveTo>
                  <a:lnTo>
                    <a:pt x="0" y="310870"/>
                  </a:lnTo>
                  <a:lnTo>
                    <a:pt x="0" y="735330"/>
                  </a:lnTo>
                  <a:lnTo>
                    <a:pt x="8890" y="735330"/>
                  </a:lnTo>
                  <a:lnTo>
                    <a:pt x="8890" y="339445"/>
                  </a:lnTo>
                  <a:close/>
                </a:path>
                <a:path w="8890" h="735329">
                  <a:moveTo>
                    <a:pt x="8890" y="0"/>
                  </a:moveTo>
                  <a:lnTo>
                    <a:pt x="0" y="0"/>
                  </a:lnTo>
                  <a:lnTo>
                    <a:pt x="0" y="227342"/>
                  </a:lnTo>
                  <a:lnTo>
                    <a:pt x="8890" y="210947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26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7113270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314960"/>
                  </a:moveTo>
                  <a:lnTo>
                    <a:pt x="0" y="290461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314960"/>
                  </a:lnTo>
                  <a:close/>
                </a:path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239064"/>
                  </a:lnTo>
                  <a:lnTo>
                    <a:pt x="7620" y="225005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8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/>
            <p:cNvSpPr/>
            <p:nvPr/>
          </p:nvSpPr>
          <p:spPr>
            <a:xfrm>
              <a:off x="7105650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290461"/>
                  </a:moveTo>
                  <a:lnTo>
                    <a:pt x="0" y="265976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290461"/>
                  </a:lnTo>
                  <a:close/>
                </a:path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253123"/>
                  </a:lnTo>
                  <a:lnTo>
                    <a:pt x="7620" y="23906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A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7098030" y="3387089"/>
              <a:ext cx="8890" cy="735330"/>
            </a:xfrm>
            <a:custGeom>
              <a:avLst/>
              <a:gdLst/>
              <a:ahLst/>
              <a:cxnLst/>
              <a:rect l="l" t="t" r="r" b="b"/>
              <a:pathLst>
                <a:path w="8890" h="735329">
                  <a:moveTo>
                    <a:pt x="8890" y="0"/>
                  </a:moveTo>
                  <a:lnTo>
                    <a:pt x="0" y="0"/>
                  </a:lnTo>
                  <a:lnTo>
                    <a:pt x="0" y="250190"/>
                  </a:lnTo>
                  <a:lnTo>
                    <a:pt x="0" y="257810"/>
                  </a:lnTo>
                  <a:lnTo>
                    <a:pt x="0" y="270510"/>
                  </a:lnTo>
                  <a:lnTo>
                    <a:pt x="0" y="735330"/>
                  </a:lnTo>
                  <a:lnTo>
                    <a:pt x="8890" y="735330"/>
                  </a:lnTo>
                  <a:lnTo>
                    <a:pt x="8890" y="270510"/>
                  </a:lnTo>
                  <a:lnTo>
                    <a:pt x="7048" y="270510"/>
                  </a:lnTo>
                  <a:lnTo>
                    <a:pt x="7048" y="257810"/>
                  </a:lnTo>
                  <a:lnTo>
                    <a:pt x="7137" y="250190"/>
                  </a:lnTo>
                  <a:lnTo>
                    <a:pt x="8890" y="25019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2D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7090409" y="3387089"/>
              <a:ext cx="8890" cy="735330"/>
            </a:xfrm>
            <a:custGeom>
              <a:avLst/>
              <a:gdLst/>
              <a:ahLst/>
              <a:cxnLst/>
              <a:rect l="l" t="t" r="r" b="b"/>
              <a:pathLst>
                <a:path w="8890" h="735329">
                  <a:moveTo>
                    <a:pt x="8890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8890" y="73533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2F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7084059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1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/>
            <p:cNvSpPr/>
            <p:nvPr/>
          </p:nvSpPr>
          <p:spPr>
            <a:xfrm>
              <a:off x="7076440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716280"/>
                  </a:lnTo>
                  <a:lnTo>
                    <a:pt x="2565" y="716280"/>
                  </a:lnTo>
                  <a:lnTo>
                    <a:pt x="2565" y="735330"/>
                  </a:lnTo>
                  <a:lnTo>
                    <a:pt x="7620" y="735330"/>
                  </a:lnTo>
                  <a:lnTo>
                    <a:pt x="7620" y="71628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4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7068819" y="3387089"/>
              <a:ext cx="8890" cy="721360"/>
            </a:xfrm>
            <a:custGeom>
              <a:avLst/>
              <a:gdLst/>
              <a:ahLst/>
              <a:cxnLst/>
              <a:rect l="l" t="t" r="r" b="b"/>
              <a:pathLst>
                <a:path w="8890" h="721360">
                  <a:moveTo>
                    <a:pt x="8889" y="0"/>
                  </a:moveTo>
                  <a:lnTo>
                    <a:pt x="0" y="0"/>
                  </a:lnTo>
                  <a:lnTo>
                    <a:pt x="0" y="687028"/>
                  </a:lnTo>
                  <a:lnTo>
                    <a:pt x="8889" y="72083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36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/>
            <p:cNvSpPr/>
            <p:nvPr/>
          </p:nvSpPr>
          <p:spPr>
            <a:xfrm>
              <a:off x="7062469" y="3387089"/>
              <a:ext cx="7620" cy="692150"/>
            </a:xfrm>
            <a:custGeom>
              <a:avLst/>
              <a:gdLst/>
              <a:ahLst/>
              <a:cxnLst/>
              <a:rect l="l" t="t" r="r" b="b"/>
              <a:pathLst>
                <a:path w="7620" h="692150">
                  <a:moveTo>
                    <a:pt x="7620" y="0"/>
                  </a:moveTo>
                  <a:lnTo>
                    <a:pt x="0" y="0"/>
                  </a:lnTo>
                  <a:lnTo>
                    <a:pt x="0" y="662877"/>
                  </a:lnTo>
                  <a:lnTo>
                    <a:pt x="7620" y="69185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8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/>
            <p:cNvSpPr/>
            <p:nvPr/>
          </p:nvSpPr>
          <p:spPr>
            <a:xfrm>
              <a:off x="7054850" y="3387089"/>
              <a:ext cx="7620" cy="662940"/>
            </a:xfrm>
            <a:custGeom>
              <a:avLst/>
              <a:gdLst/>
              <a:ahLst/>
              <a:cxnLst/>
              <a:rect l="l" t="t" r="r" b="b"/>
              <a:pathLst>
                <a:path w="7620" h="662939">
                  <a:moveTo>
                    <a:pt x="7620" y="0"/>
                  </a:moveTo>
                  <a:lnTo>
                    <a:pt x="1765" y="0"/>
                  </a:lnTo>
                  <a:lnTo>
                    <a:pt x="1765" y="8890"/>
                  </a:lnTo>
                  <a:lnTo>
                    <a:pt x="0" y="8890"/>
                  </a:lnTo>
                  <a:lnTo>
                    <a:pt x="0" y="633730"/>
                  </a:lnTo>
                  <a:lnTo>
                    <a:pt x="3784" y="633730"/>
                  </a:lnTo>
                  <a:lnTo>
                    <a:pt x="3784" y="662940"/>
                  </a:lnTo>
                  <a:lnTo>
                    <a:pt x="7620" y="662940"/>
                  </a:lnTo>
                  <a:lnTo>
                    <a:pt x="7620" y="633730"/>
                  </a:lnTo>
                  <a:lnTo>
                    <a:pt x="7620" y="889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B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7047229" y="3395402"/>
              <a:ext cx="7620" cy="626110"/>
            </a:xfrm>
            <a:custGeom>
              <a:avLst/>
              <a:gdLst/>
              <a:ahLst/>
              <a:cxnLst/>
              <a:rect l="l" t="t" r="r" b="b"/>
              <a:pathLst>
                <a:path w="7620" h="626110">
                  <a:moveTo>
                    <a:pt x="7620" y="0"/>
                  </a:moveTo>
                  <a:lnTo>
                    <a:pt x="0" y="16625"/>
                  </a:lnTo>
                  <a:lnTo>
                    <a:pt x="0" y="596602"/>
                  </a:lnTo>
                  <a:lnTo>
                    <a:pt x="7620" y="62558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D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/>
            <p:cNvSpPr/>
            <p:nvPr/>
          </p:nvSpPr>
          <p:spPr>
            <a:xfrm>
              <a:off x="7039609" y="3409257"/>
              <a:ext cx="8890" cy="588010"/>
            </a:xfrm>
            <a:custGeom>
              <a:avLst/>
              <a:gdLst/>
              <a:ahLst/>
              <a:cxnLst/>
              <a:rect l="l" t="t" r="r" b="b"/>
              <a:pathLst>
                <a:path w="8890" h="588010">
                  <a:moveTo>
                    <a:pt x="8890" y="0"/>
                  </a:moveTo>
                  <a:lnTo>
                    <a:pt x="0" y="19396"/>
                  </a:lnTo>
                  <a:lnTo>
                    <a:pt x="0" y="553767"/>
                  </a:lnTo>
                  <a:lnTo>
                    <a:pt x="8890" y="587578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3F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/>
            <p:cNvSpPr/>
            <p:nvPr/>
          </p:nvSpPr>
          <p:spPr>
            <a:xfrm>
              <a:off x="7033259" y="3425882"/>
              <a:ext cx="7620" cy="542290"/>
            </a:xfrm>
            <a:custGeom>
              <a:avLst/>
              <a:gdLst/>
              <a:ahLst/>
              <a:cxnLst/>
              <a:rect l="l" t="t" r="r" b="b"/>
              <a:pathLst>
                <a:path w="7620" h="542289">
                  <a:moveTo>
                    <a:pt x="7620" y="0"/>
                  </a:moveTo>
                  <a:lnTo>
                    <a:pt x="0" y="16625"/>
                  </a:lnTo>
                  <a:lnTo>
                    <a:pt x="0" y="512991"/>
                  </a:lnTo>
                  <a:lnTo>
                    <a:pt x="7620" y="541972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2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7025639" y="3442508"/>
              <a:ext cx="7620" cy="496570"/>
            </a:xfrm>
            <a:custGeom>
              <a:avLst/>
              <a:gdLst/>
              <a:ahLst/>
              <a:cxnLst/>
              <a:rect l="l" t="t" r="r" b="b"/>
              <a:pathLst>
                <a:path w="7620" h="496570">
                  <a:moveTo>
                    <a:pt x="7619" y="0"/>
                  </a:moveTo>
                  <a:lnTo>
                    <a:pt x="0" y="16625"/>
                  </a:lnTo>
                  <a:lnTo>
                    <a:pt x="0" y="467384"/>
                  </a:lnTo>
                  <a:lnTo>
                    <a:pt x="7619" y="496365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4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/>
            <p:cNvSpPr/>
            <p:nvPr/>
          </p:nvSpPr>
          <p:spPr>
            <a:xfrm>
              <a:off x="7018019" y="3456362"/>
              <a:ext cx="8890" cy="458470"/>
            </a:xfrm>
            <a:custGeom>
              <a:avLst/>
              <a:gdLst/>
              <a:ahLst/>
              <a:cxnLst/>
              <a:rect l="l" t="t" r="r" b="b"/>
              <a:pathLst>
                <a:path w="8890" h="458470">
                  <a:moveTo>
                    <a:pt x="8889" y="0"/>
                  </a:moveTo>
                  <a:lnTo>
                    <a:pt x="0" y="19396"/>
                  </a:lnTo>
                  <a:lnTo>
                    <a:pt x="0" y="424549"/>
                  </a:lnTo>
                  <a:lnTo>
                    <a:pt x="8889" y="45836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6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7010399" y="3472988"/>
              <a:ext cx="8890" cy="412750"/>
            </a:xfrm>
            <a:custGeom>
              <a:avLst/>
              <a:gdLst/>
              <a:ahLst/>
              <a:cxnLst/>
              <a:rect l="l" t="t" r="r" b="b"/>
              <a:pathLst>
                <a:path w="8890" h="412750">
                  <a:moveTo>
                    <a:pt x="8890" y="0"/>
                  </a:moveTo>
                  <a:lnTo>
                    <a:pt x="0" y="19396"/>
                  </a:lnTo>
                  <a:lnTo>
                    <a:pt x="0" y="378942"/>
                  </a:lnTo>
                  <a:lnTo>
                    <a:pt x="8890" y="412753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9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7004049" y="3489613"/>
              <a:ext cx="7620" cy="367665"/>
            </a:xfrm>
            <a:custGeom>
              <a:avLst/>
              <a:gdLst/>
              <a:ahLst/>
              <a:cxnLst/>
              <a:rect l="l" t="t" r="r" b="b"/>
              <a:pathLst>
                <a:path w="7620" h="367664">
                  <a:moveTo>
                    <a:pt x="7620" y="0"/>
                  </a:moveTo>
                  <a:lnTo>
                    <a:pt x="0" y="16625"/>
                  </a:lnTo>
                  <a:lnTo>
                    <a:pt x="0" y="338166"/>
                  </a:lnTo>
                  <a:lnTo>
                    <a:pt x="7620" y="36714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B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/>
            <p:cNvSpPr/>
            <p:nvPr/>
          </p:nvSpPr>
          <p:spPr>
            <a:xfrm>
              <a:off x="6996429" y="3506238"/>
              <a:ext cx="7620" cy="335280"/>
            </a:xfrm>
            <a:custGeom>
              <a:avLst/>
              <a:gdLst/>
              <a:ahLst/>
              <a:cxnLst/>
              <a:rect l="l" t="t" r="r" b="b"/>
              <a:pathLst>
                <a:path w="7620" h="335279">
                  <a:moveTo>
                    <a:pt x="7620" y="0"/>
                  </a:moveTo>
                  <a:lnTo>
                    <a:pt x="0" y="16625"/>
                  </a:lnTo>
                  <a:lnTo>
                    <a:pt x="0" y="335256"/>
                  </a:lnTo>
                  <a:lnTo>
                    <a:pt x="7620" y="3215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D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6988809" y="3520093"/>
              <a:ext cx="8890" cy="335280"/>
            </a:xfrm>
            <a:custGeom>
              <a:avLst/>
              <a:gdLst/>
              <a:ahLst/>
              <a:cxnLst/>
              <a:rect l="l" t="t" r="r" b="b"/>
              <a:pathLst>
                <a:path w="8890" h="335279">
                  <a:moveTo>
                    <a:pt x="8890" y="0"/>
                  </a:moveTo>
                  <a:lnTo>
                    <a:pt x="0" y="19396"/>
                  </a:lnTo>
                  <a:lnTo>
                    <a:pt x="0" y="335118"/>
                  </a:lnTo>
                  <a:lnTo>
                    <a:pt x="8890" y="319116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F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/>
            <p:cNvSpPr/>
            <p:nvPr/>
          </p:nvSpPr>
          <p:spPr>
            <a:xfrm>
              <a:off x="6982459" y="3536719"/>
              <a:ext cx="7620" cy="330200"/>
            </a:xfrm>
            <a:custGeom>
              <a:avLst/>
              <a:gdLst/>
              <a:ahLst/>
              <a:cxnLst/>
              <a:rect l="l" t="t" r="r" b="b"/>
              <a:pathLst>
                <a:path w="7620" h="330200">
                  <a:moveTo>
                    <a:pt x="7620" y="0"/>
                  </a:moveTo>
                  <a:lnTo>
                    <a:pt x="0" y="16625"/>
                  </a:lnTo>
                  <a:lnTo>
                    <a:pt x="0" y="329922"/>
                  </a:lnTo>
                  <a:lnTo>
                    <a:pt x="7620" y="316206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2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/>
            <p:cNvSpPr/>
            <p:nvPr/>
          </p:nvSpPr>
          <p:spPr>
            <a:xfrm>
              <a:off x="6974839" y="3553344"/>
              <a:ext cx="7620" cy="327025"/>
            </a:xfrm>
            <a:custGeom>
              <a:avLst/>
              <a:gdLst/>
              <a:ahLst/>
              <a:cxnLst/>
              <a:rect l="l" t="t" r="r" b="b"/>
              <a:pathLst>
                <a:path w="7620" h="327025">
                  <a:moveTo>
                    <a:pt x="7619" y="0"/>
                  </a:moveTo>
                  <a:lnTo>
                    <a:pt x="0" y="16625"/>
                  </a:lnTo>
                  <a:lnTo>
                    <a:pt x="0" y="327013"/>
                  </a:lnTo>
                  <a:lnTo>
                    <a:pt x="7619" y="313297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4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/>
            <p:cNvSpPr/>
            <p:nvPr/>
          </p:nvSpPr>
          <p:spPr>
            <a:xfrm>
              <a:off x="6967219" y="3569969"/>
              <a:ext cx="7620" cy="324485"/>
            </a:xfrm>
            <a:custGeom>
              <a:avLst/>
              <a:gdLst/>
              <a:ahLst/>
              <a:cxnLst/>
              <a:rect l="l" t="t" r="r" b="b"/>
              <a:pathLst>
                <a:path w="7620" h="324485">
                  <a:moveTo>
                    <a:pt x="7620" y="0"/>
                  </a:moveTo>
                  <a:lnTo>
                    <a:pt x="0" y="16625"/>
                  </a:lnTo>
                  <a:lnTo>
                    <a:pt x="0" y="324104"/>
                  </a:lnTo>
                  <a:lnTo>
                    <a:pt x="7620" y="31038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6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/>
            <p:cNvSpPr/>
            <p:nvPr/>
          </p:nvSpPr>
          <p:spPr>
            <a:xfrm>
              <a:off x="6960869" y="3583824"/>
              <a:ext cx="7620" cy="321945"/>
            </a:xfrm>
            <a:custGeom>
              <a:avLst/>
              <a:gdLst/>
              <a:ahLst/>
              <a:cxnLst/>
              <a:rect l="l" t="t" r="r" b="b"/>
              <a:pathLst>
                <a:path w="7620" h="321945">
                  <a:moveTo>
                    <a:pt x="7620" y="0"/>
                  </a:moveTo>
                  <a:lnTo>
                    <a:pt x="0" y="16625"/>
                  </a:lnTo>
                  <a:lnTo>
                    <a:pt x="0" y="321679"/>
                  </a:lnTo>
                  <a:lnTo>
                    <a:pt x="7620" y="30796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9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/>
            <p:cNvSpPr/>
            <p:nvPr/>
          </p:nvSpPr>
          <p:spPr>
            <a:xfrm>
              <a:off x="6953249" y="3600449"/>
              <a:ext cx="7620" cy="318770"/>
            </a:xfrm>
            <a:custGeom>
              <a:avLst/>
              <a:gdLst/>
              <a:ahLst/>
              <a:cxnLst/>
              <a:rect l="l" t="t" r="r" b="b"/>
              <a:pathLst>
                <a:path w="7620" h="318770">
                  <a:moveTo>
                    <a:pt x="7620" y="0"/>
                  </a:moveTo>
                  <a:lnTo>
                    <a:pt x="0" y="16625"/>
                  </a:lnTo>
                  <a:lnTo>
                    <a:pt x="0" y="318770"/>
                  </a:lnTo>
                  <a:lnTo>
                    <a:pt x="7620" y="30505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B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/>
            <p:cNvSpPr/>
            <p:nvPr/>
          </p:nvSpPr>
          <p:spPr>
            <a:xfrm>
              <a:off x="6945630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7620" y="508127"/>
                  </a:moveTo>
                  <a:lnTo>
                    <a:pt x="1270" y="52197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521970"/>
                  </a:lnTo>
                  <a:lnTo>
                    <a:pt x="0" y="810260"/>
                  </a:lnTo>
                  <a:lnTo>
                    <a:pt x="0" y="821690"/>
                  </a:lnTo>
                  <a:lnTo>
                    <a:pt x="0" y="1013460"/>
                  </a:lnTo>
                  <a:lnTo>
                    <a:pt x="1270" y="1013460"/>
                  </a:lnTo>
                  <a:lnTo>
                    <a:pt x="1270" y="821690"/>
                  </a:lnTo>
                  <a:lnTo>
                    <a:pt x="4445" y="821690"/>
                  </a:lnTo>
                  <a:lnTo>
                    <a:pt x="4445" y="810260"/>
                  </a:lnTo>
                  <a:lnTo>
                    <a:pt x="7620" y="810260"/>
                  </a:lnTo>
                  <a:lnTo>
                    <a:pt x="7620" y="521970"/>
                  </a:lnTo>
                  <a:lnTo>
                    <a:pt x="7620" y="508127"/>
                  </a:lnTo>
                  <a:close/>
                </a:path>
              </a:pathLst>
            </a:custGeom>
            <a:solidFill>
              <a:srgbClr val="5D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/>
            <p:cNvSpPr/>
            <p:nvPr/>
          </p:nvSpPr>
          <p:spPr>
            <a:xfrm>
              <a:off x="693800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/>
            <p:cNvSpPr/>
            <p:nvPr/>
          </p:nvSpPr>
          <p:spPr>
            <a:xfrm>
              <a:off x="693165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/>
            <p:cNvSpPr/>
            <p:nvPr/>
          </p:nvSpPr>
          <p:spPr>
            <a:xfrm>
              <a:off x="692403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19" y="0"/>
                  </a:lnTo>
                  <a:lnTo>
                    <a:pt x="7619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691641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/>
            <p:cNvSpPr/>
            <p:nvPr/>
          </p:nvSpPr>
          <p:spPr>
            <a:xfrm>
              <a:off x="691006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/>
            <p:cNvSpPr/>
            <p:nvPr/>
          </p:nvSpPr>
          <p:spPr>
            <a:xfrm>
              <a:off x="690244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689482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/>
            <p:cNvSpPr/>
            <p:nvPr/>
          </p:nvSpPr>
          <p:spPr>
            <a:xfrm>
              <a:off x="688720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/>
            <p:cNvSpPr/>
            <p:nvPr/>
          </p:nvSpPr>
          <p:spPr>
            <a:xfrm>
              <a:off x="688085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/>
            <p:cNvSpPr/>
            <p:nvPr/>
          </p:nvSpPr>
          <p:spPr>
            <a:xfrm>
              <a:off x="687323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19" y="0"/>
                  </a:lnTo>
                  <a:lnTo>
                    <a:pt x="7619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/>
            <p:cNvSpPr/>
            <p:nvPr/>
          </p:nvSpPr>
          <p:spPr>
            <a:xfrm>
              <a:off x="686561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/>
            <p:cNvSpPr/>
            <p:nvPr/>
          </p:nvSpPr>
          <p:spPr>
            <a:xfrm>
              <a:off x="6857999" y="3108959"/>
              <a:ext cx="8890" cy="1013460"/>
            </a:xfrm>
            <a:custGeom>
              <a:avLst/>
              <a:gdLst/>
              <a:ahLst/>
              <a:cxnLst/>
              <a:rect l="l" t="t" r="r" b="b"/>
              <a:pathLst>
                <a:path w="8890" h="1013460">
                  <a:moveTo>
                    <a:pt x="0" y="0"/>
                  </a:moveTo>
                  <a:lnTo>
                    <a:pt x="8890" y="0"/>
                  </a:lnTo>
                  <a:lnTo>
                    <a:pt x="889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/>
            <p:cNvSpPr/>
            <p:nvPr/>
          </p:nvSpPr>
          <p:spPr>
            <a:xfrm>
              <a:off x="685164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/>
            <p:cNvSpPr/>
            <p:nvPr/>
          </p:nvSpPr>
          <p:spPr>
            <a:xfrm>
              <a:off x="684402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/>
            <p:cNvSpPr/>
            <p:nvPr/>
          </p:nvSpPr>
          <p:spPr>
            <a:xfrm>
              <a:off x="6836409" y="3108959"/>
              <a:ext cx="8890" cy="1013460"/>
            </a:xfrm>
            <a:custGeom>
              <a:avLst/>
              <a:gdLst/>
              <a:ahLst/>
              <a:cxnLst/>
              <a:rect l="l" t="t" r="r" b="b"/>
              <a:pathLst>
                <a:path w="8890" h="1013460">
                  <a:moveTo>
                    <a:pt x="0" y="0"/>
                  </a:moveTo>
                  <a:lnTo>
                    <a:pt x="8890" y="0"/>
                  </a:lnTo>
                  <a:lnTo>
                    <a:pt x="889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6828789" y="3108959"/>
              <a:ext cx="8890" cy="1013460"/>
            </a:xfrm>
            <a:custGeom>
              <a:avLst/>
              <a:gdLst/>
              <a:ahLst/>
              <a:cxnLst/>
              <a:rect l="l" t="t" r="r" b="b"/>
              <a:pathLst>
                <a:path w="8890" h="1013460">
                  <a:moveTo>
                    <a:pt x="0" y="0"/>
                  </a:moveTo>
                  <a:lnTo>
                    <a:pt x="8889" y="0"/>
                  </a:lnTo>
                  <a:lnTo>
                    <a:pt x="8889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/>
            <p:cNvSpPr/>
            <p:nvPr/>
          </p:nvSpPr>
          <p:spPr>
            <a:xfrm>
              <a:off x="682243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19" y="0"/>
                  </a:lnTo>
                  <a:lnTo>
                    <a:pt x="7619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/>
            <p:cNvSpPr/>
            <p:nvPr/>
          </p:nvSpPr>
          <p:spPr>
            <a:xfrm>
              <a:off x="681481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/>
            <p:cNvSpPr/>
            <p:nvPr/>
          </p:nvSpPr>
          <p:spPr>
            <a:xfrm>
              <a:off x="6807199" y="3108959"/>
              <a:ext cx="8890" cy="1013460"/>
            </a:xfrm>
            <a:custGeom>
              <a:avLst/>
              <a:gdLst/>
              <a:ahLst/>
              <a:cxnLst/>
              <a:rect l="l" t="t" r="r" b="b"/>
              <a:pathLst>
                <a:path w="8890" h="1013460">
                  <a:moveTo>
                    <a:pt x="0" y="0"/>
                  </a:moveTo>
                  <a:lnTo>
                    <a:pt x="8890" y="0"/>
                  </a:lnTo>
                  <a:lnTo>
                    <a:pt x="889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4" name="object 344"/>
            <p:cNvSpPr/>
            <p:nvPr/>
          </p:nvSpPr>
          <p:spPr>
            <a:xfrm>
              <a:off x="6800849" y="3108959"/>
              <a:ext cx="7620" cy="1013460"/>
            </a:xfrm>
            <a:custGeom>
              <a:avLst/>
              <a:gdLst/>
              <a:ahLst/>
              <a:cxnLst/>
              <a:rect l="l" t="t" r="r" b="b"/>
              <a:pathLst>
                <a:path w="7620" h="1013460">
                  <a:moveTo>
                    <a:pt x="0" y="0"/>
                  </a:moveTo>
                  <a:lnTo>
                    <a:pt x="7620" y="0"/>
                  </a:lnTo>
                  <a:lnTo>
                    <a:pt x="7620" y="1013459"/>
                  </a:lnTo>
                  <a:lnTo>
                    <a:pt x="0" y="1013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5" name="object 345"/>
            <p:cNvSpPr/>
            <p:nvPr/>
          </p:nvSpPr>
          <p:spPr>
            <a:xfrm>
              <a:off x="6794499" y="3108959"/>
              <a:ext cx="6350" cy="1013460"/>
            </a:xfrm>
            <a:custGeom>
              <a:avLst/>
              <a:gdLst/>
              <a:ahLst/>
              <a:cxnLst/>
              <a:rect l="l" t="t" r="r" b="b"/>
              <a:pathLst>
                <a:path w="6350" h="1013460">
                  <a:moveTo>
                    <a:pt x="0" y="1013459"/>
                  </a:moveTo>
                  <a:lnTo>
                    <a:pt x="0" y="0"/>
                  </a:lnTo>
                  <a:lnTo>
                    <a:pt x="6350" y="0"/>
                  </a:lnTo>
                  <a:lnTo>
                    <a:pt x="6350" y="1013459"/>
                  </a:lnTo>
                  <a:lnTo>
                    <a:pt x="0" y="1013459"/>
                  </a:lnTo>
                  <a:close/>
                </a:path>
              </a:pathLst>
            </a:custGeom>
            <a:solidFill>
              <a:srgbClr val="8E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/>
            <p:cNvSpPr/>
            <p:nvPr/>
          </p:nvSpPr>
          <p:spPr>
            <a:xfrm>
              <a:off x="6795769" y="3107689"/>
              <a:ext cx="454659" cy="1013460"/>
            </a:xfrm>
            <a:custGeom>
              <a:avLst/>
              <a:gdLst/>
              <a:ahLst/>
              <a:cxnLst/>
              <a:rect l="l" t="t" r="r" b="b"/>
              <a:pathLst>
                <a:path w="454659" h="1013460">
                  <a:moveTo>
                    <a:pt x="0" y="0"/>
                  </a:moveTo>
                  <a:lnTo>
                    <a:pt x="152400" y="0"/>
                  </a:lnTo>
                  <a:lnTo>
                    <a:pt x="152400" y="521970"/>
                  </a:lnTo>
                  <a:lnTo>
                    <a:pt x="262889" y="279400"/>
                  </a:lnTo>
                  <a:lnTo>
                    <a:pt x="447039" y="279400"/>
                  </a:lnTo>
                  <a:lnTo>
                    <a:pt x="307339" y="535940"/>
                  </a:lnTo>
                  <a:lnTo>
                    <a:pt x="454659" y="1013460"/>
                  </a:lnTo>
                  <a:lnTo>
                    <a:pt x="287020" y="1013460"/>
                  </a:lnTo>
                  <a:lnTo>
                    <a:pt x="208279" y="718820"/>
                  </a:lnTo>
                  <a:lnTo>
                    <a:pt x="152400" y="822960"/>
                  </a:lnTo>
                  <a:lnTo>
                    <a:pt x="152400" y="1013460"/>
                  </a:lnTo>
                  <a:lnTo>
                    <a:pt x="0" y="1013460"/>
                  </a:lnTo>
                  <a:lnTo>
                    <a:pt x="0" y="0"/>
                  </a:lnTo>
                  <a:close/>
                </a:path>
              </a:pathLst>
            </a:custGeom>
            <a:ln w="1257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7" name="object 347"/>
          <p:cNvGrpSpPr/>
          <p:nvPr/>
        </p:nvGrpSpPr>
        <p:grpSpPr>
          <a:xfrm>
            <a:off x="7496870" y="3380800"/>
            <a:ext cx="471170" cy="1045210"/>
            <a:chOff x="7496870" y="3380800"/>
            <a:chExt cx="471170" cy="1045210"/>
          </a:xfrm>
        </p:grpSpPr>
        <p:sp>
          <p:nvSpPr>
            <p:cNvPr id="348" name="object 348"/>
            <p:cNvSpPr/>
            <p:nvPr/>
          </p:nvSpPr>
          <p:spPr>
            <a:xfrm>
              <a:off x="7955279" y="3387089"/>
              <a:ext cx="7620" cy="38735"/>
            </a:xfrm>
            <a:custGeom>
              <a:avLst/>
              <a:gdLst/>
              <a:ahLst/>
              <a:cxnLst/>
              <a:rect l="l" t="t" r="r" b="b"/>
              <a:pathLst>
                <a:path w="7620" h="38735">
                  <a:moveTo>
                    <a:pt x="7620" y="0"/>
                  </a:moveTo>
                  <a:lnTo>
                    <a:pt x="0" y="0"/>
                  </a:lnTo>
                  <a:lnTo>
                    <a:pt x="0" y="3859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/>
            <p:cNvSpPr/>
            <p:nvPr/>
          </p:nvSpPr>
          <p:spPr>
            <a:xfrm>
              <a:off x="7947659" y="3387089"/>
              <a:ext cx="7620" cy="77470"/>
            </a:xfrm>
            <a:custGeom>
              <a:avLst/>
              <a:gdLst/>
              <a:ahLst/>
              <a:cxnLst/>
              <a:rect l="l" t="t" r="r" b="b"/>
              <a:pathLst>
                <a:path w="7620" h="77470">
                  <a:moveTo>
                    <a:pt x="7620" y="0"/>
                  </a:moveTo>
                  <a:lnTo>
                    <a:pt x="0" y="0"/>
                  </a:lnTo>
                  <a:lnTo>
                    <a:pt x="0" y="77199"/>
                  </a:lnTo>
                  <a:lnTo>
                    <a:pt x="7620" y="3859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1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/>
            <p:cNvSpPr/>
            <p:nvPr/>
          </p:nvSpPr>
          <p:spPr>
            <a:xfrm>
              <a:off x="7940039" y="3387089"/>
              <a:ext cx="8890" cy="116205"/>
            </a:xfrm>
            <a:custGeom>
              <a:avLst/>
              <a:gdLst/>
              <a:ahLst/>
              <a:cxnLst/>
              <a:rect l="l" t="t" r="r" b="b"/>
              <a:pathLst>
                <a:path w="8890" h="116204">
                  <a:moveTo>
                    <a:pt x="8889" y="0"/>
                  </a:moveTo>
                  <a:lnTo>
                    <a:pt x="0" y="0"/>
                  </a:lnTo>
                  <a:lnTo>
                    <a:pt x="0" y="115799"/>
                  </a:lnTo>
                  <a:lnTo>
                    <a:pt x="8889" y="70766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03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/>
            <p:cNvSpPr/>
            <p:nvPr/>
          </p:nvSpPr>
          <p:spPr>
            <a:xfrm>
              <a:off x="7933689" y="3387089"/>
              <a:ext cx="7620" cy="148590"/>
            </a:xfrm>
            <a:custGeom>
              <a:avLst/>
              <a:gdLst/>
              <a:ahLst/>
              <a:cxnLst/>
              <a:rect l="l" t="t" r="r" b="b"/>
              <a:pathLst>
                <a:path w="7620" h="148589">
                  <a:moveTo>
                    <a:pt x="7619" y="0"/>
                  </a:moveTo>
                  <a:lnTo>
                    <a:pt x="0" y="0"/>
                  </a:lnTo>
                  <a:lnTo>
                    <a:pt x="0" y="147965"/>
                  </a:lnTo>
                  <a:lnTo>
                    <a:pt x="7619" y="109365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5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/>
            <p:cNvSpPr/>
            <p:nvPr/>
          </p:nvSpPr>
          <p:spPr>
            <a:xfrm>
              <a:off x="7926069" y="3387089"/>
              <a:ext cx="7620" cy="186690"/>
            </a:xfrm>
            <a:custGeom>
              <a:avLst/>
              <a:gdLst/>
              <a:ahLst/>
              <a:cxnLst/>
              <a:rect l="l" t="t" r="r" b="b"/>
              <a:pathLst>
                <a:path w="7620" h="186689">
                  <a:moveTo>
                    <a:pt x="7620" y="0"/>
                  </a:moveTo>
                  <a:lnTo>
                    <a:pt x="0" y="0"/>
                  </a:lnTo>
                  <a:lnTo>
                    <a:pt x="0" y="186565"/>
                  </a:lnTo>
                  <a:lnTo>
                    <a:pt x="7620" y="147965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8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/>
            <p:cNvSpPr/>
            <p:nvPr/>
          </p:nvSpPr>
          <p:spPr>
            <a:xfrm>
              <a:off x="7918450" y="3387089"/>
              <a:ext cx="8890" cy="225425"/>
            </a:xfrm>
            <a:custGeom>
              <a:avLst/>
              <a:gdLst/>
              <a:ahLst/>
              <a:cxnLst/>
              <a:rect l="l" t="t" r="r" b="b"/>
              <a:pathLst>
                <a:path w="8890" h="225425">
                  <a:moveTo>
                    <a:pt x="8890" y="0"/>
                  </a:moveTo>
                  <a:lnTo>
                    <a:pt x="0" y="0"/>
                  </a:lnTo>
                  <a:lnTo>
                    <a:pt x="0" y="225164"/>
                  </a:lnTo>
                  <a:lnTo>
                    <a:pt x="8890" y="180131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A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/>
            <p:cNvSpPr/>
            <p:nvPr/>
          </p:nvSpPr>
          <p:spPr>
            <a:xfrm>
              <a:off x="7912100" y="3387089"/>
              <a:ext cx="7620" cy="257810"/>
            </a:xfrm>
            <a:custGeom>
              <a:avLst/>
              <a:gdLst/>
              <a:ahLst/>
              <a:cxnLst/>
              <a:rect l="l" t="t" r="r" b="b"/>
              <a:pathLst>
                <a:path w="7620" h="257810">
                  <a:moveTo>
                    <a:pt x="7620" y="0"/>
                  </a:moveTo>
                  <a:lnTo>
                    <a:pt x="0" y="0"/>
                  </a:lnTo>
                  <a:lnTo>
                    <a:pt x="0" y="257331"/>
                  </a:lnTo>
                  <a:lnTo>
                    <a:pt x="7620" y="218731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C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/>
            <p:cNvSpPr/>
            <p:nvPr/>
          </p:nvSpPr>
          <p:spPr>
            <a:xfrm>
              <a:off x="7904479" y="3387089"/>
              <a:ext cx="7620" cy="296545"/>
            </a:xfrm>
            <a:custGeom>
              <a:avLst/>
              <a:gdLst/>
              <a:ahLst/>
              <a:cxnLst/>
              <a:rect l="l" t="t" r="r" b="b"/>
              <a:pathLst>
                <a:path w="7620" h="296545">
                  <a:moveTo>
                    <a:pt x="7620" y="0"/>
                  </a:moveTo>
                  <a:lnTo>
                    <a:pt x="0" y="0"/>
                  </a:lnTo>
                  <a:lnTo>
                    <a:pt x="0" y="295930"/>
                  </a:lnTo>
                  <a:lnTo>
                    <a:pt x="7620" y="257331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E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/>
            <p:cNvSpPr/>
            <p:nvPr/>
          </p:nvSpPr>
          <p:spPr>
            <a:xfrm>
              <a:off x="7896859" y="3387089"/>
              <a:ext cx="8890" cy="334645"/>
            </a:xfrm>
            <a:custGeom>
              <a:avLst/>
              <a:gdLst/>
              <a:ahLst/>
              <a:cxnLst/>
              <a:rect l="l" t="t" r="r" b="b"/>
              <a:pathLst>
                <a:path w="8890" h="334645">
                  <a:moveTo>
                    <a:pt x="8890" y="0"/>
                  </a:moveTo>
                  <a:lnTo>
                    <a:pt x="0" y="0"/>
                  </a:lnTo>
                  <a:lnTo>
                    <a:pt x="0" y="334530"/>
                  </a:lnTo>
                  <a:lnTo>
                    <a:pt x="8890" y="289497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11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/>
            <p:cNvSpPr/>
            <p:nvPr/>
          </p:nvSpPr>
          <p:spPr>
            <a:xfrm>
              <a:off x="7890509" y="3387089"/>
              <a:ext cx="7620" cy="367030"/>
            </a:xfrm>
            <a:custGeom>
              <a:avLst/>
              <a:gdLst/>
              <a:ahLst/>
              <a:cxnLst/>
              <a:rect l="l" t="t" r="r" b="b"/>
              <a:pathLst>
                <a:path w="7620" h="367029">
                  <a:moveTo>
                    <a:pt x="7620" y="0"/>
                  </a:moveTo>
                  <a:lnTo>
                    <a:pt x="0" y="0"/>
                  </a:lnTo>
                  <a:lnTo>
                    <a:pt x="0" y="366696"/>
                  </a:lnTo>
                  <a:lnTo>
                    <a:pt x="7620" y="32809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3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/>
            <p:cNvSpPr/>
            <p:nvPr/>
          </p:nvSpPr>
          <p:spPr>
            <a:xfrm>
              <a:off x="7882889" y="3387089"/>
              <a:ext cx="7620" cy="405765"/>
            </a:xfrm>
            <a:custGeom>
              <a:avLst/>
              <a:gdLst/>
              <a:ahLst/>
              <a:cxnLst/>
              <a:rect l="l" t="t" r="r" b="b"/>
              <a:pathLst>
                <a:path w="7620" h="405764">
                  <a:moveTo>
                    <a:pt x="7619" y="0"/>
                  </a:moveTo>
                  <a:lnTo>
                    <a:pt x="0" y="0"/>
                  </a:lnTo>
                  <a:lnTo>
                    <a:pt x="0" y="405296"/>
                  </a:lnTo>
                  <a:lnTo>
                    <a:pt x="7619" y="366696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5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/>
            <p:cNvSpPr/>
            <p:nvPr/>
          </p:nvSpPr>
          <p:spPr>
            <a:xfrm>
              <a:off x="7875269" y="3387089"/>
              <a:ext cx="8890" cy="444500"/>
            </a:xfrm>
            <a:custGeom>
              <a:avLst/>
              <a:gdLst/>
              <a:ahLst/>
              <a:cxnLst/>
              <a:rect l="l" t="t" r="r" b="b"/>
              <a:pathLst>
                <a:path w="8890" h="444500">
                  <a:moveTo>
                    <a:pt x="8889" y="0"/>
                  </a:moveTo>
                  <a:lnTo>
                    <a:pt x="0" y="0"/>
                  </a:lnTo>
                  <a:lnTo>
                    <a:pt x="0" y="443896"/>
                  </a:lnTo>
                  <a:lnTo>
                    <a:pt x="8889" y="398863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18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/>
            <p:cNvSpPr/>
            <p:nvPr/>
          </p:nvSpPr>
          <p:spPr>
            <a:xfrm>
              <a:off x="7868919" y="338708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062"/>
                  </a:lnTo>
                  <a:lnTo>
                    <a:pt x="7620" y="437462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A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/>
            <p:cNvSpPr/>
            <p:nvPr/>
          </p:nvSpPr>
          <p:spPr>
            <a:xfrm>
              <a:off x="7861299" y="3387089"/>
              <a:ext cx="7620" cy="514984"/>
            </a:xfrm>
            <a:custGeom>
              <a:avLst/>
              <a:gdLst/>
              <a:ahLst/>
              <a:cxnLst/>
              <a:rect l="l" t="t" r="r" b="b"/>
              <a:pathLst>
                <a:path w="7620" h="514985">
                  <a:moveTo>
                    <a:pt x="7620" y="0"/>
                  </a:moveTo>
                  <a:lnTo>
                    <a:pt x="0" y="0"/>
                  </a:lnTo>
                  <a:lnTo>
                    <a:pt x="0" y="514662"/>
                  </a:lnTo>
                  <a:lnTo>
                    <a:pt x="7620" y="476062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C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/>
            <p:cNvSpPr/>
            <p:nvPr/>
          </p:nvSpPr>
          <p:spPr>
            <a:xfrm>
              <a:off x="7853679" y="3387089"/>
              <a:ext cx="8890" cy="553720"/>
            </a:xfrm>
            <a:custGeom>
              <a:avLst/>
              <a:gdLst/>
              <a:ahLst/>
              <a:cxnLst/>
              <a:rect l="l" t="t" r="r" b="b"/>
              <a:pathLst>
                <a:path w="8890" h="553720">
                  <a:moveTo>
                    <a:pt x="8890" y="0"/>
                  </a:moveTo>
                  <a:lnTo>
                    <a:pt x="0" y="0"/>
                  </a:lnTo>
                  <a:lnTo>
                    <a:pt x="0" y="553261"/>
                  </a:lnTo>
                  <a:lnTo>
                    <a:pt x="8890" y="50822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1E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/>
            <p:cNvSpPr/>
            <p:nvPr/>
          </p:nvSpPr>
          <p:spPr>
            <a:xfrm>
              <a:off x="7847329" y="3387089"/>
              <a:ext cx="7620" cy="585470"/>
            </a:xfrm>
            <a:custGeom>
              <a:avLst/>
              <a:gdLst/>
              <a:ahLst/>
              <a:cxnLst/>
              <a:rect l="l" t="t" r="r" b="b"/>
              <a:pathLst>
                <a:path w="7620" h="585470">
                  <a:moveTo>
                    <a:pt x="7620" y="0"/>
                  </a:moveTo>
                  <a:lnTo>
                    <a:pt x="0" y="0"/>
                  </a:lnTo>
                  <a:lnTo>
                    <a:pt x="0" y="585428"/>
                  </a:lnTo>
                  <a:lnTo>
                    <a:pt x="7620" y="54682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1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/>
            <p:cNvSpPr/>
            <p:nvPr/>
          </p:nvSpPr>
          <p:spPr>
            <a:xfrm>
              <a:off x="7839709" y="3387089"/>
              <a:ext cx="7620" cy="624205"/>
            </a:xfrm>
            <a:custGeom>
              <a:avLst/>
              <a:gdLst/>
              <a:ahLst/>
              <a:cxnLst/>
              <a:rect l="l" t="t" r="r" b="b"/>
              <a:pathLst>
                <a:path w="7620" h="624204">
                  <a:moveTo>
                    <a:pt x="7620" y="0"/>
                  </a:moveTo>
                  <a:lnTo>
                    <a:pt x="0" y="0"/>
                  </a:lnTo>
                  <a:lnTo>
                    <a:pt x="0" y="624028"/>
                  </a:lnTo>
                  <a:lnTo>
                    <a:pt x="7620" y="58542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3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" name="object 365"/>
            <p:cNvSpPr/>
            <p:nvPr/>
          </p:nvSpPr>
          <p:spPr>
            <a:xfrm>
              <a:off x="7832089" y="3387089"/>
              <a:ext cx="8890" cy="662940"/>
            </a:xfrm>
            <a:custGeom>
              <a:avLst/>
              <a:gdLst/>
              <a:ahLst/>
              <a:cxnLst/>
              <a:rect l="l" t="t" r="r" b="b"/>
              <a:pathLst>
                <a:path w="8890" h="662939">
                  <a:moveTo>
                    <a:pt x="8889" y="0"/>
                  </a:moveTo>
                  <a:lnTo>
                    <a:pt x="0" y="0"/>
                  </a:lnTo>
                  <a:lnTo>
                    <a:pt x="0" y="662627"/>
                  </a:lnTo>
                  <a:lnTo>
                    <a:pt x="8889" y="617594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25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/>
            <p:cNvSpPr/>
            <p:nvPr/>
          </p:nvSpPr>
          <p:spPr>
            <a:xfrm>
              <a:off x="7825739" y="3387089"/>
              <a:ext cx="7620" cy="695325"/>
            </a:xfrm>
            <a:custGeom>
              <a:avLst/>
              <a:gdLst/>
              <a:ahLst/>
              <a:cxnLst/>
              <a:rect l="l" t="t" r="r" b="b"/>
              <a:pathLst>
                <a:path w="7620" h="695325">
                  <a:moveTo>
                    <a:pt x="7619" y="0"/>
                  </a:moveTo>
                  <a:lnTo>
                    <a:pt x="0" y="0"/>
                  </a:lnTo>
                  <a:lnTo>
                    <a:pt x="0" y="694794"/>
                  </a:lnTo>
                  <a:lnTo>
                    <a:pt x="7619" y="656194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7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/>
            <p:cNvSpPr/>
            <p:nvPr/>
          </p:nvSpPr>
          <p:spPr>
            <a:xfrm>
              <a:off x="7818119" y="3387089"/>
              <a:ext cx="7620" cy="733425"/>
            </a:xfrm>
            <a:custGeom>
              <a:avLst/>
              <a:gdLst/>
              <a:ahLst/>
              <a:cxnLst/>
              <a:rect l="l" t="t" r="r" b="b"/>
              <a:pathLst>
                <a:path w="7620" h="733425">
                  <a:moveTo>
                    <a:pt x="7620" y="0"/>
                  </a:moveTo>
                  <a:lnTo>
                    <a:pt x="0" y="0"/>
                  </a:lnTo>
                  <a:lnTo>
                    <a:pt x="0" y="733393"/>
                  </a:lnTo>
                  <a:lnTo>
                    <a:pt x="7620" y="69479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A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/>
            <p:cNvSpPr/>
            <p:nvPr/>
          </p:nvSpPr>
          <p:spPr>
            <a:xfrm>
              <a:off x="7810500" y="3387089"/>
              <a:ext cx="8890" cy="772160"/>
            </a:xfrm>
            <a:custGeom>
              <a:avLst/>
              <a:gdLst/>
              <a:ahLst/>
              <a:cxnLst/>
              <a:rect l="l" t="t" r="r" b="b"/>
              <a:pathLst>
                <a:path w="8890" h="772160">
                  <a:moveTo>
                    <a:pt x="8890" y="0"/>
                  </a:moveTo>
                  <a:lnTo>
                    <a:pt x="1892" y="0"/>
                  </a:lnTo>
                  <a:lnTo>
                    <a:pt x="1892" y="25400"/>
                  </a:lnTo>
                  <a:lnTo>
                    <a:pt x="0" y="25400"/>
                  </a:lnTo>
                  <a:lnTo>
                    <a:pt x="0" y="726440"/>
                  </a:lnTo>
                  <a:lnTo>
                    <a:pt x="0" y="772160"/>
                  </a:lnTo>
                  <a:lnTo>
                    <a:pt x="4470" y="772160"/>
                  </a:lnTo>
                  <a:lnTo>
                    <a:pt x="4470" y="726440"/>
                  </a:lnTo>
                  <a:lnTo>
                    <a:pt x="8890" y="726440"/>
                  </a:lnTo>
                  <a:lnTo>
                    <a:pt x="8890" y="2540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2C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/>
            <p:cNvSpPr/>
            <p:nvPr/>
          </p:nvSpPr>
          <p:spPr>
            <a:xfrm>
              <a:off x="7804150" y="3403599"/>
              <a:ext cx="7620" cy="784860"/>
            </a:xfrm>
            <a:custGeom>
              <a:avLst/>
              <a:gdLst/>
              <a:ahLst/>
              <a:cxnLst/>
              <a:rect l="l" t="t" r="r" b="b"/>
              <a:pathLst>
                <a:path w="7620" h="784860">
                  <a:moveTo>
                    <a:pt x="7620" y="0"/>
                  </a:moveTo>
                  <a:lnTo>
                    <a:pt x="3835" y="0"/>
                  </a:lnTo>
                  <a:lnTo>
                    <a:pt x="3835" y="50800"/>
                  </a:lnTo>
                  <a:lnTo>
                    <a:pt x="0" y="50800"/>
                  </a:lnTo>
                  <a:lnTo>
                    <a:pt x="0" y="749300"/>
                  </a:lnTo>
                  <a:lnTo>
                    <a:pt x="0" y="768350"/>
                  </a:lnTo>
                  <a:lnTo>
                    <a:pt x="0" y="784860"/>
                  </a:lnTo>
                  <a:lnTo>
                    <a:pt x="1828" y="784860"/>
                  </a:lnTo>
                  <a:lnTo>
                    <a:pt x="1828" y="768350"/>
                  </a:lnTo>
                  <a:lnTo>
                    <a:pt x="5689" y="768350"/>
                  </a:lnTo>
                  <a:lnTo>
                    <a:pt x="5689" y="749300"/>
                  </a:lnTo>
                  <a:lnTo>
                    <a:pt x="7620" y="749300"/>
                  </a:lnTo>
                  <a:lnTo>
                    <a:pt x="7620" y="5080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E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/>
            <p:cNvSpPr/>
            <p:nvPr/>
          </p:nvSpPr>
          <p:spPr>
            <a:xfrm>
              <a:off x="7796530" y="3454399"/>
              <a:ext cx="7620" cy="767080"/>
            </a:xfrm>
            <a:custGeom>
              <a:avLst/>
              <a:gdLst/>
              <a:ahLst/>
              <a:cxnLst/>
              <a:rect l="l" t="t" r="r" b="b"/>
              <a:pathLst>
                <a:path w="7620" h="767079">
                  <a:moveTo>
                    <a:pt x="7620" y="0"/>
                  </a:moveTo>
                  <a:lnTo>
                    <a:pt x="3810" y="0"/>
                  </a:lnTo>
                  <a:lnTo>
                    <a:pt x="3810" y="50800"/>
                  </a:lnTo>
                  <a:lnTo>
                    <a:pt x="0" y="50800"/>
                  </a:lnTo>
                  <a:lnTo>
                    <a:pt x="0" y="734060"/>
                  </a:lnTo>
                  <a:lnTo>
                    <a:pt x="0" y="749300"/>
                  </a:lnTo>
                  <a:lnTo>
                    <a:pt x="0" y="767080"/>
                  </a:lnTo>
                  <a:lnTo>
                    <a:pt x="1866" y="767080"/>
                  </a:lnTo>
                  <a:lnTo>
                    <a:pt x="1866" y="749300"/>
                  </a:lnTo>
                  <a:lnTo>
                    <a:pt x="5638" y="749300"/>
                  </a:lnTo>
                  <a:lnTo>
                    <a:pt x="5638" y="734060"/>
                  </a:lnTo>
                  <a:lnTo>
                    <a:pt x="7620" y="734060"/>
                  </a:lnTo>
                  <a:lnTo>
                    <a:pt x="7620" y="5080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1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1" name="object 371"/>
            <p:cNvSpPr/>
            <p:nvPr/>
          </p:nvSpPr>
          <p:spPr>
            <a:xfrm>
              <a:off x="7788910" y="3496309"/>
              <a:ext cx="8890" cy="759460"/>
            </a:xfrm>
            <a:custGeom>
              <a:avLst/>
              <a:gdLst/>
              <a:ahLst/>
              <a:cxnLst/>
              <a:rect l="l" t="t" r="r" b="b"/>
              <a:pathLst>
                <a:path w="8890" h="759460">
                  <a:moveTo>
                    <a:pt x="8890" y="0"/>
                  </a:moveTo>
                  <a:lnTo>
                    <a:pt x="4445" y="0"/>
                  </a:lnTo>
                  <a:lnTo>
                    <a:pt x="4445" y="59690"/>
                  </a:lnTo>
                  <a:lnTo>
                    <a:pt x="0" y="59690"/>
                  </a:lnTo>
                  <a:lnTo>
                    <a:pt x="0" y="718820"/>
                  </a:lnTo>
                  <a:lnTo>
                    <a:pt x="0" y="736600"/>
                  </a:lnTo>
                  <a:lnTo>
                    <a:pt x="0" y="759460"/>
                  </a:lnTo>
                  <a:lnTo>
                    <a:pt x="2476" y="759460"/>
                  </a:lnTo>
                  <a:lnTo>
                    <a:pt x="2476" y="736600"/>
                  </a:lnTo>
                  <a:lnTo>
                    <a:pt x="7010" y="736600"/>
                  </a:lnTo>
                  <a:lnTo>
                    <a:pt x="7010" y="718820"/>
                  </a:lnTo>
                  <a:lnTo>
                    <a:pt x="8890" y="718820"/>
                  </a:lnTo>
                  <a:lnTo>
                    <a:pt x="8890" y="5969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33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/>
            <p:cNvSpPr/>
            <p:nvPr/>
          </p:nvSpPr>
          <p:spPr>
            <a:xfrm>
              <a:off x="7782560" y="3547109"/>
              <a:ext cx="7620" cy="732790"/>
            </a:xfrm>
            <a:custGeom>
              <a:avLst/>
              <a:gdLst/>
              <a:ahLst/>
              <a:cxnLst/>
              <a:rect l="l" t="t" r="r" b="b"/>
              <a:pathLst>
                <a:path w="7620" h="732789">
                  <a:moveTo>
                    <a:pt x="7620" y="0"/>
                  </a:moveTo>
                  <a:lnTo>
                    <a:pt x="3810" y="0"/>
                  </a:lnTo>
                  <a:lnTo>
                    <a:pt x="3810" y="50800"/>
                  </a:lnTo>
                  <a:lnTo>
                    <a:pt x="0" y="50800"/>
                  </a:lnTo>
                  <a:lnTo>
                    <a:pt x="0" y="702310"/>
                  </a:lnTo>
                  <a:lnTo>
                    <a:pt x="0" y="713740"/>
                  </a:lnTo>
                  <a:lnTo>
                    <a:pt x="0" y="732790"/>
                  </a:lnTo>
                  <a:lnTo>
                    <a:pt x="2565" y="732790"/>
                  </a:lnTo>
                  <a:lnTo>
                    <a:pt x="2565" y="713740"/>
                  </a:lnTo>
                  <a:lnTo>
                    <a:pt x="6375" y="713740"/>
                  </a:lnTo>
                  <a:lnTo>
                    <a:pt x="6375" y="702310"/>
                  </a:lnTo>
                  <a:lnTo>
                    <a:pt x="7620" y="702310"/>
                  </a:lnTo>
                  <a:lnTo>
                    <a:pt x="7620" y="5080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5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/>
            <p:cNvSpPr/>
            <p:nvPr/>
          </p:nvSpPr>
          <p:spPr>
            <a:xfrm>
              <a:off x="7774940" y="3597909"/>
              <a:ext cx="7620" cy="703580"/>
            </a:xfrm>
            <a:custGeom>
              <a:avLst/>
              <a:gdLst/>
              <a:ahLst/>
              <a:cxnLst/>
              <a:rect l="l" t="t" r="r" b="b"/>
              <a:pathLst>
                <a:path w="7620" h="703579">
                  <a:moveTo>
                    <a:pt x="7620" y="0"/>
                  </a:moveTo>
                  <a:lnTo>
                    <a:pt x="3771" y="0"/>
                  </a:lnTo>
                  <a:lnTo>
                    <a:pt x="3771" y="50800"/>
                  </a:lnTo>
                  <a:lnTo>
                    <a:pt x="0" y="50800"/>
                  </a:lnTo>
                  <a:lnTo>
                    <a:pt x="0" y="681990"/>
                  </a:lnTo>
                  <a:lnTo>
                    <a:pt x="0" y="687070"/>
                  </a:lnTo>
                  <a:lnTo>
                    <a:pt x="0" y="703580"/>
                  </a:lnTo>
                  <a:lnTo>
                    <a:pt x="3251" y="703580"/>
                  </a:lnTo>
                  <a:lnTo>
                    <a:pt x="3251" y="687070"/>
                  </a:lnTo>
                  <a:lnTo>
                    <a:pt x="7010" y="687070"/>
                  </a:lnTo>
                  <a:lnTo>
                    <a:pt x="7010" y="681990"/>
                  </a:lnTo>
                  <a:lnTo>
                    <a:pt x="7620" y="681990"/>
                  </a:lnTo>
                  <a:lnTo>
                    <a:pt x="7620" y="5080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7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4" name="object 374"/>
            <p:cNvSpPr/>
            <p:nvPr/>
          </p:nvSpPr>
          <p:spPr>
            <a:xfrm>
              <a:off x="7767320" y="3639819"/>
              <a:ext cx="8890" cy="684530"/>
            </a:xfrm>
            <a:custGeom>
              <a:avLst/>
              <a:gdLst/>
              <a:ahLst/>
              <a:cxnLst/>
              <a:rect l="l" t="t" r="r" b="b"/>
              <a:pathLst>
                <a:path w="8890" h="684529">
                  <a:moveTo>
                    <a:pt x="8890" y="0"/>
                  </a:moveTo>
                  <a:lnTo>
                    <a:pt x="4419" y="0"/>
                  </a:lnTo>
                  <a:lnTo>
                    <a:pt x="4419" y="59690"/>
                  </a:lnTo>
                  <a:lnTo>
                    <a:pt x="0" y="59690"/>
                  </a:lnTo>
                  <a:lnTo>
                    <a:pt x="0" y="659130"/>
                  </a:lnTo>
                  <a:lnTo>
                    <a:pt x="0" y="665480"/>
                  </a:lnTo>
                  <a:lnTo>
                    <a:pt x="0" y="684530"/>
                  </a:lnTo>
                  <a:lnTo>
                    <a:pt x="3175" y="684530"/>
                  </a:lnTo>
                  <a:lnTo>
                    <a:pt x="3175" y="665480"/>
                  </a:lnTo>
                  <a:lnTo>
                    <a:pt x="7531" y="665480"/>
                  </a:lnTo>
                  <a:lnTo>
                    <a:pt x="7531" y="659130"/>
                  </a:lnTo>
                  <a:lnTo>
                    <a:pt x="8890" y="659130"/>
                  </a:lnTo>
                  <a:lnTo>
                    <a:pt x="8890" y="5969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3A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5" name="object 375"/>
            <p:cNvSpPr/>
            <p:nvPr/>
          </p:nvSpPr>
          <p:spPr>
            <a:xfrm>
              <a:off x="7760970" y="3690619"/>
              <a:ext cx="7620" cy="648970"/>
            </a:xfrm>
            <a:custGeom>
              <a:avLst/>
              <a:gdLst/>
              <a:ahLst/>
              <a:cxnLst/>
              <a:rect l="l" t="t" r="r" b="b"/>
              <a:pathLst>
                <a:path w="7620" h="648970">
                  <a:moveTo>
                    <a:pt x="7620" y="0"/>
                  </a:moveTo>
                  <a:lnTo>
                    <a:pt x="3784" y="0"/>
                  </a:lnTo>
                  <a:lnTo>
                    <a:pt x="3784" y="50800"/>
                  </a:lnTo>
                  <a:lnTo>
                    <a:pt x="0" y="50800"/>
                  </a:lnTo>
                  <a:lnTo>
                    <a:pt x="0" y="629920"/>
                  </a:lnTo>
                  <a:lnTo>
                    <a:pt x="0" y="633730"/>
                  </a:lnTo>
                  <a:lnTo>
                    <a:pt x="0" y="648970"/>
                  </a:lnTo>
                  <a:lnTo>
                    <a:pt x="3175" y="648970"/>
                  </a:lnTo>
                  <a:lnTo>
                    <a:pt x="3175" y="633730"/>
                  </a:lnTo>
                  <a:lnTo>
                    <a:pt x="6985" y="633730"/>
                  </a:lnTo>
                  <a:lnTo>
                    <a:pt x="6985" y="629920"/>
                  </a:lnTo>
                  <a:lnTo>
                    <a:pt x="7620" y="629920"/>
                  </a:lnTo>
                  <a:lnTo>
                    <a:pt x="7620" y="5080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C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/>
            <p:cNvSpPr/>
            <p:nvPr/>
          </p:nvSpPr>
          <p:spPr>
            <a:xfrm>
              <a:off x="7753350" y="3741419"/>
              <a:ext cx="7620" cy="612140"/>
            </a:xfrm>
            <a:custGeom>
              <a:avLst/>
              <a:gdLst/>
              <a:ahLst/>
              <a:cxnLst/>
              <a:rect l="l" t="t" r="r" b="b"/>
              <a:pathLst>
                <a:path w="7620" h="612139">
                  <a:moveTo>
                    <a:pt x="7620" y="0"/>
                  </a:moveTo>
                  <a:lnTo>
                    <a:pt x="3746" y="0"/>
                  </a:lnTo>
                  <a:lnTo>
                    <a:pt x="3746" y="50800"/>
                  </a:lnTo>
                  <a:lnTo>
                    <a:pt x="0" y="50800"/>
                  </a:lnTo>
                  <a:lnTo>
                    <a:pt x="0" y="598170"/>
                  </a:lnTo>
                  <a:lnTo>
                    <a:pt x="0" y="605790"/>
                  </a:lnTo>
                  <a:lnTo>
                    <a:pt x="0" y="612140"/>
                  </a:lnTo>
                  <a:lnTo>
                    <a:pt x="1905" y="612140"/>
                  </a:lnTo>
                  <a:lnTo>
                    <a:pt x="1905" y="605790"/>
                  </a:lnTo>
                  <a:lnTo>
                    <a:pt x="5715" y="605790"/>
                  </a:lnTo>
                  <a:lnTo>
                    <a:pt x="5715" y="598170"/>
                  </a:lnTo>
                  <a:lnTo>
                    <a:pt x="7620" y="598170"/>
                  </a:lnTo>
                  <a:lnTo>
                    <a:pt x="7620" y="5080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E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7" name="object 377"/>
            <p:cNvSpPr/>
            <p:nvPr/>
          </p:nvSpPr>
          <p:spPr>
            <a:xfrm>
              <a:off x="7745730" y="3783329"/>
              <a:ext cx="8890" cy="581660"/>
            </a:xfrm>
            <a:custGeom>
              <a:avLst/>
              <a:gdLst/>
              <a:ahLst/>
              <a:cxnLst/>
              <a:rect l="l" t="t" r="r" b="b"/>
              <a:pathLst>
                <a:path w="8890" h="581660">
                  <a:moveTo>
                    <a:pt x="8890" y="0"/>
                  </a:moveTo>
                  <a:lnTo>
                    <a:pt x="4483" y="0"/>
                  </a:lnTo>
                  <a:lnTo>
                    <a:pt x="4483" y="58420"/>
                  </a:lnTo>
                  <a:lnTo>
                    <a:pt x="0" y="58420"/>
                  </a:lnTo>
                  <a:lnTo>
                    <a:pt x="0" y="567690"/>
                  </a:lnTo>
                  <a:lnTo>
                    <a:pt x="0" y="570230"/>
                  </a:lnTo>
                  <a:lnTo>
                    <a:pt x="0" y="581660"/>
                  </a:lnTo>
                  <a:lnTo>
                    <a:pt x="3810" y="581660"/>
                  </a:lnTo>
                  <a:lnTo>
                    <a:pt x="3810" y="570230"/>
                  </a:lnTo>
                  <a:lnTo>
                    <a:pt x="8382" y="570230"/>
                  </a:lnTo>
                  <a:lnTo>
                    <a:pt x="8382" y="567690"/>
                  </a:lnTo>
                  <a:lnTo>
                    <a:pt x="8890" y="567690"/>
                  </a:lnTo>
                  <a:lnTo>
                    <a:pt x="8890" y="5842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1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8" name="object 378"/>
            <p:cNvSpPr/>
            <p:nvPr/>
          </p:nvSpPr>
          <p:spPr>
            <a:xfrm>
              <a:off x="7739380" y="3833901"/>
              <a:ext cx="7620" cy="540385"/>
            </a:xfrm>
            <a:custGeom>
              <a:avLst/>
              <a:gdLst/>
              <a:ahLst/>
              <a:cxnLst/>
              <a:rect l="l" t="t" r="r" b="b"/>
              <a:pathLst>
                <a:path w="7620" h="540385">
                  <a:moveTo>
                    <a:pt x="7620" y="0"/>
                  </a:moveTo>
                  <a:lnTo>
                    <a:pt x="1270" y="42138"/>
                  </a:lnTo>
                  <a:lnTo>
                    <a:pt x="635" y="42138"/>
                  </a:lnTo>
                  <a:lnTo>
                    <a:pt x="635" y="34518"/>
                  </a:lnTo>
                  <a:lnTo>
                    <a:pt x="0" y="34518"/>
                  </a:lnTo>
                  <a:lnTo>
                    <a:pt x="0" y="42138"/>
                  </a:lnTo>
                  <a:lnTo>
                    <a:pt x="0" y="529818"/>
                  </a:lnTo>
                  <a:lnTo>
                    <a:pt x="0" y="539978"/>
                  </a:lnTo>
                  <a:lnTo>
                    <a:pt x="3797" y="539978"/>
                  </a:lnTo>
                  <a:lnTo>
                    <a:pt x="3797" y="529818"/>
                  </a:lnTo>
                  <a:lnTo>
                    <a:pt x="7620" y="529818"/>
                  </a:lnTo>
                  <a:lnTo>
                    <a:pt x="7620" y="4213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3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/>
            <p:cNvSpPr/>
            <p:nvPr/>
          </p:nvSpPr>
          <p:spPr>
            <a:xfrm>
              <a:off x="7731760" y="3822699"/>
              <a:ext cx="7620" cy="558800"/>
            </a:xfrm>
            <a:custGeom>
              <a:avLst/>
              <a:gdLst/>
              <a:ahLst/>
              <a:cxnLst/>
              <a:rect l="l" t="t" r="r" b="b"/>
              <a:pathLst>
                <a:path w="7620" h="558800">
                  <a:moveTo>
                    <a:pt x="7620" y="45720"/>
                  </a:moveTo>
                  <a:lnTo>
                    <a:pt x="3822" y="45720"/>
                  </a:lnTo>
                  <a:lnTo>
                    <a:pt x="3822" y="0"/>
                  </a:lnTo>
                  <a:lnTo>
                    <a:pt x="0" y="0"/>
                  </a:lnTo>
                  <a:lnTo>
                    <a:pt x="0" y="45720"/>
                  </a:lnTo>
                  <a:lnTo>
                    <a:pt x="0" y="552450"/>
                  </a:lnTo>
                  <a:lnTo>
                    <a:pt x="0" y="553720"/>
                  </a:lnTo>
                  <a:lnTo>
                    <a:pt x="0" y="558800"/>
                  </a:lnTo>
                  <a:lnTo>
                    <a:pt x="3175" y="558800"/>
                  </a:lnTo>
                  <a:lnTo>
                    <a:pt x="3175" y="553720"/>
                  </a:lnTo>
                  <a:lnTo>
                    <a:pt x="6769" y="553720"/>
                  </a:lnTo>
                  <a:lnTo>
                    <a:pt x="6769" y="552450"/>
                  </a:lnTo>
                  <a:lnTo>
                    <a:pt x="7620" y="552450"/>
                  </a:lnTo>
                  <a:lnTo>
                    <a:pt x="7620" y="45720"/>
                  </a:lnTo>
                  <a:close/>
                </a:path>
              </a:pathLst>
            </a:custGeom>
            <a:solidFill>
              <a:srgbClr val="45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0" name="object 380"/>
            <p:cNvSpPr/>
            <p:nvPr/>
          </p:nvSpPr>
          <p:spPr>
            <a:xfrm>
              <a:off x="7724139" y="3776721"/>
              <a:ext cx="7620" cy="612775"/>
            </a:xfrm>
            <a:custGeom>
              <a:avLst/>
              <a:gdLst/>
              <a:ahLst/>
              <a:cxnLst/>
              <a:rect l="l" t="t" r="r" b="b"/>
              <a:pathLst>
                <a:path w="7620" h="612775">
                  <a:moveTo>
                    <a:pt x="0" y="0"/>
                  </a:moveTo>
                  <a:lnTo>
                    <a:pt x="0" y="612397"/>
                  </a:lnTo>
                  <a:lnTo>
                    <a:pt x="7619" y="604777"/>
                  </a:lnTo>
                  <a:lnTo>
                    <a:pt x="7619" y="45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1" name="object 381"/>
            <p:cNvSpPr/>
            <p:nvPr/>
          </p:nvSpPr>
          <p:spPr>
            <a:xfrm>
              <a:off x="7716520" y="3731259"/>
              <a:ext cx="8890" cy="664210"/>
            </a:xfrm>
            <a:custGeom>
              <a:avLst/>
              <a:gdLst/>
              <a:ahLst/>
              <a:cxnLst/>
              <a:rect l="l" t="t" r="r" b="b"/>
              <a:pathLst>
                <a:path w="8890" h="664210">
                  <a:moveTo>
                    <a:pt x="8890" y="53340"/>
                  </a:moveTo>
                  <a:lnTo>
                    <a:pt x="4495" y="53340"/>
                  </a:lnTo>
                  <a:lnTo>
                    <a:pt x="449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656590"/>
                  </a:lnTo>
                  <a:lnTo>
                    <a:pt x="0" y="662940"/>
                  </a:lnTo>
                  <a:lnTo>
                    <a:pt x="0" y="664210"/>
                  </a:lnTo>
                  <a:lnTo>
                    <a:pt x="1447" y="664210"/>
                  </a:lnTo>
                  <a:lnTo>
                    <a:pt x="1447" y="662940"/>
                  </a:lnTo>
                  <a:lnTo>
                    <a:pt x="5715" y="662940"/>
                  </a:lnTo>
                  <a:lnTo>
                    <a:pt x="5715" y="656590"/>
                  </a:lnTo>
                  <a:lnTo>
                    <a:pt x="8890" y="656590"/>
                  </a:lnTo>
                  <a:lnTo>
                    <a:pt x="8890" y="53340"/>
                  </a:lnTo>
                  <a:close/>
                </a:path>
              </a:pathLst>
            </a:custGeom>
            <a:solidFill>
              <a:srgbClr val="4A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/>
            <p:cNvSpPr/>
            <p:nvPr/>
          </p:nvSpPr>
          <p:spPr>
            <a:xfrm>
              <a:off x="7710169" y="3692683"/>
              <a:ext cx="7620" cy="706755"/>
            </a:xfrm>
            <a:custGeom>
              <a:avLst/>
              <a:gdLst/>
              <a:ahLst/>
              <a:cxnLst/>
              <a:rect l="l" t="t" r="r" b="b"/>
              <a:pathLst>
                <a:path w="7620" h="706754">
                  <a:moveTo>
                    <a:pt x="0" y="0"/>
                  </a:moveTo>
                  <a:lnTo>
                    <a:pt x="0" y="706702"/>
                  </a:lnTo>
                  <a:lnTo>
                    <a:pt x="7620" y="702257"/>
                  </a:lnTo>
                  <a:lnTo>
                    <a:pt x="7620" y="45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3" name="object 383"/>
            <p:cNvSpPr/>
            <p:nvPr/>
          </p:nvSpPr>
          <p:spPr>
            <a:xfrm>
              <a:off x="7702550" y="3647439"/>
              <a:ext cx="7620" cy="755650"/>
            </a:xfrm>
            <a:custGeom>
              <a:avLst/>
              <a:gdLst/>
              <a:ahLst/>
              <a:cxnLst/>
              <a:rect l="l" t="t" r="r" b="b"/>
              <a:pathLst>
                <a:path w="7620" h="755650">
                  <a:moveTo>
                    <a:pt x="7620" y="45720"/>
                  </a:moveTo>
                  <a:lnTo>
                    <a:pt x="3898" y="45720"/>
                  </a:lnTo>
                  <a:lnTo>
                    <a:pt x="3898" y="0"/>
                  </a:lnTo>
                  <a:lnTo>
                    <a:pt x="0" y="0"/>
                  </a:lnTo>
                  <a:lnTo>
                    <a:pt x="0" y="45720"/>
                  </a:lnTo>
                  <a:lnTo>
                    <a:pt x="0" y="751840"/>
                  </a:lnTo>
                  <a:lnTo>
                    <a:pt x="0" y="755650"/>
                  </a:lnTo>
                  <a:lnTo>
                    <a:pt x="4533" y="755650"/>
                  </a:lnTo>
                  <a:lnTo>
                    <a:pt x="4533" y="751840"/>
                  </a:lnTo>
                  <a:lnTo>
                    <a:pt x="7620" y="751840"/>
                  </a:lnTo>
                  <a:lnTo>
                    <a:pt x="7620" y="45720"/>
                  </a:lnTo>
                  <a:close/>
                </a:path>
              </a:pathLst>
            </a:custGeom>
            <a:solidFill>
              <a:srgbClr val="4E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4" name="object 384"/>
            <p:cNvSpPr/>
            <p:nvPr/>
          </p:nvSpPr>
          <p:spPr>
            <a:xfrm>
              <a:off x="7694929" y="3601005"/>
              <a:ext cx="8890" cy="807085"/>
            </a:xfrm>
            <a:custGeom>
              <a:avLst/>
              <a:gdLst/>
              <a:ahLst/>
              <a:cxnLst/>
              <a:rect l="l" t="t" r="r" b="b"/>
              <a:pathLst>
                <a:path w="8890" h="807085">
                  <a:moveTo>
                    <a:pt x="0" y="0"/>
                  </a:moveTo>
                  <a:lnTo>
                    <a:pt x="0" y="806529"/>
                  </a:lnTo>
                  <a:lnTo>
                    <a:pt x="8890" y="802084"/>
                  </a:lnTo>
                  <a:lnTo>
                    <a:pt x="8890" y="53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/>
            <p:cNvSpPr/>
            <p:nvPr/>
          </p:nvSpPr>
          <p:spPr>
            <a:xfrm>
              <a:off x="7688579" y="3562806"/>
              <a:ext cx="7620" cy="848360"/>
            </a:xfrm>
            <a:custGeom>
              <a:avLst/>
              <a:gdLst/>
              <a:ahLst/>
              <a:cxnLst/>
              <a:rect l="l" t="t" r="r" b="b"/>
              <a:pathLst>
                <a:path w="7620" h="848360">
                  <a:moveTo>
                    <a:pt x="0" y="0"/>
                  </a:moveTo>
                  <a:lnTo>
                    <a:pt x="0" y="847903"/>
                  </a:lnTo>
                  <a:lnTo>
                    <a:pt x="7620" y="844093"/>
                  </a:lnTo>
                  <a:lnTo>
                    <a:pt x="7620" y="45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/>
            <p:cNvSpPr/>
            <p:nvPr/>
          </p:nvSpPr>
          <p:spPr>
            <a:xfrm>
              <a:off x="7680959" y="3516967"/>
              <a:ext cx="7620" cy="896619"/>
            </a:xfrm>
            <a:custGeom>
              <a:avLst/>
              <a:gdLst/>
              <a:ahLst/>
              <a:cxnLst/>
              <a:rect l="l" t="t" r="r" b="b"/>
              <a:pathLst>
                <a:path w="7620" h="896620">
                  <a:moveTo>
                    <a:pt x="0" y="0"/>
                  </a:moveTo>
                  <a:lnTo>
                    <a:pt x="0" y="896087"/>
                  </a:lnTo>
                  <a:lnTo>
                    <a:pt x="7620" y="893742"/>
                  </a:lnTo>
                  <a:lnTo>
                    <a:pt x="7620" y="45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/>
            <p:cNvSpPr/>
            <p:nvPr/>
          </p:nvSpPr>
          <p:spPr>
            <a:xfrm>
              <a:off x="7673339" y="3471128"/>
              <a:ext cx="8890" cy="944880"/>
            </a:xfrm>
            <a:custGeom>
              <a:avLst/>
              <a:gdLst/>
              <a:ahLst/>
              <a:cxnLst/>
              <a:rect l="l" t="t" r="r" b="b"/>
              <a:pathLst>
                <a:path w="8890" h="944879">
                  <a:moveTo>
                    <a:pt x="0" y="0"/>
                  </a:moveTo>
                  <a:lnTo>
                    <a:pt x="0" y="944270"/>
                  </a:lnTo>
                  <a:lnTo>
                    <a:pt x="8889" y="941535"/>
                  </a:lnTo>
                  <a:lnTo>
                    <a:pt x="8889" y="53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/>
            <p:cNvSpPr/>
            <p:nvPr/>
          </p:nvSpPr>
          <p:spPr>
            <a:xfrm>
              <a:off x="7666990" y="3432809"/>
              <a:ext cx="7620" cy="984250"/>
            </a:xfrm>
            <a:custGeom>
              <a:avLst/>
              <a:gdLst/>
              <a:ahLst/>
              <a:cxnLst/>
              <a:rect l="l" t="t" r="r" b="b"/>
              <a:pathLst>
                <a:path w="7620" h="984250">
                  <a:moveTo>
                    <a:pt x="7620" y="45720"/>
                  </a:moveTo>
                  <a:lnTo>
                    <a:pt x="3771" y="45720"/>
                  </a:lnTo>
                  <a:lnTo>
                    <a:pt x="3771" y="0"/>
                  </a:lnTo>
                  <a:lnTo>
                    <a:pt x="0" y="0"/>
                  </a:lnTo>
                  <a:lnTo>
                    <a:pt x="0" y="45720"/>
                  </a:lnTo>
                  <a:lnTo>
                    <a:pt x="0" y="981710"/>
                  </a:lnTo>
                  <a:lnTo>
                    <a:pt x="0" y="982980"/>
                  </a:lnTo>
                  <a:lnTo>
                    <a:pt x="0" y="984250"/>
                  </a:lnTo>
                  <a:lnTo>
                    <a:pt x="622" y="984250"/>
                  </a:lnTo>
                  <a:lnTo>
                    <a:pt x="622" y="982980"/>
                  </a:lnTo>
                  <a:lnTo>
                    <a:pt x="7137" y="982980"/>
                  </a:lnTo>
                  <a:lnTo>
                    <a:pt x="7137" y="981710"/>
                  </a:lnTo>
                  <a:lnTo>
                    <a:pt x="7620" y="981710"/>
                  </a:lnTo>
                  <a:lnTo>
                    <a:pt x="7620" y="45720"/>
                  </a:lnTo>
                  <a:close/>
                </a:path>
              </a:pathLst>
            </a:custGeom>
            <a:solidFill>
              <a:srgbClr val="5A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9" name="object 389"/>
            <p:cNvSpPr/>
            <p:nvPr/>
          </p:nvSpPr>
          <p:spPr>
            <a:xfrm>
              <a:off x="7659370" y="3387089"/>
              <a:ext cx="7620" cy="1029969"/>
            </a:xfrm>
            <a:custGeom>
              <a:avLst/>
              <a:gdLst/>
              <a:ahLst/>
              <a:cxnLst/>
              <a:rect l="l" t="t" r="r" b="b"/>
              <a:pathLst>
                <a:path w="7620" h="1029970">
                  <a:moveTo>
                    <a:pt x="7620" y="45720"/>
                  </a:moveTo>
                  <a:lnTo>
                    <a:pt x="3797" y="45720"/>
                  </a:lnTo>
                  <a:lnTo>
                    <a:pt x="3797" y="0"/>
                  </a:lnTo>
                  <a:lnTo>
                    <a:pt x="0" y="0"/>
                  </a:lnTo>
                  <a:lnTo>
                    <a:pt x="0" y="45720"/>
                  </a:lnTo>
                  <a:lnTo>
                    <a:pt x="0" y="707390"/>
                  </a:lnTo>
                  <a:lnTo>
                    <a:pt x="3225" y="707390"/>
                  </a:lnTo>
                  <a:lnTo>
                    <a:pt x="3225" y="735330"/>
                  </a:lnTo>
                  <a:lnTo>
                    <a:pt x="5080" y="735330"/>
                  </a:lnTo>
                  <a:lnTo>
                    <a:pt x="5080" y="748030"/>
                  </a:lnTo>
                  <a:lnTo>
                    <a:pt x="1905" y="748030"/>
                  </a:lnTo>
                  <a:lnTo>
                    <a:pt x="1905" y="762000"/>
                  </a:lnTo>
                  <a:lnTo>
                    <a:pt x="0" y="762000"/>
                  </a:lnTo>
                  <a:lnTo>
                    <a:pt x="0" y="1029970"/>
                  </a:lnTo>
                  <a:lnTo>
                    <a:pt x="7620" y="1029970"/>
                  </a:lnTo>
                  <a:lnTo>
                    <a:pt x="7620" y="762000"/>
                  </a:lnTo>
                  <a:lnTo>
                    <a:pt x="7620" y="748030"/>
                  </a:lnTo>
                  <a:lnTo>
                    <a:pt x="7620" y="735330"/>
                  </a:lnTo>
                  <a:lnTo>
                    <a:pt x="7620" y="707390"/>
                  </a:lnTo>
                  <a:lnTo>
                    <a:pt x="7620" y="45720"/>
                  </a:lnTo>
                  <a:close/>
                </a:path>
              </a:pathLst>
            </a:custGeom>
            <a:solidFill>
              <a:srgbClr val="5C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0" name="object 390"/>
            <p:cNvSpPr/>
            <p:nvPr/>
          </p:nvSpPr>
          <p:spPr>
            <a:xfrm>
              <a:off x="7651749" y="3387089"/>
              <a:ext cx="8890" cy="1031875"/>
            </a:xfrm>
            <a:custGeom>
              <a:avLst/>
              <a:gdLst/>
              <a:ahLst/>
              <a:cxnLst/>
              <a:rect l="l" t="t" r="r" b="b"/>
              <a:pathLst>
                <a:path w="8890" h="1031875">
                  <a:moveTo>
                    <a:pt x="8890" y="757343"/>
                  </a:moveTo>
                  <a:lnTo>
                    <a:pt x="7620" y="762000"/>
                  </a:lnTo>
                  <a:lnTo>
                    <a:pt x="6350" y="773430"/>
                  </a:lnTo>
                  <a:lnTo>
                    <a:pt x="1270" y="784860"/>
                  </a:lnTo>
                  <a:lnTo>
                    <a:pt x="0" y="789305"/>
                  </a:lnTo>
                  <a:lnTo>
                    <a:pt x="0" y="1031409"/>
                  </a:lnTo>
                  <a:lnTo>
                    <a:pt x="2540" y="1031240"/>
                  </a:lnTo>
                  <a:lnTo>
                    <a:pt x="8890" y="1030332"/>
                  </a:lnTo>
                  <a:lnTo>
                    <a:pt x="8890" y="757343"/>
                  </a:lnTo>
                  <a:close/>
                </a:path>
                <a:path w="8890" h="1031875">
                  <a:moveTo>
                    <a:pt x="7620" y="0"/>
                  </a:moveTo>
                  <a:lnTo>
                    <a:pt x="0" y="0"/>
                  </a:lnTo>
                  <a:lnTo>
                    <a:pt x="0" y="672627"/>
                  </a:lnTo>
                  <a:lnTo>
                    <a:pt x="8890" y="712529"/>
                  </a:lnTo>
                  <a:lnTo>
                    <a:pt x="8890" y="763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E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" name="object 391"/>
            <p:cNvSpPr/>
            <p:nvPr/>
          </p:nvSpPr>
          <p:spPr>
            <a:xfrm>
              <a:off x="7645399" y="3387089"/>
              <a:ext cx="7620" cy="1031875"/>
            </a:xfrm>
            <a:custGeom>
              <a:avLst/>
              <a:gdLst/>
              <a:ahLst/>
              <a:cxnLst/>
              <a:rect l="l" t="t" r="r" b="b"/>
              <a:pathLst>
                <a:path w="7620" h="1031875">
                  <a:moveTo>
                    <a:pt x="7620" y="784860"/>
                  </a:moveTo>
                  <a:lnTo>
                    <a:pt x="5079" y="793750"/>
                  </a:lnTo>
                  <a:lnTo>
                    <a:pt x="1270" y="802640"/>
                  </a:lnTo>
                  <a:lnTo>
                    <a:pt x="0" y="804545"/>
                  </a:lnTo>
                  <a:lnTo>
                    <a:pt x="0" y="1031832"/>
                  </a:lnTo>
                  <a:lnTo>
                    <a:pt x="7620" y="1031324"/>
                  </a:lnTo>
                  <a:lnTo>
                    <a:pt x="7620" y="784860"/>
                  </a:lnTo>
                  <a:close/>
                </a:path>
                <a:path w="7620" h="1031875">
                  <a:moveTo>
                    <a:pt x="7620" y="0"/>
                  </a:moveTo>
                  <a:lnTo>
                    <a:pt x="0" y="0"/>
                  </a:lnTo>
                  <a:lnTo>
                    <a:pt x="0" y="644126"/>
                  </a:lnTo>
                  <a:lnTo>
                    <a:pt x="7620" y="67832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0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2" name="object 392"/>
            <p:cNvSpPr/>
            <p:nvPr/>
          </p:nvSpPr>
          <p:spPr>
            <a:xfrm>
              <a:off x="7637779" y="3387089"/>
              <a:ext cx="7620" cy="1032510"/>
            </a:xfrm>
            <a:custGeom>
              <a:avLst/>
              <a:gdLst/>
              <a:ahLst/>
              <a:cxnLst/>
              <a:rect l="l" t="t" r="r" b="b"/>
              <a:pathLst>
                <a:path w="7620" h="1032510">
                  <a:moveTo>
                    <a:pt x="7620" y="804545"/>
                  </a:moveTo>
                  <a:lnTo>
                    <a:pt x="3810" y="810260"/>
                  </a:lnTo>
                  <a:lnTo>
                    <a:pt x="2540" y="812800"/>
                  </a:lnTo>
                  <a:lnTo>
                    <a:pt x="0" y="816610"/>
                  </a:lnTo>
                  <a:lnTo>
                    <a:pt x="0" y="1032340"/>
                  </a:lnTo>
                  <a:lnTo>
                    <a:pt x="7620" y="1031832"/>
                  </a:lnTo>
                  <a:lnTo>
                    <a:pt x="7620" y="804545"/>
                  </a:lnTo>
                  <a:close/>
                </a:path>
                <a:path w="7620" h="1032510">
                  <a:moveTo>
                    <a:pt x="7620" y="0"/>
                  </a:moveTo>
                  <a:lnTo>
                    <a:pt x="0" y="0"/>
                  </a:lnTo>
                  <a:lnTo>
                    <a:pt x="0" y="609924"/>
                  </a:lnTo>
                  <a:lnTo>
                    <a:pt x="7620" y="644126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3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" name="object 393"/>
            <p:cNvSpPr/>
            <p:nvPr/>
          </p:nvSpPr>
          <p:spPr>
            <a:xfrm>
              <a:off x="7630159" y="3387089"/>
              <a:ext cx="8890" cy="1032510"/>
            </a:xfrm>
            <a:custGeom>
              <a:avLst/>
              <a:gdLst/>
              <a:ahLst/>
              <a:cxnLst/>
              <a:rect l="l" t="t" r="r" b="b"/>
              <a:pathLst>
                <a:path w="8890" h="1032510">
                  <a:moveTo>
                    <a:pt x="8890" y="814705"/>
                  </a:moveTo>
                  <a:lnTo>
                    <a:pt x="7620" y="816610"/>
                  </a:lnTo>
                  <a:lnTo>
                    <a:pt x="3810" y="821690"/>
                  </a:lnTo>
                  <a:lnTo>
                    <a:pt x="0" y="825500"/>
                  </a:lnTo>
                  <a:lnTo>
                    <a:pt x="0" y="1032171"/>
                  </a:lnTo>
                  <a:lnTo>
                    <a:pt x="5080" y="1032510"/>
                  </a:lnTo>
                  <a:lnTo>
                    <a:pt x="8890" y="1032256"/>
                  </a:lnTo>
                  <a:lnTo>
                    <a:pt x="8890" y="814705"/>
                  </a:lnTo>
                  <a:close/>
                </a:path>
                <a:path w="8890" h="1032510">
                  <a:moveTo>
                    <a:pt x="8890" y="0"/>
                  </a:moveTo>
                  <a:lnTo>
                    <a:pt x="0" y="0"/>
                  </a:lnTo>
                  <a:lnTo>
                    <a:pt x="0" y="575723"/>
                  </a:lnTo>
                  <a:lnTo>
                    <a:pt x="8890" y="615625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6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/>
            <p:cNvSpPr/>
            <p:nvPr/>
          </p:nvSpPr>
          <p:spPr>
            <a:xfrm>
              <a:off x="7623810" y="3387089"/>
              <a:ext cx="7620" cy="1032510"/>
            </a:xfrm>
            <a:custGeom>
              <a:avLst/>
              <a:gdLst/>
              <a:ahLst/>
              <a:cxnLst/>
              <a:rect l="l" t="t" r="r" b="b"/>
              <a:pathLst>
                <a:path w="7620" h="1032510">
                  <a:moveTo>
                    <a:pt x="7620" y="824230"/>
                  </a:moveTo>
                  <a:lnTo>
                    <a:pt x="6985" y="824230"/>
                  </a:lnTo>
                  <a:lnTo>
                    <a:pt x="6985" y="825500"/>
                  </a:lnTo>
                  <a:lnTo>
                    <a:pt x="3175" y="825500"/>
                  </a:lnTo>
                  <a:lnTo>
                    <a:pt x="3175" y="829310"/>
                  </a:lnTo>
                  <a:lnTo>
                    <a:pt x="0" y="829310"/>
                  </a:lnTo>
                  <a:lnTo>
                    <a:pt x="0" y="1031240"/>
                  </a:lnTo>
                  <a:lnTo>
                    <a:pt x="1892" y="1031240"/>
                  </a:lnTo>
                  <a:lnTo>
                    <a:pt x="1892" y="1032510"/>
                  </a:lnTo>
                  <a:lnTo>
                    <a:pt x="7620" y="1032510"/>
                  </a:lnTo>
                  <a:lnTo>
                    <a:pt x="7620" y="1031240"/>
                  </a:lnTo>
                  <a:lnTo>
                    <a:pt x="7620" y="829310"/>
                  </a:lnTo>
                  <a:lnTo>
                    <a:pt x="7620" y="825500"/>
                  </a:lnTo>
                  <a:lnTo>
                    <a:pt x="7620" y="824230"/>
                  </a:lnTo>
                  <a:close/>
                </a:path>
                <a:path w="7620" h="1032510">
                  <a:moveTo>
                    <a:pt x="7620" y="0"/>
                  </a:moveTo>
                  <a:lnTo>
                    <a:pt x="0" y="0"/>
                  </a:lnTo>
                  <a:lnTo>
                    <a:pt x="0" y="547230"/>
                  </a:lnTo>
                  <a:lnTo>
                    <a:pt x="7620" y="581431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7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/>
            <p:cNvSpPr/>
            <p:nvPr/>
          </p:nvSpPr>
          <p:spPr>
            <a:xfrm>
              <a:off x="7616190" y="3387089"/>
              <a:ext cx="7620" cy="1031240"/>
            </a:xfrm>
            <a:custGeom>
              <a:avLst/>
              <a:gdLst/>
              <a:ahLst/>
              <a:cxnLst/>
              <a:rect l="l" t="t" r="r" b="b"/>
              <a:pathLst>
                <a:path w="7620" h="1031239">
                  <a:moveTo>
                    <a:pt x="7620" y="829310"/>
                  </a:moveTo>
                  <a:lnTo>
                    <a:pt x="5715" y="829310"/>
                  </a:lnTo>
                  <a:lnTo>
                    <a:pt x="5715" y="833120"/>
                  </a:lnTo>
                  <a:lnTo>
                    <a:pt x="2222" y="833120"/>
                  </a:lnTo>
                  <a:lnTo>
                    <a:pt x="2222" y="834390"/>
                  </a:lnTo>
                  <a:lnTo>
                    <a:pt x="0" y="834390"/>
                  </a:lnTo>
                  <a:lnTo>
                    <a:pt x="0" y="1031240"/>
                  </a:lnTo>
                  <a:lnTo>
                    <a:pt x="7620" y="1031240"/>
                  </a:lnTo>
                  <a:lnTo>
                    <a:pt x="7620" y="834390"/>
                  </a:lnTo>
                  <a:lnTo>
                    <a:pt x="7620" y="833120"/>
                  </a:lnTo>
                  <a:lnTo>
                    <a:pt x="7620" y="829310"/>
                  </a:lnTo>
                  <a:close/>
                </a:path>
                <a:path w="7620" h="1031239">
                  <a:moveTo>
                    <a:pt x="7620" y="0"/>
                  </a:moveTo>
                  <a:lnTo>
                    <a:pt x="0" y="0"/>
                  </a:lnTo>
                  <a:lnTo>
                    <a:pt x="0" y="513029"/>
                  </a:lnTo>
                  <a:lnTo>
                    <a:pt x="7620" y="54723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A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/>
            <p:cNvSpPr/>
            <p:nvPr/>
          </p:nvSpPr>
          <p:spPr>
            <a:xfrm>
              <a:off x="7608570" y="3387089"/>
              <a:ext cx="8890" cy="1031240"/>
            </a:xfrm>
            <a:custGeom>
              <a:avLst/>
              <a:gdLst/>
              <a:ahLst/>
              <a:cxnLst/>
              <a:rect l="l" t="t" r="r" b="b"/>
              <a:pathLst>
                <a:path w="8890" h="1031239">
                  <a:moveTo>
                    <a:pt x="8890" y="834390"/>
                  </a:moveTo>
                  <a:lnTo>
                    <a:pt x="6667" y="834390"/>
                  </a:lnTo>
                  <a:lnTo>
                    <a:pt x="6667" y="835660"/>
                  </a:lnTo>
                  <a:lnTo>
                    <a:pt x="2540" y="835660"/>
                  </a:lnTo>
                  <a:lnTo>
                    <a:pt x="2540" y="836930"/>
                  </a:lnTo>
                  <a:lnTo>
                    <a:pt x="0" y="836930"/>
                  </a:lnTo>
                  <a:lnTo>
                    <a:pt x="0" y="1029970"/>
                  </a:lnTo>
                  <a:lnTo>
                    <a:pt x="2209" y="1029970"/>
                  </a:lnTo>
                  <a:lnTo>
                    <a:pt x="2209" y="1031240"/>
                  </a:lnTo>
                  <a:lnTo>
                    <a:pt x="8890" y="1031240"/>
                  </a:lnTo>
                  <a:lnTo>
                    <a:pt x="8890" y="1029970"/>
                  </a:lnTo>
                  <a:lnTo>
                    <a:pt x="8890" y="836930"/>
                  </a:lnTo>
                  <a:lnTo>
                    <a:pt x="8890" y="835660"/>
                  </a:lnTo>
                  <a:lnTo>
                    <a:pt x="8890" y="834390"/>
                  </a:lnTo>
                  <a:close/>
                </a:path>
                <a:path w="8890" h="1031239">
                  <a:moveTo>
                    <a:pt x="8890" y="0"/>
                  </a:moveTo>
                  <a:lnTo>
                    <a:pt x="0" y="0"/>
                  </a:lnTo>
                  <a:lnTo>
                    <a:pt x="0" y="478828"/>
                  </a:lnTo>
                  <a:lnTo>
                    <a:pt x="8890" y="518731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C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/>
            <p:cNvSpPr/>
            <p:nvPr/>
          </p:nvSpPr>
          <p:spPr>
            <a:xfrm>
              <a:off x="7602220" y="3387089"/>
              <a:ext cx="7620" cy="1029969"/>
            </a:xfrm>
            <a:custGeom>
              <a:avLst/>
              <a:gdLst/>
              <a:ahLst/>
              <a:cxnLst/>
              <a:rect l="l" t="t" r="r" b="b"/>
              <a:pathLst>
                <a:path w="7620" h="1029970">
                  <a:moveTo>
                    <a:pt x="7620" y="836930"/>
                  </a:moveTo>
                  <a:lnTo>
                    <a:pt x="3175" y="836930"/>
                  </a:lnTo>
                  <a:lnTo>
                    <a:pt x="3175" y="838200"/>
                  </a:lnTo>
                  <a:lnTo>
                    <a:pt x="0" y="838200"/>
                  </a:lnTo>
                  <a:lnTo>
                    <a:pt x="0" y="1029970"/>
                  </a:lnTo>
                  <a:lnTo>
                    <a:pt x="7620" y="1029970"/>
                  </a:lnTo>
                  <a:lnTo>
                    <a:pt x="7620" y="838200"/>
                  </a:lnTo>
                  <a:lnTo>
                    <a:pt x="7620" y="836930"/>
                  </a:lnTo>
                  <a:close/>
                </a:path>
                <a:path w="7620" h="1029970">
                  <a:moveTo>
                    <a:pt x="7620" y="0"/>
                  </a:moveTo>
                  <a:lnTo>
                    <a:pt x="0" y="0"/>
                  </a:lnTo>
                  <a:lnTo>
                    <a:pt x="0" y="450329"/>
                  </a:lnTo>
                  <a:lnTo>
                    <a:pt x="7620" y="48453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E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8" name="object 398"/>
            <p:cNvSpPr/>
            <p:nvPr/>
          </p:nvSpPr>
          <p:spPr>
            <a:xfrm>
              <a:off x="7594600" y="3387089"/>
              <a:ext cx="7620" cy="1029969"/>
            </a:xfrm>
            <a:custGeom>
              <a:avLst/>
              <a:gdLst/>
              <a:ahLst/>
              <a:cxnLst/>
              <a:rect l="l" t="t" r="r" b="b"/>
              <a:pathLst>
                <a:path w="7620" h="1029970">
                  <a:moveTo>
                    <a:pt x="7620" y="838200"/>
                  </a:moveTo>
                  <a:lnTo>
                    <a:pt x="4445" y="838200"/>
                  </a:lnTo>
                  <a:lnTo>
                    <a:pt x="4445" y="839470"/>
                  </a:lnTo>
                  <a:lnTo>
                    <a:pt x="0" y="839470"/>
                  </a:lnTo>
                  <a:lnTo>
                    <a:pt x="0" y="1028700"/>
                  </a:lnTo>
                  <a:lnTo>
                    <a:pt x="5397" y="1028700"/>
                  </a:lnTo>
                  <a:lnTo>
                    <a:pt x="5397" y="1029970"/>
                  </a:lnTo>
                  <a:lnTo>
                    <a:pt x="7620" y="1029970"/>
                  </a:lnTo>
                  <a:lnTo>
                    <a:pt x="7620" y="1028700"/>
                  </a:lnTo>
                  <a:lnTo>
                    <a:pt x="7620" y="839470"/>
                  </a:lnTo>
                  <a:lnTo>
                    <a:pt x="7620" y="838200"/>
                  </a:lnTo>
                  <a:close/>
                </a:path>
                <a:path w="7620" h="1029970">
                  <a:moveTo>
                    <a:pt x="7620" y="0"/>
                  </a:moveTo>
                  <a:lnTo>
                    <a:pt x="0" y="0"/>
                  </a:lnTo>
                  <a:lnTo>
                    <a:pt x="0" y="416128"/>
                  </a:lnTo>
                  <a:lnTo>
                    <a:pt x="7620" y="45032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0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9" name="object 399"/>
            <p:cNvSpPr/>
            <p:nvPr/>
          </p:nvSpPr>
          <p:spPr>
            <a:xfrm>
              <a:off x="7586980" y="3387089"/>
              <a:ext cx="8890" cy="1028700"/>
            </a:xfrm>
            <a:custGeom>
              <a:avLst/>
              <a:gdLst/>
              <a:ahLst/>
              <a:cxnLst/>
              <a:rect l="l" t="t" r="r" b="b"/>
              <a:pathLst>
                <a:path w="8890" h="1028700">
                  <a:moveTo>
                    <a:pt x="8890" y="839470"/>
                  </a:moveTo>
                  <a:lnTo>
                    <a:pt x="0" y="839470"/>
                  </a:lnTo>
                  <a:lnTo>
                    <a:pt x="0" y="1027430"/>
                  </a:lnTo>
                  <a:lnTo>
                    <a:pt x="4114" y="1027430"/>
                  </a:lnTo>
                  <a:lnTo>
                    <a:pt x="4114" y="1028700"/>
                  </a:lnTo>
                  <a:lnTo>
                    <a:pt x="8890" y="1028700"/>
                  </a:lnTo>
                  <a:lnTo>
                    <a:pt x="8890" y="1027430"/>
                  </a:lnTo>
                  <a:lnTo>
                    <a:pt x="8890" y="839470"/>
                  </a:lnTo>
                  <a:close/>
                </a:path>
                <a:path w="8890" h="1028700">
                  <a:moveTo>
                    <a:pt x="8890" y="0"/>
                  </a:moveTo>
                  <a:lnTo>
                    <a:pt x="0" y="0"/>
                  </a:lnTo>
                  <a:lnTo>
                    <a:pt x="0" y="381927"/>
                  </a:lnTo>
                  <a:lnTo>
                    <a:pt x="8890" y="421817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3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/>
            <p:cNvSpPr/>
            <p:nvPr/>
          </p:nvSpPr>
          <p:spPr>
            <a:xfrm>
              <a:off x="7580630" y="3387089"/>
              <a:ext cx="7620" cy="1027430"/>
            </a:xfrm>
            <a:custGeom>
              <a:avLst/>
              <a:gdLst/>
              <a:ahLst/>
              <a:cxnLst/>
              <a:rect l="l" t="t" r="r" b="b"/>
              <a:pathLst>
                <a:path w="7620" h="1027429">
                  <a:moveTo>
                    <a:pt x="7620" y="839470"/>
                  </a:moveTo>
                  <a:lnTo>
                    <a:pt x="2527" y="839470"/>
                  </a:lnTo>
                  <a:lnTo>
                    <a:pt x="2527" y="838200"/>
                  </a:lnTo>
                  <a:lnTo>
                    <a:pt x="0" y="838200"/>
                  </a:lnTo>
                  <a:lnTo>
                    <a:pt x="0" y="839470"/>
                  </a:lnTo>
                  <a:lnTo>
                    <a:pt x="0" y="1026160"/>
                  </a:lnTo>
                  <a:lnTo>
                    <a:pt x="3492" y="1026160"/>
                  </a:lnTo>
                  <a:lnTo>
                    <a:pt x="3492" y="1027430"/>
                  </a:lnTo>
                  <a:lnTo>
                    <a:pt x="7620" y="1027430"/>
                  </a:lnTo>
                  <a:lnTo>
                    <a:pt x="7620" y="1026160"/>
                  </a:lnTo>
                  <a:lnTo>
                    <a:pt x="7620" y="839470"/>
                  </a:lnTo>
                  <a:close/>
                </a:path>
                <a:path w="7620" h="1027429">
                  <a:moveTo>
                    <a:pt x="7620" y="0"/>
                  </a:moveTo>
                  <a:lnTo>
                    <a:pt x="0" y="0"/>
                  </a:lnTo>
                  <a:lnTo>
                    <a:pt x="0" y="353415"/>
                  </a:lnTo>
                  <a:lnTo>
                    <a:pt x="7620" y="387616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5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/>
            <p:cNvSpPr/>
            <p:nvPr/>
          </p:nvSpPr>
          <p:spPr>
            <a:xfrm>
              <a:off x="7573010" y="3387089"/>
              <a:ext cx="7620" cy="1026160"/>
            </a:xfrm>
            <a:custGeom>
              <a:avLst/>
              <a:gdLst/>
              <a:ahLst/>
              <a:cxnLst/>
              <a:rect l="l" t="t" r="r" b="b"/>
              <a:pathLst>
                <a:path w="7620" h="1026160">
                  <a:moveTo>
                    <a:pt x="7620" y="838200"/>
                  </a:moveTo>
                  <a:lnTo>
                    <a:pt x="5067" y="838200"/>
                  </a:lnTo>
                  <a:lnTo>
                    <a:pt x="5067" y="836930"/>
                  </a:lnTo>
                  <a:lnTo>
                    <a:pt x="0" y="836930"/>
                  </a:lnTo>
                  <a:lnTo>
                    <a:pt x="0" y="838200"/>
                  </a:lnTo>
                  <a:lnTo>
                    <a:pt x="0" y="1024890"/>
                  </a:lnTo>
                  <a:lnTo>
                    <a:pt x="4114" y="1024890"/>
                  </a:lnTo>
                  <a:lnTo>
                    <a:pt x="4114" y="1026160"/>
                  </a:lnTo>
                  <a:lnTo>
                    <a:pt x="7620" y="1026160"/>
                  </a:lnTo>
                  <a:lnTo>
                    <a:pt x="7620" y="1024890"/>
                  </a:lnTo>
                  <a:lnTo>
                    <a:pt x="7620" y="838200"/>
                  </a:lnTo>
                  <a:close/>
                </a:path>
                <a:path w="7620" h="1026160">
                  <a:moveTo>
                    <a:pt x="7620" y="0"/>
                  </a:moveTo>
                  <a:lnTo>
                    <a:pt x="0" y="0"/>
                  </a:lnTo>
                  <a:lnTo>
                    <a:pt x="0" y="319214"/>
                  </a:lnTo>
                  <a:lnTo>
                    <a:pt x="7620" y="353415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7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/>
            <p:cNvSpPr/>
            <p:nvPr/>
          </p:nvSpPr>
          <p:spPr>
            <a:xfrm>
              <a:off x="7565390" y="3387089"/>
              <a:ext cx="8890" cy="1024890"/>
            </a:xfrm>
            <a:custGeom>
              <a:avLst/>
              <a:gdLst/>
              <a:ahLst/>
              <a:cxnLst/>
              <a:rect l="l" t="t" r="r" b="b"/>
              <a:pathLst>
                <a:path w="8890" h="1024889">
                  <a:moveTo>
                    <a:pt x="8890" y="836930"/>
                  </a:moveTo>
                  <a:lnTo>
                    <a:pt x="0" y="836930"/>
                  </a:lnTo>
                  <a:lnTo>
                    <a:pt x="0" y="1023620"/>
                  </a:lnTo>
                  <a:lnTo>
                    <a:pt x="4749" y="1023620"/>
                  </a:lnTo>
                  <a:lnTo>
                    <a:pt x="4749" y="1024890"/>
                  </a:lnTo>
                  <a:lnTo>
                    <a:pt x="8890" y="1024890"/>
                  </a:lnTo>
                  <a:lnTo>
                    <a:pt x="8890" y="1023620"/>
                  </a:lnTo>
                  <a:lnTo>
                    <a:pt x="8890" y="836930"/>
                  </a:lnTo>
                  <a:close/>
                </a:path>
                <a:path w="8890" h="1024889">
                  <a:moveTo>
                    <a:pt x="8890" y="0"/>
                  </a:moveTo>
                  <a:lnTo>
                    <a:pt x="0" y="0"/>
                  </a:lnTo>
                  <a:lnTo>
                    <a:pt x="0" y="285013"/>
                  </a:lnTo>
                  <a:lnTo>
                    <a:pt x="8890" y="324916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9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/>
            <p:cNvSpPr/>
            <p:nvPr/>
          </p:nvSpPr>
          <p:spPr>
            <a:xfrm>
              <a:off x="7559040" y="3387089"/>
              <a:ext cx="7620" cy="1023619"/>
            </a:xfrm>
            <a:custGeom>
              <a:avLst/>
              <a:gdLst/>
              <a:ahLst/>
              <a:cxnLst/>
              <a:rect l="l" t="t" r="r" b="b"/>
              <a:pathLst>
                <a:path w="7620" h="1023620">
                  <a:moveTo>
                    <a:pt x="7620" y="836930"/>
                  </a:moveTo>
                  <a:lnTo>
                    <a:pt x="0" y="834758"/>
                  </a:lnTo>
                  <a:lnTo>
                    <a:pt x="0" y="1021803"/>
                  </a:lnTo>
                  <a:lnTo>
                    <a:pt x="7620" y="1023620"/>
                  </a:lnTo>
                  <a:lnTo>
                    <a:pt x="7620" y="836930"/>
                  </a:lnTo>
                  <a:close/>
                </a:path>
                <a:path w="7620" h="1023620">
                  <a:moveTo>
                    <a:pt x="7620" y="0"/>
                  </a:moveTo>
                  <a:lnTo>
                    <a:pt x="0" y="0"/>
                  </a:lnTo>
                  <a:lnTo>
                    <a:pt x="0" y="256514"/>
                  </a:lnTo>
                  <a:lnTo>
                    <a:pt x="7620" y="290715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C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/>
            <p:cNvSpPr/>
            <p:nvPr/>
          </p:nvSpPr>
          <p:spPr>
            <a:xfrm>
              <a:off x="7551420" y="3387089"/>
              <a:ext cx="7620" cy="1022350"/>
            </a:xfrm>
            <a:custGeom>
              <a:avLst/>
              <a:gdLst/>
              <a:ahLst/>
              <a:cxnLst/>
              <a:rect l="l" t="t" r="r" b="b"/>
              <a:pathLst>
                <a:path w="7620" h="1022350">
                  <a:moveTo>
                    <a:pt x="7620" y="834758"/>
                  </a:moveTo>
                  <a:lnTo>
                    <a:pt x="0" y="832586"/>
                  </a:lnTo>
                  <a:lnTo>
                    <a:pt x="0" y="1019975"/>
                  </a:lnTo>
                  <a:lnTo>
                    <a:pt x="7620" y="1021803"/>
                  </a:lnTo>
                  <a:lnTo>
                    <a:pt x="7620" y="834758"/>
                  </a:lnTo>
                  <a:close/>
                </a:path>
                <a:path w="7620" h="1022350">
                  <a:moveTo>
                    <a:pt x="7620" y="0"/>
                  </a:moveTo>
                  <a:lnTo>
                    <a:pt x="0" y="0"/>
                  </a:lnTo>
                  <a:lnTo>
                    <a:pt x="0" y="222313"/>
                  </a:lnTo>
                  <a:lnTo>
                    <a:pt x="7620" y="25651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E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/>
            <p:cNvSpPr/>
            <p:nvPr/>
          </p:nvSpPr>
          <p:spPr>
            <a:xfrm>
              <a:off x="7543800" y="3387089"/>
              <a:ext cx="8890" cy="1019810"/>
            </a:xfrm>
            <a:custGeom>
              <a:avLst/>
              <a:gdLst/>
              <a:ahLst/>
              <a:cxnLst/>
              <a:rect l="l" t="t" r="r" b="b"/>
              <a:pathLst>
                <a:path w="8890" h="1019810">
                  <a:moveTo>
                    <a:pt x="8890" y="833120"/>
                  </a:moveTo>
                  <a:lnTo>
                    <a:pt x="7302" y="833120"/>
                  </a:lnTo>
                  <a:lnTo>
                    <a:pt x="7302" y="831850"/>
                  </a:lnTo>
                  <a:lnTo>
                    <a:pt x="2108" y="831850"/>
                  </a:lnTo>
                  <a:lnTo>
                    <a:pt x="2108" y="829310"/>
                  </a:lnTo>
                  <a:lnTo>
                    <a:pt x="0" y="829310"/>
                  </a:lnTo>
                  <a:lnTo>
                    <a:pt x="0" y="831850"/>
                  </a:lnTo>
                  <a:lnTo>
                    <a:pt x="0" y="833120"/>
                  </a:lnTo>
                  <a:lnTo>
                    <a:pt x="0" y="1018540"/>
                  </a:lnTo>
                  <a:lnTo>
                    <a:pt x="4330" y="1018540"/>
                  </a:lnTo>
                  <a:lnTo>
                    <a:pt x="4330" y="1019810"/>
                  </a:lnTo>
                  <a:lnTo>
                    <a:pt x="8890" y="1019810"/>
                  </a:lnTo>
                  <a:lnTo>
                    <a:pt x="8890" y="1018540"/>
                  </a:lnTo>
                  <a:lnTo>
                    <a:pt x="8890" y="833120"/>
                  </a:lnTo>
                  <a:close/>
                </a:path>
                <a:path w="8890" h="1019810">
                  <a:moveTo>
                    <a:pt x="8890" y="0"/>
                  </a:moveTo>
                  <a:lnTo>
                    <a:pt x="0" y="0"/>
                  </a:lnTo>
                  <a:lnTo>
                    <a:pt x="0" y="188112"/>
                  </a:lnTo>
                  <a:lnTo>
                    <a:pt x="8890" y="228015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80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/>
            <p:cNvSpPr/>
            <p:nvPr/>
          </p:nvSpPr>
          <p:spPr>
            <a:xfrm>
              <a:off x="7537450" y="3387089"/>
              <a:ext cx="7620" cy="1018540"/>
            </a:xfrm>
            <a:custGeom>
              <a:avLst/>
              <a:gdLst/>
              <a:ahLst/>
              <a:cxnLst/>
              <a:rect l="l" t="t" r="r" b="b"/>
              <a:pathLst>
                <a:path w="7620" h="1018539">
                  <a:moveTo>
                    <a:pt x="7620" y="830224"/>
                  </a:moveTo>
                  <a:lnTo>
                    <a:pt x="0" y="826960"/>
                  </a:lnTo>
                  <a:lnTo>
                    <a:pt x="0" y="1016609"/>
                  </a:lnTo>
                  <a:lnTo>
                    <a:pt x="7620" y="1018438"/>
                  </a:lnTo>
                  <a:lnTo>
                    <a:pt x="7620" y="830224"/>
                  </a:lnTo>
                  <a:close/>
                </a:path>
                <a:path w="7620" h="1018539">
                  <a:moveTo>
                    <a:pt x="7620" y="0"/>
                  </a:moveTo>
                  <a:lnTo>
                    <a:pt x="0" y="0"/>
                  </a:lnTo>
                  <a:lnTo>
                    <a:pt x="0" y="159613"/>
                  </a:lnTo>
                  <a:lnTo>
                    <a:pt x="7620" y="19381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3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/>
            <p:cNvSpPr/>
            <p:nvPr/>
          </p:nvSpPr>
          <p:spPr>
            <a:xfrm>
              <a:off x="7529829" y="3387089"/>
              <a:ext cx="7620" cy="1016635"/>
            </a:xfrm>
            <a:custGeom>
              <a:avLst/>
              <a:gdLst/>
              <a:ahLst/>
              <a:cxnLst/>
              <a:rect l="l" t="t" r="r" b="b"/>
              <a:pathLst>
                <a:path w="7620" h="1016635">
                  <a:moveTo>
                    <a:pt x="0" y="823383"/>
                  </a:moveTo>
                  <a:lnTo>
                    <a:pt x="0" y="928511"/>
                  </a:lnTo>
                  <a:lnTo>
                    <a:pt x="5079" y="1016000"/>
                  </a:lnTo>
                  <a:lnTo>
                    <a:pt x="7620" y="1016609"/>
                  </a:lnTo>
                  <a:lnTo>
                    <a:pt x="7620" y="826951"/>
                  </a:lnTo>
                  <a:lnTo>
                    <a:pt x="1270" y="824230"/>
                  </a:lnTo>
                  <a:lnTo>
                    <a:pt x="0" y="823383"/>
                  </a:lnTo>
                  <a:close/>
                </a:path>
                <a:path w="7620" h="1016635">
                  <a:moveTo>
                    <a:pt x="7620" y="0"/>
                  </a:moveTo>
                  <a:lnTo>
                    <a:pt x="0" y="0"/>
                  </a:lnTo>
                  <a:lnTo>
                    <a:pt x="0" y="125405"/>
                  </a:lnTo>
                  <a:lnTo>
                    <a:pt x="7620" y="159606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5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/>
            <p:cNvSpPr/>
            <p:nvPr/>
          </p:nvSpPr>
          <p:spPr>
            <a:xfrm>
              <a:off x="7522210" y="3387089"/>
              <a:ext cx="8890" cy="950594"/>
            </a:xfrm>
            <a:custGeom>
              <a:avLst/>
              <a:gdLst/>
              <a:ahLst/>
              <a:cxnLst/>
              <a:rect l="l" t="t" r="r" b="b"/>
              <a:pathLst>
                <a:path w="8890" h="950595">
                  <a:moveTo>
                    <a:pt x="8890" y="824230"/>
                  </a:moveTo>
                  <a:lnTo>
                    <a:pt x="1270" y="819150"/>
                  </a:lnTo>
                  <a:lnTo>
                    <a:pt x="8890" y="950391"/>
                  </a:lnTo>
                  <a:lnTo>
                    <a:pt x="8890" y="824230"/>
                  </a:lnTo>
                  <a:close/>
                </a:path>
                <a:path w="8890" h="950595">
                  <a:moveTo>
                    <a:pt x="8890" y="0"/>
                  </a:moveTo>
                  <a:lnTo>
                    <a:pt x="0" y="0"/>
                  </a:lnTo>
                  <a:lnTo>
                    <a:pt x="0" y="91211"/>
                  </a:lnTo>
                  <a:lnTo>
                    <a:pt x="8890" y="131114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87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/>
            <p:cNvSpPr/>
            <p:nvPr/>
          </p:nvSpPr>
          <p:spPr>
            <a:xfrm>
              <a:off x="7515859" y="3387089"/>
              <a:ext cx="7620" cy="97155"/>
            </a:xfrm>
            <a:custGeom>
              <a:avLst/>
              <a:gdLst/>
              <a:ahLst/>
              <a:cxnLst/>
              <a:rect l="l" t="t" r="r" b="b"/>
              <a:pathLst>
                <a:path w="7620" h="97154">
                  <a:moveTo>
                    <a:pt x="7620" y="0"/>
                  </a:moveTo>
                  <a:lnTo>
                    <a:pt x="0" y="0"/>
                  </a:lnTo>
                  <a:lnTo>
                    <a:pt x="0" y="62702"/>
                  </a:lnTo>
                  <a:lnTo>
                    <a:pt x="7620" y="9690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9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/>
            <p:cNvSpPr/>
            <p:nvPr/>
          </p:nvSpPr>
          <p:spPr>
            <a:xfrm>
              <a:off x="7508239" y="3387089"/>
              <a:ext cx="7620" cy="62865"/>
            </a:xfrm>
            <a:custGeom>
              <a:avLst/>
              <a:gdLst/>
              <a:ahLst/>
              <a:cxnLst/>
              <a:rect l="l" t="t" r="r" b="b"/>
              <a:pathLst>
                <a:path w="7620" h="62864">
                  <a:moveTo>
                    <a:pt x="7619" y="0"/>
                  </a:moveTo>
                  <a:lnTo>
                    <a:pt x="0" y="0"/>
                  </a:lnTo>
                  <a:lnTo>
                    <a:pt x="0" y="28501"/>
                  </a:lnTo>
                  <a:lnTo>
                    <a:pt x="7619" y="62702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C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/>
            <p:cNvSpPr/>
            <p:nvPr/>
          </p:nvSpPr>
          <p:spPr>
            <a:xfrm>
              <a:off x="7501889" y="3387089"/>
              <a:ext cx="7620" cy="34290"/>
            </a:xfrm>
            <a:custGeom>
              <a:avLst/>
              <a:gdLst/>
              <a:ahLst/>
              <a:cxnLst/>
              <a:rect l="l" t="t" r="r" b="b"/>
              <a:pathLst>
                <a:path w="7620" h="34289">
                  <a:moveTo>
                    <a:pt x="7619" y="0"/>
                  </a:moveTo>
                  <a:lnTo>
                    <a:pt x="0" y="0"/>
                  </a:lnTo>
                  <a:lnTo>
                    <a:pt x="7619" y="34201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E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/>
            <p:cNvSpPr/>
            <p:nvPr/>
          </p:nvSpPr>
          <p:spPr>
            <a:xfrm>
              <a:off x="7503159" y="3387089"/>
              <a:ext cx="458470" cy="1032510"/>
            </a:xfrm>
            <a:custGeom>
              <a:avLst/>
              <a:gdLst/>
              <a:ahLst/>
              <a:cxnLst/>
              <a:rect l="l" t="t" r="r" b="b"/>
              <a:pathLst>
                <a:path w="458470" h="1032510">
                  <a:moveTo>
                    <a:pt x="0" y="0"/>
                  </a:moveTo>
                  <a:lnTo>
                    <a:pt x="157480" y="0"/>
                  </a:lnTo>
                  <a:lnTo>
                    <a:pt x="237490" y="487680"/>
                  </a:lnTo>
                  <a:lnTo>
                    <a:pt x="312420" y="0"/>
                  </a:lnTo>
                  <a:lnTo>
                    <a:pt x="458470" y="0"/>
                  </a:lnTo>
                  <a:lnTo>
                    <a:pt x="304800" y="784860"/>
                  </a:lnTo>
                  <a:lnTo>
                    <a:pt x="298450" y="816610"/>
                  </a:lnTo>
                  <a:lnTo>
                    <a:pt x="292100" y="845820"/>
                  </a:lnTo>
                  <a:lnTo>
                    <a:pt x="284480" y="872490"/>
                  </a:lnTo>
                  <a:lnTo>
                    <a:pt x="278130" y="896620"/>
                  </a:lnTo>
                  <a:lnTo>
                    <a:pt x="271780" y="918210"/>
                  </a:lnTo>
                  <a:lnTo>
                    <a:pt x="264160" y="935990"/>
                  </a:lnTo>
                  <a:lnTo>
                    <a:pt x="257810" y="952500"/>
                  </a:lnTo>
                  <a:lnTo>
                    <a:pt x="254000" y="958850"/>
                  </a:lnTo>
                  <a:lnTo>
                    <a:pt x="251460" y="965200"/>
                  </a:lnTo>
                  <a:lnTo>
                    <a:pt x="246380" y="974090"/>
                  </a:lnTo>
                  <a:lnTo>
                    <a:pt x="241300" y="981710"/>
                  </a:lnTo>
                  <a:lnTo>
                    <a:pt x="234950" y="988060"/>
                  </a:lnTo>
                  <a:lnTo>
                    <a:pt x="228600" y="994410"/>
                  </a:lnTo>
                  <a:lnTo>
                    <a:pt x="186690" y="1022350"/>
                  </a:lnTo>
                  <a:lnTo>
                    <a:pt x="132080" y="1032510"/>
                  </a:lnTo>
                  <a:lnTo>
                    <a:pt x="114300" y="1031240"/>
                  </a:lnTo>
                  <a:lnTo>
                    <a:pt x="91440" y="1027430"/>
                  </a:lnTo>
                  <a:lnTo>
                    <a:pt x="64770" y="1022350"/>
                  </a:lnTo>
                  <a:lnTo>
                    <a:pt x="33020" y="1014730"/>
                  </a:lnTo>
                  <a:lnTo>
                    <a:pt x="21590" y="819150"/>
                  </a:lnTo>
                  <a:lnTo>
                    <a:pt x="29210" y="822960"/>
                  </a:lnTo>
                  <a:lnTo>
                    <a:pt x="38100" y="828040"/>
                  </a:lnTo>
                  <a:lnTo>
                    <a:pt x="46990" y="830580"/>
                  </a:lnTo>
                  <a:lnTo>
                    <a:pt x="54610" y="833120"/>
                  </a:lnTo>
                  <a:lnTo>
                    <a:pt x="64770" y="835660"/>
                  </a:lnTo>
                  <a:lnTo>
                    <a:pt x="73660" y="836930"/>
                  </a:lnTo>
                  <a:lnTo>
                    <a:pt x="82550" y="838200"/>
                  </a:lnTo>
                  <a:lnTo>
                    <a:pt x="92710" y="838200"/>
                  </a:lnTo>
                  <a:lnTo>
                    <a:pt x="99060" y="836930"/>
                  </a:lnTo>
                  <a:lnTo>
                    <a:pt x="105410" y="836930"/>
                  </a:lnTo>
                  <a:lnTo>
                    <a:pt x="111760" y="834390"/>
                  </a:lnTo>
                  <a:lnTo>
                    <a:pt x="116840" y="833120"/>
                  </a:lnTo>
                  <a:lnTo>
                    <a:pt x="121920" y="829310"/>
                  </a:lnTo>
                  <a:lnTo>
                    <a:pt x="127000" y="825500"/>
                  </a:lnTo>
                  <a:lnTo>
                    <a:pt x="130810" y="820420"/>
                  </a:lnTo>
                  <a:lnTo>
                    <a:pt x="135890" y="815340"/>
                  </a:lnTo>
                  <a:lnTo>
                    <a:pt x="138430" y="812800"/>
                  </a:lnTo>
                  <a:lnTo>
                    <a:pt x="139700" y="808990"/>
                  </a:lnTo>
                  <a:lnTo>
                    <a:pt x="143510" y="801370"/>
                  </a:lnTo>
                  <a:lnTo>
                    <a:pt x="147320" y="793750"/>
                  </a:lnTo>
                  <a:lnTo>
                    <a:pt x="151130" y="783590"/>
                  </a:lnTo>
                  <a:lnTo>
                    <a:pt x="153670" y="772160"/>
                  </a:lnTo>
                  <a:lnTo>
                    <a:pt x="157480" y="760730"/>
                  </a:lnTo>
                  <a:lnTo>
                    <a:pt x="160020" y="748030"/>
                  </a:lnTo>
                  <a:lnTo>
                    <a:pt x="162560" y="734060"/>
                  </a:lnTo>
                  <a:lnTo>
                    <a:pt x="0" y="0"/>
                  </a:lnTo>
                  <a:close/>
                </a:path>
              </a:pathLst>
            </a:custGeom>
            <a:ln w="1257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3" name="object 413"/>
          <p:cNvGrpSpPr/>
          <p:nvPr/>
        </p:nvGrpSpPr>
        <p:grpSpPr>
          <a:xfrm>
            <a:off x="7979470" y="3364290"/>
            <a:ext cx="459740" cy="779780"/>
            <a:chOff x="7979470" y="3364290"/>
            <a:chExt cx="459740" cy="779780"/>
          </a:xfrm>
        </p:grpSpPr>
        <p:sp>
          <p:nvSpPr>
            <p:cNvPr id="414" name="object 414"/>
            <p:cNvSpPr/>
            <p:nvPr/>
          </p:nvSpPr>
          <p:spPr>
            <a:xfrm>
              <a:off x="8426450" y="3644900"/>
              <a:ext cx="6350" cy="207645"/>
            </a:xfrm>
            <a:custGeom>
              <a:avLst/>
              <a:gdLst/>
              <a:ahLst/>
              <a:cxnLst/>
              <a:rect l="l" t="t" r="r" b="b"/>
              <a:pathLst>
                <a:path w="6350" h="207645">
                  <a:moveTo>
                    <a:pt x="0" y="0"/>
                  </a:moveTo>
                  <a:lnTo>
                    <a:pt x="0" y="207645"/>
                  </a:lnTo>
                  <a:lnTo>
                    <a:pt x="2540" y="189230"/>
                  </a:lnTo>
                  <a:lnTo>
                    <a:pt x="6350" y="149860"/>
                  </a:lnTo>
                  <a:lnTo>
                    <a:pt x="6350" y="71119"/>
                  </a:lnTo>
                  <a:lnTo>
                    <a:pt x="3809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/>
            <p:cNvSpPr/>
            <p:nvPr/>
          </p:nvSpPr>
          <p:spPr>
            <a:xfrm>
              <a:off x="8418829" y="3603413"/>
              <a:ext cx="8890" cy="297180"/>
            </a:xfrm>
            <a:custGeom>
              <a:avLst/>
              <a:gdLst/>
              <a:ahLst/>
              <a:cxnLst/>
              <a:rect l="l" t="t" r="r" b="b"/>
              <a:pathLst>
                <a:path w="8890" h="297179">
                  <a:moveTo>
                    <a:pt x="0" y="0"/>
                  </a:moveTo>
                  <a:lnTo>
                    <a:pt x="0" y="297180"/>
                  </a:lnTo>
                  <a:lnTo>
                    <a:pt x="2540" y="285326"/>
                  </a:lnTo>
                  <a:lnTo>
                    <a:pt x="5079" y="267546"/>
                  </a:lnTo>
                  <a:lnTo>
                    <a:pt x="8890" y="239924"/>
                  </a:lnTo>
                  <a:lnTo>
                    <a:pt x="8890" y="53340"/>
                  </a:lnTo>
                  <a:lnTo>
                    <a:pt x="7620" y="41486"/>
                  </a:lnTo>
                  <a:lnTo>
                    <a:pt x="2540" y="11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/>
            <p:cNvSpPr/>
            <p:nvPr/>
          </p:nvSpPr>
          <p:spPr>
            <a:xfrm>
              <a:off x="8412479" y="3575812"/>
              <a:ext cx="7620" cy="353060"/>
            </a:xfrm>
            <a:custGeom>
              <a:avLst/>
              <a:gdLst/>
              <a:ahLst/>
              <a:cxnLst/>
              <a:rect l="l" t="t" r="r" b="b"/>
              <a:pathLst>
                <a:path w="7620" h="353060">
                  <a:moveTo>
                    <a:pt x="0" y="0"/>
                  </a:moveTo>
                  <a:lnTo>
                    <a:pt x="0" y="352721"/>
                  </a:lnTo>
                  <a:lnTo>
                    <a:pt x="5079" y="330708"/>
                  </a:lnTo>
                  <a:lnTo>
                    <a:pt x="7620" y="318854"/>
                  </a:lnTo>
                  <a:lnTo>
                    <a:pt x="7620" y="33104"/>
                  </a:lnTo>
                  <a:lnTo>
                    <a:pt x="1270" y="5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/>
            <p:cNvSpPr/>
            <p:nvPr/>
          </p:nvSpPr>
          <p:spPr>
            <a:xfrm>
              <a:off x="8404859" y="3547251"/>
              <a:ext cx="7620" cy="408940"/>
            </a:xfrm>
            <a:custGeom>
              <a:avLst/>
              <a:gdLst/>
              <a:ahLst/>
              <a:cxnLst/>
              <a:rect l="l" t="t" r="r" b="b"/>
              <a:pathLst>
                <a:path w="7620" h="408939">
                  <a:moveTo>
                    <a:pt x="0" y="0"/>
                  </a:moveTo>
                  <a:lnTo>
                    <a:pt x="0" y="408798"/>
                  </a:lnTo>
                  <a:lnTo>
                    <a:pt x="5080" y="392288"/>
                  </a:lnTo>
                  <a:lnTo>
                    <a:pt x="7620" y="381282"/>
                  </a:lnTo>
                  <a:lnTo>
                    <a:pt x="7620" y="28560"/>
                  </a:lnTo>
                  <a:lnTo>
                    <a:pt x="2540" y="6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/>
            <p:cNvSpPr/>
            <p:nvPr/>
          </p:nvSpPr>
          <p:spPr>
            <a:xfrm>
              <a:off x="8397240" y="3528059"/>
              <a:ext cx="8890" cy="450850"/>
            </a:xfrm>
            <a:custGeom>
              <a:avLst/>
              <a:gdLst/>
              <a:ahLst/>
              <a:cxnLst/>
              <a:rect l="l" t="t" r="r" b="b"/>
              <a:pathLst>
                <a:path w="8890" h="450850">
                  <a:moveTo>
                    <a:pt x="8890" y="22860"/>
                  </a:moveTo>
                  <a:lnTo>
                    <a:pt x="4445" y="22860"/>
                  </a:lnTo>
                  <a:lnTo>
                    <a:pt x="4445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0" y="424180"/>
                  </a:lnTo>
                  <a:lnTo>
                    <a:pt x="0" y="427990"/>
                  </a:lnTo>
                  <a:lnTo>
                    <a:pt x="0" y="450850"/>
                  </a:lnTo>
                  <a:lnTo>
                    <a:pt x="3810" y="450850"/>
                  </a:lnTo>
                  <a:lnTo>
                    <a:pt x="3810" y="427990"/>
                  </a:lnTo>
                  <a:lnTo>
                    <a:pt x="8204" y="427990"/>
                  </a:lnTo>
                  <a:lnTo>
                    <a:pt x="8204" y="424180"/>
                  </a:lnTo>
                  <a:lnTo>
                    <a:pt x="8890" y="424180"/>
                  </a:lnTo>
                  <a:lnTo>
                    <a:pt x="8890" y="22860"/>
                  </a:lnTo>
                  <a:close/>
                </a:path>
              </a:pathLst>
            </a:custGeom>
            <a:solidFill>
              <a:srgbClr val="08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9" name="object 419"/>
            <p:cNvSpPr/>
            <p:nvPr/>
          </p:nvSpPr>
          <p:spPr>
            <a:xfrm>
              <a:off x="8390889" y="3513666"/>
              <a:ext cx="7620" cy="480059"/>
            </a:xfrm>
            <a:custGeom>
              <a:avLst/>
              <a:gdLst/>
              <a:ahLst/>
              <a:cxnLst/>
              <a:rect l="l" t="t" r="r" b="b"/>
              <a:pathLst>
                <a:path w="7620" h="480060">
                  <a:moveTo>
                    <a:pt x="0" y="0"/>
                  </a:moveTo>
                  <a:lnTo>
                    <a:pt x="0" y="479848"/>
                  </a:lnTo>
                  <a:lnTo>
                    <a:pt x="3809" y="472863"/>
                  </a:lnTo>
                  <a:lnTo>
                    <a:pt x="7619" y="461433"/>
                  </a:lnTo>
                  <a:lnTo>
                    <a:pt x="7619" y="18062"/>
                  </a:lnTo>
                  <a:lnTo>
                    <a:pt x="5079" y="11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0" name="object 420"/>
            <p:cNvSpPr/>
            <p:nvPr/>
          </p:nvSpPr>
          <p:spPr>
            <a:xfrm>
              <a:off x="8383269" y="3496310"/>
              <a:ext cx="7620" cy="515620"/>
            </a:xfrm>
            <a:custGeom>
              <a:avLst/>
              <a:gdLst/>
              <a:ahLst/>
              <a:cxnLst/>
              <a:rect l="l" t="t" r="r" b="b"/>
              <a:pathLst>
                <a:path w="7620" h="515620">
                  <a:moveTo>
                    <a:pt x="0" y="0"/>
                  </a:moveTo>
                  <a:lnTo>
                    <a:pt x="0" y="515619"/>
                  </a:lnTo>
                  <a:lnTo>
                    <a:pt x="3809" y="504190"/>
                  </a:lnTo>
                  <a:lnTo>
                    <a:pt x="7620" y="497204"/>
                  </a:lnTo>
                  <a:lnTo>
                    <a:pt x="7620" y="17356"/>
                  </a:lnTo>
                  <a:lnTo>
                    <a:pt x="1270" y="2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/>
            <p:cNvSpPr/>
            <p:nvPr/>
          </p:nvSpPr>
          <p:spPr>
            <a:xfrm>
              <a:off x="8375649" y="3480858"/>
              <a:ext cx="7620" cy="545465"/>
            </a:xfrm>
            <a:custGeom>
              <a:avLst/>
              <a:gdLst/>
              <a:ahLst/>
              <a:cxnLst/>
              <a:rect l="l" t="t" r="r" b="b"/>
              <a:pathLst>
                <a:path w="7620" h="545464">
                  <a:moveTo>
                    <a:pt x="0" y="0"/>
                  </a:moveTo>
                  <a:lnTo>
                    <a:pt x="0" y="544860"/>
                  </a:lnTo>
                  <a:lnTo>
                    <a:pt x="6350" y="534881"/>
                  </a:lnTo>
                  <a:lnTo>
                    <a:pt x="7620" y="531071"/>
                  </a:lnTo>
                  <a:lnTo>
                    <a:pt x="7620" y="15451"/>
                  </a:lnTo>
                  <a:lnTo>
                    <a:pt x="1270" y="2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2" name="object 422"/>
            <p:cNvSpPr/>
            <p:nvPr/>
          </p:nvSpPr>
          <p:spPr>
            <a:xfrm>
              <a:off x="8368029" y="3465285"/>
              <a:ext cx="8890" cy="574040"/>
            </a:xfrm>
            <a:custGeom>
              <a:avLst/>
              <a:gdLst/>
              <a:ahLst/>
              <a:cxnLst/>
              <a:rect l="l" t="t" r="r" b="b"/>
              <a:pathLst>
                <a:path w="8890" h="574039">
                  <a:moveTo>
                    <a:pt x="0" y="0"/>
                  </a:moveTo>
                  <a:lnTo>
                    <a:pt x="0" y="573737"/>
                  </a:lnTo>
                  <a:lnTo>
                    <a:pt x="5079" y="564424"/>
                  </a:lnTo>
                  <a:lnTo>
                    <a:pt x="8890" y="558437"/>
                  </a:lnTo>
                  <a:lnTo>
                    <a:pt x="8890" y="18324"/>
                  </a:lnTo>
                  <a:lnTo>
                    <a:pt x="1270" y="1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/>
            <p:cNvSpPr/>
            <p:nvPr/>
          </p:nvSpPr>
          <p:spPr>
            <a:xfrm>
              <a:off x="8361680" y="3455669"/>
              <a:ext cx="7620" cy="594360"/>
            </a:xfrm>
            <a:custGeom>
              <a:avLst/>
              <a:gdLst/>
              <a:ahLst/>
              <a:cxnLst/>
              <a:rect l="l" t="t" r="r" b="b"/>
              <a:pathLst>
                <a:path w="7620" h="594360">
                  <a:moveTo>
                    <a:pt x="7620" y="11430"/>
                  </a:moveTo>
                  <a:lnTo>
                    <a:pt x="3619" y="11430"/>
                  </a:lnTo>
                  <a:lnTo>
                    <a:pt x="3619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581660"/>
                  </a:lnTo>
                  <a:lnTo>
                    <a:pt x="0" y="588010"/>
                  </a:lnTo>
                  <a:lnTo>
                    <a:pt x="0" y="594360"/>
                  </a:lnTo>
                  <a:lnTo>
                    <a:pt x="1689" y="594360"/>
                  </a:lnTo>
                  <a:lnTo>
                    <a:pt x="1689" y="588010"/>
                  </a:lnTo>
                  <a:lnTo>
                    <a:pt x="5537" y="588010"/>
                  </a:lnTo>
                  <a:lnTo>
                    <a:pt x="5537" y="581660"/>
                  </a:lnTo>
                  <a:lnTo>
                    <a:pt x="7620" y="581660"/>
                  </a:lnTo>
                  <a:lnTo>
                    <a:pt x="7620" y="11430"/>
                  </a:lnTo>
                  <a:close/>
                </a:path>
              </a:pathLst>
            </a:custGeom>
            <a:solidFill>
              <a:srgbClr val="14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/>
            <p:cNvSpPr/>
            <p:nvPr/>
          </p:nvSpPr>
          <p:spPr>
            <a:xfrm>
              <a:off x="8354060" y="3445509"/>
              <a:ext cx="7620" cy="614680"/>
            </a:xfrm>
            <a:custGeom>
              <a:avLst/>
              <a:gdLst/>
              <a:ahLst/>
              <a:cxnLst/>
              <a:rect l="l" t="t" r="r" b="b"/>
              <a:pathLst>
                <a:path w="7620" h="614679">
                  <a:moveTo>
                    <a:pt x="7620" y="10160"/>
                  </a:moveTo>
                  <a:lnTo>
                    <a:pt x="3683" y="10160"/>
                  </a:lnTo>
                  <a:lnTo>
                    <a:pt x="368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604520"/>
                  </a:lnTo>
                  <a:lnTo>
                    <a:pt x="0" y="609600"/>
                  </a:lnTo>
                  <a:lnTo>
                    <a:pt x="0" y="614680"/>
                  </a:lnTo>
                  <a:lnTo>
                    <a:pt x="1828" y="614680"/>
                  </a:lnTo>
                  <a:lnTo>
                    <a:pt x="1828" y="609600"/>
                  </a:lnTo>
                  <a:lnTo>
                    <a:pt x="5499" y="609600"/>
                  </a:lnTo>
                  <a:lnTo>
                    <a:pt x="5499" y="604520"/>
                  </a:lnTo>
                  <a:lnTo>
                    <a:pt x="7620" y="604520"/>
                  </a:lnTo>
                  <a:lnTo>
                    <a:pt x="7620" y="10160"/>
                  </a:lnTo>
                  <a:close/>
                </a:path>
              </a:pathLst>
            </a:custGeom>
            <a:solidFill>
              <a:srgbClr val="16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5" name="object 425"/>
            <p:cNvSpPr/>
            <p:nvPr/>
          </p:nvSpPr>
          <p:spPr>
            <a:xfrm>
              <a:off x="8346439" y="3434926"/>
              <a:ext cx="8890" cy="635000"/>
            </a:xfrm>
            <a:custGeom>
              <a:avLst/>
              <a:gdLst/>
              <a:ahLst/>
              <a:cxnLst/>
              <a:rect l="l" t="t" r="r" b="b"/>
              <a:pathLst>
                <a:path w="8890" h="635000">
                  <a:moveTo>
                    <a:pt x="0" y="0"/>
                  </a:moveTo>
                  <a:lnTo>
                    <a:pt x="0" y="634999"/>
                  </a:lnTo>
                  <a:lnTo>
                    <a:pt x="2539" y="631613"/>
                  </a:lnTo>
                  <a:lnTo>
                    <a:pt x="8889" y="623449"/>
                  </a:lnTo>
                  <a:lnTo>
                    <a:pt x="8889" y="12216"/>
                  </a:lnTo>
                  <a:lnTo>
                    <a:pt x="5079" y="6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6" name="object 426"/>
            <p:cNvSpPr/>
            <p:nvPr/>
          </p:nvSpPr>
          <p:spPr>
            <a:xfrm>
              <a:off x="8340090" y="3427729"/>
              <a:ext cx="7620" cy="650240"/>
            </a:xfrm>
            <a:custGeom>
              <a:avLst/>
              <a:gdLst/>
              <a:ahLst/>
              <a:cxnLst/>
              <a:rect l="l" t="t" r="r" b="b"/>
              <a:pathLst>
                <a:path w="7620" h="650239">
                  <a:moveTo>
                    <a:pt x="7620" y="8890"/>
                  </a:moveTo>
                  <a:lnTo>
                    <a:pt x="5715" y="8890"/>
                  </a:lnTo>
                  <a:lnTo>
                    <a:pt x="5715" y="3810"/>
                  </a:lnTo>
                  <a:lnTo>
                    <a:pt x="1892" y="3810"/>
                  </a:lnTo>
                  <a:lnTo>
                    <a:pt x="1892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0" y="640080"/>
                  </a:lnTo>
                  <a:lnTo>
                    <a:pt x="0" y="648970"/>
                  </a:lnTo>
                  <a:lnTo>
                    <a:pt x="0" y="650240"/>
                  </a:lnTo>
                  <a:lnTo>
                    <a:pt x="635" y="650240"/>
                  </a:lnTo>
                  <a:lnTo>
                    <a:pt x="635" y="648970"/>
                  </a:lnTo>
                  <a:lnTo>
                    <a:pt x="4597" y="648970"/>
                  </a:lnTo>
                  <a:lnTo>
                    <a:pt x="4597" y="640080"/>
                  </a:lnTo>
                  <a:lnTo>
                    <a:pt x="7620" y="640080"/>
                  </a:lnTo>
                  <a:lnTo>
                    <a:pt x="7620" y="8890"/>
                  </a:lnTo>
                  <a:close/>
                </a:path>
              </a:pathLst>
            </a:custGeom>
            <a:solidFill>
              <a:srgbClr val="1B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/>
            <p:cNvSpPr/>
            <p:nvPr/>
          </p:nvSpPr>
          <p:spPr>
            <a:xfrm>
              <a:off x="8332469" y="3420110"/>
              <a:ext cx="7620" cy="665480"/>
            </a:xfrm>
            <a:custGeom>
              <a:avLst/>
              <a:gdLst/>
              <a:ahLst/>
              <a:cxnLst/>
              <a:rect l="l" t="t" r="r" b="b"/>
              <a:pathLst>
                <a:path w="7620" h="665479">
                  <a:moveTo>
                    <a:pt x="0" y="0"/>
                  </a:moveTo>
                  <a:lnTo>
                    <a:pt x="0" y="665479"/>
                  </a:lnTo>
                  <a:lnTo>
                    <a:pt x="7620" y="657859"/>
                  </a:lnTo>
                  <a:lnTo>
                    <a:pt x="762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/>
            <p:cNvSpPr/>
            <p:nvPr/>
          </p:nvSpPr>
          <p:spPr>
            <a:xfrm>
              <a:off x="8324849" y="3414183"/>
              <a:ext cx="7620" cy="679450"/>
            </a:xfrm>
            <a:custGeom>
              <a:avLst/>
              <a:gdLst/>
              <a:ahLst/>
              <a:cxnLst/>
              <a:rect l="l" t="t" r="r" b="b"/>
              <a:pathLst>
                <a:path w="7620" h="679450">
                  <a:moveTo>
                    <a:pt x="0" y="0"/>
                  </a:moveTo>
                  <a:lnTo>
                    <a:pt x="0" y="679026"/>
                  </a:lnTo>
                  <a:lnTo>
                    <a:pt x="7620" y="671406"/>
                  </a:lnTo>
                  <a:lnTo>
                    <a:pt x="762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/>
            <p:cNvSpPr/>
            <p:nvPr/>
          </p:nvSpPr>
          <p:spPr>
            <a:xfrm>
              <a:off x="8317229" y="3407886"/>
              <a:ext cx="8890" cy="691515"/>
            </a:xfrm>
            <a:custGeom>
              <a:avLst/>
              <a:gdLst/>
              <a:ahLst/>
              <a:cxnLst/>
              <a:rect l="l" t="t" r="r" b="b"/>
              <a:pathLst>
                <a:path w="8890" h="691514">
                  <a:moveTo>
                    <a:pt x="0" y="0"/>
                  </a:moveTo>
                  <a:lnTo>
                    <a:pt x="0" y="691038"/>
                  </a:lnTo>
                  <a:lnTo>
                    <a:pt x="5079" y="687863"/>
                  </a:lnTo>
                  <a:lnTo>
                    <a:pt x="8890" y="684053"/>
                  </a:lnTo>
                  <a:lnTo>
                    <a:pt x="8890" y="7284"/>
                  </a:lnTo>
                  <a:lnTo>
                    <a:pt x="3810" y="3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/>
            <p:cNvSpPr/>
            <p:nvPr/>
          </p:nvSpPr>
          <p:spPr>
            <a:xfrm>
              <a:off x="8310880" y="3402329"/>
              <a:ext cx="7620" cy="701040"/>
            </a:xfrm>
            <a:custGeom>
              <a:avLst/>
              <a:gdLst/>
              <a:ahLst/>
              <a:cxnLst/>
              <a:rect l="l" t="t" r="r" b="b"/>
              <a:pathLst>
                <a:path w="7620" h="701039">
                  <a:moveTo>
                    <a:pt x="7620" y="6350"/>
                  </a:moveTo>
                  <a:lnTo>
                    <a:pt x="3619" y="6350"/>
                  </a:lnTo>
                  <a:lnTo>
                    <a:pt x="3619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95960"/>
                  </a:lnTo>
                  <a:lnTo>
                    <a:pt x="0" y="699770"/>
                  </a:lnTo>
                  <a:lnTo>
                    <a:pt x="0" y="701040"/>
                  </a:lnTo>
                  <a:lnTo>
                    <a:pt x="533" y="701040"/>
                  </a:lnTo>
                  <a:lnTo>
                    <a:pt x="533" y="699770"/>
                  </a:lnTo>
                  <a:lnTo>
                    <a:pt x="4318" y="699770"/>
                  </a:lnTo>
                  <a:lnTo>
                    <a:pt x="4318" y="695960"/>
                  </a:lnTo>
                  <a:lnTo>
                    <a:pt x="7620" y="695960"/>
                  </a:lnTo>
                  <a:lnTo>
                    <a:pt x="7620" y="6350"/>
                  </a:lnTo>
                  <a:close/>
                </a:path>
              </a:pathLst>
            </a:custGeom>
            <a:solidFill>
              <a:srgbClr val="24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/>
            <p:cNvSpPr/>
            <p:nvPr/>
          </p:nvSpPr>
          <p:spPr>
            <a:xfrm>
              <a:off x="8303259" y="3398096"/>
              <a:ext cx="7620" cy="711835"/>
            </a:xfrm>
            <a:custGeom>
              <a:avLst/>
              <a:gdLst/>
              <a:ahLst/>
              <a:cxnLst/>
              <a:rect l="l" t="t" r="r" b="b"/>
              <a:pathLst>
                <a:path w="7620" h="711835">
                  <a:moveTo>
                    <a:pt x="0" y="0"/>
                  </a:moveTo>
                  <a:lnTo>
                    <a:pt x="0" y="711782"/>
                  </a:lnTo>
                  <a:lnTo>
                    <a:pt x="7620" y="705114"/>
                  </a:lnTo>
                  <a:lnTo>
                    <a:pt x="7620" y="4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/>
            <p:cNvSpPr/>
            <p:nvPr/>
          </p:nvSpPr>
          <p:spPr>
            <a:xfrm>
              <a:off x="8295639" y="3393440"/>
              <a:ext cx="8890" cy="721360"/>
            </a:xfrm>
            <a:custGeom>
              <a:avLst/>
              <a:gdLst/>
              <a:ahLst/>
              <a:cxnLst/>
              <a:rect l="l" t="t" r="r" b="b"/>
              <a:pathLst>
                <a:path w="8890" h="721360">
                  <a:moveTo>
                    <a:pt x="0" y="0"/>
                  </a:moveTo>
                  <a:lnTo>
                    <a:pt x="0" y="721121"/>
                  </a:lnTo>
                  <a:lnTo>
                    <a:pt x="6350" y="717550"/>
                  </a:lnTo>
                  <a:lnTo>
                    <a:pt x="8889" y="715327"/>
                  </a:lnTo>
                  <a:lnTo>
                    <a:pt x="8889" y="5362"/>
                  </a:lnTo>
                  <a:lnTo>
                    <a:pt x="3809" y="2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/>
            <p:cNvSpPr/>
            <p:nvPr/>
          </p:nvSpPr>
          <p:spPr>
            <a:xfrm>
              <a:off x="8289289" y="3389206"/>
              <a:ext cx="7620" cy="728980"/>
            </a:xfrm>
            <a:custGeom>
              <a:avLst/>
              <a:gdLst/>
              <a:ahLst/>
              <a:cxnLst/>
              <a:rect l="l" t="t" r="r" b="b"/>
              <a:pathLst>
                <a:path w="7620" h="728979">
                  <a:moveTo>
                    <a:pt x="0" y="0"/>
                  </a:moveTo>
                  <a:lnTo>
                    <a:pt x="0" y="728927"/>
                  </a:lnTo>
                  <a:lnTo>
                    <a:pt x="7619" y="724640"/>
                  </a:lnTo>
                  <a:lnTo>
                    <a:pt x="761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/>
            <p:cNvSpPr/>
            <p:nvPr/>
          </p:nvSpPr>
          <p:spPr>
            <a:xfrm>
              <a:off x="8281669" y="3385820"/>
              <a:ext cx="7620" cy="736600"/>
            </a:xfrm>
            <a:custGeom>
              <a:avLst/>
              <a:gdLst/>
              <a:ahLst/>
              <a:cxnLst/>
              <a:rect l="l" t="t" r="r" b="b"/>
              <a:pathLst>
                <a:path w="7620" h="736600">
                  <a:moveTo>
                    <a:pt x="0" y="0"/>
                  </a:moveTo>
                  <a:lnTo>
                    <a:pt x="0" y="322579"/>
                  </a:lnTo>
                  <a:lnTo>
                    <a:pt x="1270" y="344169"/>
                  </a:lnTo>
                  <a:lnTo>
                    <a:pt x="1199" y="393699"/>
                  </a:lnTo>
                  <a:lnTo>
                    <a:pt x="0" y="415141"/>
                  </a:lnTo>
                  <a:lnTo>
                    <a:pt x="0" y="736599"/>
                  </a:lnTo>
                  <a:lnTo>
                    <a:pt x="7620" y="732313"/>
                  </a:lnTo>
                  <a:lnTo>
                    <a:pt x="7620" y="3386"/>
                  </a:lnTo>
                  <a:lnTo>
                    <a:pt x="6350" y="2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5" name="object 435"/>
            <p:cNvSpPr/>
            <p:nvPr/>
          </p:nvSpPr>
          <p:spPr>
            <a:xfrm>
              <a:off x="8274049" y="3382772"/>
              <a:ext cx="7620" cy="742950"/>
            </a:xfrm>
            <a:custGeom>
              <a:avLst/>
              <a:gdLst/>
              <a:ahLst/>
              <a:cxnLst/>
              <a:rect l="l" t="t" r="r" b="b"/>
              <a:pathLst>
                <a:path w="7620" h="742950">
                  <a:moveTo>
                    <a:pt x="0" y="0"/>
                  </a:moveTo>
                  <a:lnTo>
                    <a:pt x="0" y="265937"/>
                  </a:lnTo>
                  <a:lnTo>
                    <a:pt x="1270" y="269747"/>
                  </a:lnTo>
                  <a:lnTo>
                    <a:pt x="6350" y="305307"/>
                  </a:lnTo>
                  <a:lnTo>
                    <a:pt x="7620" y="325627"/>
                  </a:lnTo>
                  <a:lnTo>
                    <a:pt x="7620" y="3048"/>
                  </a:lnTo>
                  <a:lnTo>
                    <a:pt x="0" y="0"/>
                  </a:lnTo>
                  <a:close/>
                </a:path>
                <a:path w="7620" h="742950">
                  <a:moveTo>
                    <a:pt x="7620" y="418189"/>
                  </a:moveTo>
                  <a:lnTo>
                    <a:pt x="6350" y="438657"/>
                  </a:lnTo>
                  <a:lnTo>
                    <a:pt x="3809" y="458977"/>
                  </a:lnTo>
                  <a:lnTo>
                    <a:pt x="1270" y="476757"/>
                  </a:lnTo>
                  <a:lnTo>
                    <a:pt x="0" y="480567"/>
                  </a:lnTo>
                  <a:lnTo>
                    <a:pt x="0" y="742611"/>
                  </a:lnTo>
                  <a:lnTo>
                    <a:pt x="7620" y="739647"/>
                  </a:lnTo>
                  <a:lnTo>
                    <a:pt x="7620" y="418189"/>
                  </a:lnTo>
                  <a:close/>
                </a:path>
              </a:pathLst>
            </a:custGeom>
            <a:solidFill>
              <a:srgbClr val="30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/>
            <p:cNvSpPr/>
            <p:nvPr/>
          </p:nvSpPr>
          <p:spPr>
            <a:xfrm>
              <a:off x="8266429" y="3379724"/>
              <a:ext cx="8890" cy="748665"/>
            </a:xfrm>
            <a:custGeom>
              <a:avLst/>
              <a:gdLst/>
              <a:ahLst/>
              <a:cxnLst/>
              <a:rect l="l" t="t" r="r" b="b"/>
              <a:pathLst>
                <a:path w="8890" h="748664">
                  <a:moveTo>
                    <a:pt x="0" y="0"/>
                  </a:moveTo>
                  <a:lnTo>
                    <a:pt x="0" y="240410"/>
                  </a:lnTo>
                  <a:lnTo>
                    <a:pt x="1270" y="243586"/>
                  </a:lnTo>
                  <a:lnTo>
                    <a:pt x="2540" y="251206"/>
                  </a:lnTo>
                  <a:lnTo>
                    <a:pt x="5079" y="257556"/>
                  </a:lnTo>
                  <a:lnTo>
                    <a:pt x="6350" y="265175"/>
                  </a:lnTo>
                  <a:lnTo>
                    <a:pt x="8890" y="272795"/>
                  </a:lnTo>
                  <a:lnTo>
                    <a:pt x="8890" y="3555"/>
                  </a:lnTo>
                  <a:lnTo>
                    <a:pt x="0" y="0"/>
                  </a:lnTo>
                  <a:close/>
                </a:path>
                <a:path w="8890" h="748664">
                  <a:moveTo>
                    <a:pt x="8890" y="479806"/>
                  </a:moveTo>
                  <a:lnTo>
                    <a:pt x="6350" y="487425"/>
                  </a:lnTo>
                  <a:lnTo>
                    <a:pt x="5079" y="496315"/>
                  </a:lnTo>
                  <a:lnTo>
                    <a:pt x="2540" y="502665"/>
                  </a:lnTo>
                  <a:lnTo>
                    <a:pt x="1270" y="510286"/>
                  </a:lnTo>
                  <a:lnTo>
                    <a:pt x="0" y="513461"/>
                  </a:lnTo>
                  <a:lnTo>
                    <a:pt x="0" y="748622"/>
                  </a:lnTo>
                  <a:lnTo>
                    <a:pt x="8890" y="745165"/>
                  </a:lnTo>
                  <a:lnTo>
                    <a:pt x="8890" y="479806"/>
                  </a:lnTo>
                  <a:close/>
                </a:path>
              </a:pathLst>
            </a:custGeom>
            <a:solidFill>
              <a:srgbClr val="33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/>
            <p:cNvSpPr/>
            <p:nvPr/>
          </p:nvSpPr>
          <p:spPr>
            <a:xfrm>
              <a:off x="8260079" y="3377716"/>
              <a:ext cx="7620" cy="753110"/>
            </a:xfrm>
            <a:custGeom>
              <a:avLst/>
              <a:gdLst/>
              <a:ahLst/>
              <a:cxnLst/>
              <a:rect l="l" t="t" r="r" b="b"/>
              <a:pathLst>
                <a:path w="7620" h="753110">
                  <a:moveTo>
                    <a:pt x="0" y="0"/>
                  </a:moveTo>
                  <a:lnTo>
                    <a:pt x="0" y="228829"/>
                  </a:lnTo>
                  <a:lnTo>
                    <a:pt x="2540" y="232893"/>
                  </a:lnTo>
                  <a:lnTo>
                    <a:pt x="7620" y="245593"/>
                  </a:lnTo>
                  <a:lnTo>
                    <a:pt x="7620" y="2515"/>
                  </a:lnTo>
                  <a:lnTo>
                    <a:pt x="2540" y="483"/>
                  </a:lnTo>
                  <a:lnTo>
                    <a:pt x="0" y="0"/>
                  </a:lnTo>
                  <a:close/>
                </a:path>
                <a:path w="7620" h="753110">
                  <a:moveTo>
                    <a:pt x="7620" y="512293"/>
                  </a:moveTo>
                  <a:lnTo>
                    <a:pt x="5079" y="518643"/>
                  </a:lnTo>
                  <a:lnTo>
                    <a:pt x="2540" y="523723"/>
                  </a:lnTo>
                  <a:lnTo>
                    <a:pt x="0" y="530073"/>
                  </a:lnTo>
                  <a:lnTo>
                    <a:pt x="0" y="753099"/>
                  </a:lnTo>
                  <a:lnTo>
                    <a:pt x="7620" y="750136"/>
                  </a:lnTo>
                  <a:lnTo>
                    <a:pt x="7620" y="512293"/>
                  </a:lnTo>
                  <a:close/>
                </a:path>
              </a:pathLst>
            </a:custGeom>
            <a:solidFill>
              <a:srgbClr val="35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8" name="object 438"/>
            <p:cNvSpPr/>
            <p:nvPr/>
          </p:nvSpPr>
          <p:spPr>
            <a:xfrm>
              <a:off x="8252459" y="3376264"/>
              <a:ext cx="7620" cy="756920"/>
            </a:xfrm>
            <a:custGeom>
              <a:avLst/>
              <a:gdLst/>
              <a:ahLst/>
              <a:cxnLst/>
              <a:rect l="l" t="t" r="r" b="b"/>
              <a:pathLst>
                <a:path w="7620" h="756920">
                  <a:moveTo>
                    <a:pt x="0" y="0"/>
                  </a:moveTo>
                  <a:lnTo>
                    <a:pt x="0" y="215295"/>
                  </a:lnTo>
                  <a:lnTo>
                    <a:pt x="2540" y="217835"/>
                  </a:lnTo>
                  <a:lnTo>
                    <a:pt x="3810" y="224185"/>
                  </a:lnTo>
                  <a:lnTo>
                    <a:pt x="7620" y="230281"/>
                  </a:lnTo>
                  <a:lnTo>
                    <a:pt x="7620" y="1451"/>
                  </a:lnTo>
                  <a:lnTo>
                    <a:pt x="0" y="0"/>
                  </a:lnTo>
                  <a:close/>
                </a:path>
                <a:path w="7620" h="756920">
                  <a:moveTo>
                    <a:pt x="7620" y="531525"/>
                  </a:moveTo>
                  <a:lnTo>
                    <a:pt x="5080" y="535335"/>
                  </a:lnTo>
                  <a:lnTo>
                    <a:pt x="2540" y="541685"/>
                  </a:lnTo>
                  <a:lnTo>
                    <a:pt x="0" y="544225"/>
                  </a:lnTo>
                  <a:lnTo>
                    <a:pt x="0" y="756716"/>
                  </a:lnTo>
                  <a:lnTo>
                    <a:pt x="6350" y="755045"/>
                  </a:lnTo>
                  <a:lnTo>
                    <a:pt x="7620" y="754551"/>
                  </a:lnTo>
                  <a:lnTo>
                    <a:pt x="7620" y="531525"/>
                  </a:lnTo>
                  <a:close/>
                </a:path>
              </a:pathLst>
            </a:custGeom>
            <a:solidFill>
              <a:srgbClr val="37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/>
            <p:cNvSpPr/>
            <p:nvPr/>
          </p:nvSpPr>
          <p:spPr>
            <a:xfrm>
              <a:off x="8244839" y="3374813"/>
              <a:ext cx="8890" cy="760730"/>
            </a:xfrm>
            <a:custGeom>
              <a:avLst/>
              <a:gdLst/>
              <a:ahLst/>
              <a:cxnLst/>
              <a:rect l="l" t="t" r="r" b="b"/>
              <a:pathLst>
                <a:path w="8890" h="760729">
                  <a:moveTo>
                    <a:pt x="0" y="0"/>
                  </a:moveTo>
                  <a:lnTo>
                    <a:pt x="0" y="206586"/>
                  </a:lnTo>
                  <a:lnTo>
                    <a:pt x="3809" y="211666"/>
                  </a:lnTo>
                  <a:lnTo>
                    <a:pt x="6350" y="215476"/>
                  </a:lnTo>
                  <a:lnTo>
                    <a:pt x="8889" y="218016"/>
                  </a:lnTo>
                  <a:lnTo>
                    <a:pt x="8889" y="1693"/>
                  </a:lnTo>
                  <a:lnTo>
                    <a:pt x="0" y="0"/>
                  </a:lnTo>
                  <a:close/>
                </a:path>
                <a:path w="8890" h="760729">
                  <a:moveTo>
                    <a:pt x="8889" y="544406"/>
                  </a:moveTo>
                  <a:lnTo>
                    <a:pt x="3809" y="549486"/>
                  </a:lnTo>
                  <a:lnTo>
                    <a:pt x="0" y="555836"/>
                  </a:lnTo>
                  <a:lnTo>
                    <a:pt x="0" y="760172"/>
                  </a:lnTo>
                  <a:lnTo>
                    <a:pt x="8889" y="757833"/>
                  </a:lnTo>
                  <a:lnTo>
                    <a:pt x="8889" y="544406"/>
                  </a:lnTo>
                  <a:close/>
                </a:path>
              </a:pathLst>
            </a:custGeom>
            <a:solidFill>
              <a:srgbClr val="39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/>
            <p:cNvSpPr/>
            <p:nvPr/>
          </p:nvSpPr>
          <p:spPr>
            <a:xfrm>
              <a:off x="8238489" y="3373603"/>
              <a:ext cx="7620" cy="763270"/>
            </a:xfrm>
            <a:custGeom>
              <a:avLst/>
              <a:gdLst/>
              <a:ahLst/>
              <a:cxnLst/>
              <a:rect l="l" t="t" r="r" b="b"/>
              <a:pathLst>
                <a:path w="7620" h="763270">
                  <a:moveTo>
                    <a:pt x="0" y="0"/>
                  </a:moveTo>
                  <a:lnTo>
                    <a:pt x="0" y="202716"/>
                  </a:lnTo>
                  <a:lnTo>
                    <a:pt x="3809" y="205256"/>
                  </a:lnTo>
                  <a:lnTo>
                    <a:pt x="6350" y="207796"/>
                  </a:lnTo>
                  <a:lnTo>
                    <a:pt x="7619" y="209489"/>
                  </a:lnTo>
                  <a:lnTo>
                    <a:pt x="7619" y="1451"/>
                  </a:lnTo>
                  <a:lnTo>
                    <a:pt x="0" y="0"/>
                  </a:lnTo>
                  <a:close/>
                </a:path>
                <a:path w="7620" h="763270">
                  <a:moveTo>
                    <a:pt x="7619" y="554929"/>
                  </a:moveTo>
                  <a:lnTo>
                    <a:pt x="6350" y="557046"/>
                  </a:lnTo>
                  <a:lnTo>
                    <a:pt x="3809" y="560856"/>
                  </a:lnTo>
                  <a:lnTo>
                    <a:pt x="0" y="563396"/>
                  </a:lnTo>
                  <a:lnTo>
                    <a:pt x="0" y="763053"/>
                  </a:lnTo>
                  <a:lnTo>
                    <a:pt x="7619" y="761048"/>
                  </a:lnTo>
                  <a:lnTo>
                    <a:pt x="7619" y="554929"/>
                  </a:lnTo>
                  <a:close/>
                </a:path>
              </a:pathLst>
            </a:custGeom>
            <a:solidFill>
              <a:srgbClr val="3C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1" name="object 441"/>
            <p:cNvSpPr/>
            <p:nvPr/>
          </p:nvSpPr>
          <p:spPr>
            <a:xfrm>
              <a:off x="8230869" y="3372658"/>
              <a:ext cx="7620" cy="765810"/>
            </a:xfrm>
            <a:custGeom>
              <a:avLst/>
              <a:gdLst/>
              <a:ahLst/>
              <a:cxnLst/>
              <a:rect l="l" t="t" r="r" b="b"/>
              <a:pathLst>
                <a:path w="7620" h="765810">
                  <a:moveTo>
                    <a:pt x="0" y="0"/>
                  </a:moveTo>
                  <a:lnTo>
                    <a:pt x="0" y="197311"/>
                  </a:lnTo>
                  <a:lnTo>
                    <a:pt x="1270" y="198581"/>
                  </a:lnTo>
                  <a:lnTo>
                    <a:pt x="5079" y="201121"/>
                  </a:lnTo>
                  <a:lnTo>
                    <a:pt x="7620" y="203661"/>
                  </a:lnTo>
                  <a:lnTo>
                    <a:pt x="7620" y="945"/>
                  </a:lnTo>
                  <a:lnTo>
                    <a:pt x="5079" y="461"/>
                  </a:lnTo>
                  <a:lnTo>
                    <a:pt x="0" y="0"/>
                  </a:lnTo>
                  <a:close/>
                </a:path>
                <a:path w="7620" h="765810">
                  <a:moveTo>
                    <a:pt x="7620" y="564341"/>
                  </a:moveTo>
                  <a:lnTo>
                    <a:pt x="5079" y="566881"/>
                  </a:lnTo>
                  <a:lnTo>
                    <a:pt x="1270" y="569421"/>
                  </a:lnTo>
                  <a:lnTo>
                    <a:pt x="0" y="570056"/>
                  </a:lnTo>
                  <a:lnTo>
                    <a:pt x="0" y="765192"/>
                  </a:lnTo>
                  <a:lnTo>
                    <a:pt x="3809" y="765001"/>
                  </a:lnTo>
                  <a:lnTo>
                    <a:pt x="7620" y="763999"/>
                  </a:lnTo>
                  <a:lnTo>
                    <a:pt x="7620" y="564341"/>
                  </a:lnTo>
                  <a:close/>
                </a:path>
              </a:pathLst>
            </a:custGeom>
            <a:solidFill>
              <a:srgbClr val="3E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/>
            <p:cNvSpPr/>
            <p:nvPr/>
          </p:nvSpPr>
          <p:spPr>
            <a:xfrm>
              <a:off x="8223249" y="3371965"/>
              <a:ext cx="7620" cy="766445"/>
            </a:xfrm>
            <a:custGeom>
              <a:avLst/>
              <a:gdLst/>
              <a:ahLst/>
              <a:cxnLst/>
              <a:rect l="l" t="t" r="r" b="b"/>
              <a:pathLst>
                <a:path w="7620" h="766445">
                  <a:moveTo>
                    <a:pt x="0" y="0"/>
                  </a:moveTo>
                  <a:lnTo>
                    <a:pt x="0" y="194829"/>
                  </a:lnTo>
                  <a:lnTo>
                    <a:pt x="1270" y="195464"/>
                  </a:lnTo>
                  <a:lnTo>
                    <a:pt x="6350" y="196734"/>
                  </a:lnTo>
                  <a:lnTo>
                    <a:pt x="7620" y="198004"/>
                  </a:lnTo>
                  <a:lnTo>
                    <a:pt x="7620" y="692"/>
                  </a:lnTo>
                  <a:lnTo>
                    <a:pt x="0" y="0"/>
                  </a:lnTo>
                  <a:close/>
                </a:path>
                <a:path w="7620" h="766445">
                  <a:moveTo>
                    <a:pt x="7620" y="570749"/>
                  </a:moveTo>
                  <a:lnTo>
                    <a:pt x="1270" y="573924"/>
                  </a:lnTo>
                  <a:lnTo>
                    <a:pt x="0" y="574347"/>
                  </a:lnTo>
                  <a:lnTo>
                    <a:pt x="0" y="766266"/>
                  </a:lnTo>
                  <a:lnTo>
                    <a:pt x="7620" y="765885"/>
                  </a:lnTo>
                  <a:lnTo>
                    <a:pt x="7620" y="570749"/>
                  </a:lnTo>
                  <a:close/>
                </a:path>
              </a:pathLst>
            </a:custGeom>
            <a:solidFill>
              <a:srgbClr val="40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3" name="object 443"/>
            <p:cNvSpPr/>
            <p:nvPr/>
          </p:nvSpPr>
          <p:spPr>
            <a:xfrm>
              <a:off x="8216899" y="3371388"/>
              <a:ext cx="7620" cy="767715"/>
            </a:xfrm>
            <a:custGeom>
              <a:avLst/>
              <a:gdLst/>
              <a:ahLst/>
              <a:cxnLst/>
              <a:rect l="l" t="t" r="r" b="b"/>
              <a:pathLst>
                <a:path w="7620" h="767714">
                  <a:moveTo>
                    <a:pt x="0" y="0"/>
                  </a:moveTo>
                  <a:lnTo>
                    <a:pt x="0" y="193501"/>
                  </a:lnTo>
                  <a:lnTo>
                    <a:pt x="1270" y="193501"/>
                  </a:lnTo>
                  <a:lnTo>
                    <a:pt x="5079" y="194771"/>
                  </a:lnTo>
                  <a:lnTo>
                    <a:pt x="7620" y="196041"/>
                  </a:lnTo>
                  <a:lnTo>
                    <a:pt x="7620" y="692"/>
                  </a:lnTo>
                  <a:lnTo>
                    <a:pt x="0" y="0"/>
                  </a:lnTo>
                  <a:close/>
                </a:path>
                <a:path w="7620" h="767714">
                  <a:moveTo>
                    <a:pt x="7620" y="574501"/>
                  </a:moveTo>
                  <a:lnTo>
                    <a:pt x="3809" y="575771"/>
                  </a:lnTo>
                  <a:lnTo>
                    <a:pt x="0" y="575771"/>
                  </a:lnTo>
                  <a:lnTo>
                    <a:pt x="0" y="767160"/>
                  </a:lnTo>
                  <a:lnTo>
                    <a:pt x="7620" y="766779"/>
                  </a:lnTo>
                  <a:lnTo>
                    <a:pt x="7620" y="574501"/>
                  </a:lnTo>
                  <a:close/>
                </a:path>
              </a:pathLst>
            </a:custGeom>
            <a:solidFill>
              <a:srgbClr val="43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4" name="object 444"/>
            <p:cNvSpPr/>
            <p:nvPr/>
          </p:nvSpPr>
          <p:spPr>
            <a:xfrm>
              <a:off x="8209280" y="3370706"/>
              <a:ext cx="7620" cy="768350"/>
            </a:xfrm>
            <a:custGeom>
              <a:avLst/>
              <a:gdLst/>
              <a:ahLst/>
              <a:cxnLst/>
              <a:rect l="l" t="t" r="r" b="b"/>
              <a:pathLst>
                <a:path w="7620" h="768350">
                  <a:moveTo>
                    <a:pt x="7620" y="576453"/>
                  </a:moveTo>
                  <a:lnTo>
                    <a:pt x="5715" y="576453"/>
                  </a:lnTo>
                  <a:lnTo>
                    <a:pt x="5715" y="577723"/>
                  </a:lnTo>
                  <a:lnTo>
                    <a:pt x="0" y="577723"/>
                  </a:lnTo>
                  <a:lnTo>
                    <a:pt x="0" y="768223"/>
                  </a:lnTo>
                  <a:lnTo>
                    <a:pt x="7620" y="768223"/>
                  </a:lnTo>
                  <a:lnTo>
                    <a:pt x="7620" y="577723"/>
                  </a:lnTo>
                  <a:lnTo>
                    <a:pt x="7620" y="576453"/>
                  </a:lnTo>
                  <a:close/>
                </a:path>
                <a:path w="7620" h="768350">
                  <a:moveTo>
                    <a:pt x="7620" y="685"/>
                  </a:moveTo>
                  <a:lnTo>
                    <a:pt x="0" y="0"/>
                  </a:lnTo>
                  <a:lnTo>
                    <a:pt x="0" y="194183"/>
                  </a:lnTo>
                  <a:lnTo>
                    <a:pt x="7620" y="194183"/>
                  </a:lnTo>
                  <a:lnTo>
                    <a:pt x="7620" y="685"/>
                  </a:lnTo>
                  <a:close/>
                </a:path>
              </a:pathLst>
            </a:custGeom>
            <a:solidFill>
              <a:srgbClr val="45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/>
            <p:cNvSpPr/>
            <p:nvPr/>
          </p:nvSpPr>
          <p:spPr>
            <a:xfrm>
              <a:off x="8201660" y="3370579"/>
              <a:ext cx="7620" cy="768350"/>
            </a:xfrm>
            <a:custGeom>
              <a:avLst/>
              <a:gdLst/>
              <a:ahLst/>
              <a:cxnLst/>
              <a:rect l="l" t="t" r="r" b="b"/>
              <a:pathLst>
                <a:path w="7620" h="768350">
                  <a:moveTo>
                    <a:pt x="7620" y="577850"/>
                  </a:moveTo>
                  <a:lnTo>
                    <a:pt x="1892" y="577850"/>
                  </a:lnTo>
                  <a:lnTo>
                    <a:pt x="1892" y="576580"/>
                  </a:lnTo>
                  <a:lnTo>
                    <a:pt x="0" y="576580"/>
                  </a:lnTo>
                  <a:lnTo>
                    <a:pt x="0" y="577850"/>
                  </a:lnTo>
                  <a:lnTo>
                    <a:pt x="0" y="768350"/>
                  </a:lnTo>
                  <a:lnTo>
                    <a:pt x="7620" y="768350"/>
                  </a:lnTo>
                  <a:lnTo>
                    <a:pt x="7620" y="577850"/>
                  </a:lnTo>
                  <a:close/>
                </a:path>
                <a:path w="7620" h="768350">
                  <a:moveTo>
                    <a:pt x="7620" y="0"/>
                  </a:moveTo>
                  <a:lnTo>
                    <a:pt x="0" y="0"/>
                  </a:lnTo>
                  <a:lnTo>
                    <a:pt x="0" y="194310"/>
                  </a:lnTo>
                  <a:lnTo>
                    <a:pt x="7620" y="19431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7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6" name="object 446"/>
            <p:cNvSpPr/>
            <p:nvPr/>
          </p:nvSpPr>
          <p:spPr>
            <a:xfrm>
              <a:off x="8195310" y="3370579"/>
              <a:ext cx="7620" cy="768350"/>
            </a:xfrm>
            <a:custGeom>
              <a:avLst/>
              <a:gdLst/>
              <a:ahLst/>
              <a:cxnLst/>
              <a:rect l="l" t="t" r="r" b="b"/>
              <a:pathLst>
                <a:path w="7620" h="768350">
                  <a:moveTo>
                    <a:pt x="7620" y="576580"/>
                  </a:moveTo>
                  <a:lnTo>
                    <a:pt x="635" y="576580"/>
                  </a:lnTo>
                  <a:lnTo>
                    <a:pt x="635" y="575310"/>
                  </a:lnTo>
                  <a:lnTo>
                    <a:pt x="0" y="575310"/>
                  </a:lnTo>
                  <a:lnTo>
                    <a:pt x="0" y="576580"/>
                  </a:lnTo>
                  <a:lnTo>
                    <a:pt x="0" y="767080"/>
                  </a:lnTo>
                  <a:lnTo>
                    <a:pt x="1892" y="767080"/>
                  </a:lnTo>
                  <a:lnTo>
                    <a:pt x="1892" y="768350"/>
                  </a:lnTo>
                  <a:lnTo>
                    <a:pt x="7620" y="768350"/>
                  </a:lnTo>
                  <a:lnTo>
                    <a:pt x="7620" y="767080"/>
                  </a:lnTo>
                  <a:lnTo>
                    <a:pt x="7620" y="576580"/>
                  </a:lnTo>
                  <a:close/>
                </a:path>
                <a:path w="7620" h="768350">
                  <a:moveTo>
                    <a:pt x="76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94310"/>
                  </a:lnTo>
                  <a:lnTo>
                    <a:pt x="0" y="195580"/>
                  </a:lnTo>
                  <a:lnTo>
                    <a:pt x="0" y="196850"/>
                  </a:lnTo>
                  <a:lnTo>
                    <a:pt x="1257" y="196850"/>
                  </a:lnTo>
                  <a:lnTo>
                    <a:pt x="1257" y="195580"/>
                  </a:lnTo>
                  <a:lnTo>
                    <a:pt x="5702" y="195580"/>
                  </a:lnTo>
                  <a:lnTo>
                    <a:pt x="5702" y="194310"/>
                  </a:lnTo>
                  <a:lnTo>
                    <a:pt x="7620" y="19431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A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7" name="object 447"/>
            <p:cNvSpPr/>
            <p:nvPr/>
          </p:nvSpPr>
          <p:spPr>
            <a:xfrm>
              <a:off x="8187690" y="3371849"/>
              <a:ext cx="7620" cy="765810"/>
            </a:xfrm>
            <a:custGeom>
              <a:avLst/>
              <a:gdLst/>
              <a:ahLst/>
              <a:cxnLst/>
              <a:rect l="l" t="t" r="r" b="b"/>
              <a:pathLst>
                <a:path w="7620" h="765810">
                  <a:moveTo>
                    <a:pt x="7620" y="574040"/>
                  </a:moveTo>
                  <a:lnTo>
                    <a:pt x="5080" y="574040"/>
                  </a:lnTo>
                  <a:lnTo>
                    <a:pt x="5080" y="571500"/>
                  </a:lnTo>
                  <a:lnTo>
                    <a:pt x="1905" y="571500"/>
                  </a:lnTo>
                  <a:lnTo>
                    <a:pt x="1905" y="570230"/>
                  </a:lnTo>
                  <a:lnTo>
                    <a:pt x="0" y="570230"/>
                  </a:lnTo>
                  <a:lnTo>
                    <a:pt x="0" y="571500"/>
                  </a:lnTo>
                  <a:lnTo>
                    <a:pt x="0" y="574040"/>
                  </a:lnTo>
                  <a:lnTo>
                    <a:pt x="0" y="765810"/>
                  </a:lnTo>
                  <a:lnTo>
                    <a:pt x="7620" y="765810"/>
                  </a:lnTo>
                  <a:lnTo>
                    <a:pt x="7620" y="574040"/>
                  </a:lnTo>
                  <a:close/>
                </a:path>
                <a:path w="7620" h="765810">
                  <a:moveTo>
                    <a:pt x="7620" y="0"/>
                  </a:moveTo>
                  <a:lnTo>
                    <a:pt x="0" y="0"/>
                  </a:lnTo>
                  <a:lnTo>
                    <a:pt x="0" y="195580"/>
                  </a:lnTo>
                  <a:lnTo>
                    <a:pt x="0" y="196850"/>
                  </a:lnTo>
                  <a:lnTo>
                    <a:pt x="0" y="199390"/>
                  </a:lnTo>
                  <a:lnTo>
                    <a:pt x="1905" y="199390"/>
                  </a:lnTo>
                  <a:lnTo>
                    <a:pt x="1905" y="196850"/>
                  </a:lnTo>
                  <a:lnTo>
                    <a:pt x="5715" y="196850"/>
                  </a:lnTo>
                  <a:lnTo>
                    <a:pt x="5715" y="195580"/>
                  </a:lnTo>
                  <a:lnTo>
                    <a:pt x="7620" y="19558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C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/>
            <p:cNvSpPr/>
            <p:nvPr/>
          </p:nvSpPr>
          <p:spPr>
            <a:xfrm>
              <a:off x="8180070" y="3371849"/>
              <a:ext cx="7620" cy="765810"/>
            </a:xfrm>
            <a:custGeom>
              <a:avLst/>
              <a:gdLst/>
              <a:ahLst/>
              <a:cxnLst/>
              <a:rect l="l" t="t" r="r" b="b"/>
              <a:pathLst>
                <a:path w="7620" h="765810">
                  <a:moveTo>
                    <a:pt x="7620" y="570230"/>
                  </a:moveTo>
                  <a:lnTo>
                    <a:pt x="5080" y="570230"/>
                  </a:lnTo>
                  <a:lnTo>
                    <a:pt x="5080" y="567690"/>
                  </a:lnTo>
                  <a:lnTo>
                    <a:pt x="1257" y="567690"/>
                  </a:lnTo>
                  <a:lnTo>
                    <a:pt x="1257" y="565150"/>
                  </a:lnTo>
                  <a:lnTo>
                    <a:pt x="0" y="565150"/>
                  </a:lnTo>
                  <a:lnTo>
                    <a:pt x="0" y="567690"/>
                  </a:lnTo>
                  <a:lnTo>
                    <a:pt x="0" y="570230"/>
                  </a:lnTo>
                  <a:lnTo>
                    <a:pt x="0" y="764540"/>
                  </a:lnTo>
                  <a:lnTo>
                    <a:pt x="2374" y="764540"/>
                  </a:lnTo>
                  <a:lnTo>
                    <a:pt x="2374" y="765810"/>
                  </a:lnTo>
                  <a:lnTo>
                    <a:pt x="7620" y="765810"/>
                  </a:lnTo>
                  <a:lnTo>
                    <a:pt x="7620" y="764540"/>
                  </a:lnTo>
                  <a:lnTo>
                    <a:pt x="7620" y="570230"/>
                  </a:lnTo>
                  <a:close/>
                </a:path>
                <a:path w="7620" h="765810">
                  <a:moveTo>
                    <a:pt x="7620" y="0"/>
                  </a:moveTo>
                  <a:lnTo>
                    <a:pt x="254" y="0"/>
                  </a:lnTo>
                  <a:lnTo>
                    <a:pt x="254" y="1270"/>
                  </a:lnTo>
                  <a:lnTo>
                    <a:pt x="0" y="1270"/>
                  </a:lnTo>
                  <a:lnTo>
                    <a:pt x="0" y="199390"/>
                  </a:lnTo>
                  <a:lnTo>
                    <a:pt x="0" y="204470"/>
                  </a:lnTo>
                  <a:lnTo>
                    <a:pt x="3810" y="204470"/>
                  </a:lnTo>
                  <a:lnTo>
                    <a:pt x="3810" y="199390"/>
                  </a:lnTo>
                  <a:lnTo>
                    <a:pt x="7620" y="19939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E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9" name="object 449"/>
            <p:cNvSpPr/>
            <p:nvPr/>
          </p:nvSpPr>
          <p:spPr>
            <a:xfrm>
              <a:off x="8172449" y="3372555"/>
              <a:ext cx="7620" cy="763905"/>
            </a:xfrm>
            <a:custGeom>
              <a:avLst/>
              <a:gdLst/>
              <a:ahLst/>
              <a:cxnLst/>
              <a:rect l="l" t="t" r="r" b="b"/>
              <a:pathLst>
                <a:path w="7620" h="763904">
                  <a:moveTo>
                    <a:pt x="7620" y="0"/>
                  </a:moveTo>
                  <a:lnTo>
                    <a:pt x="0" y="2116"/>
                  </a:lnTo>
                  <a:lnTo>
                    <a:pt x="0" y="211384"/>
                  </a:lnTo>
                  <a:lnTo>
                    <a:pt x="1270" y="208844"/>
                  </a:lnTo>
                  <a:lnTo>
                    <a:pt x="6350" y="206304"/>
                  </a:lnTo>
                  <a:lnTo>
                    <a:pt x="7620" y="203764"/>
                  </a:lnTo>
                  <a:lnTo>
                    <a:pt x="7620" y="0"/>
                  </a:lnTo>
                  <a:close/>
                </a:path>
                <a:path w="7620" h="763904">
                  <a:moveTo>
                    <a:pt x="0" y="554284"/>
                  </a:moveTo>
                  <a:lnTo>
                    <a:pt x="0" y="762116"/>
                  </a:lnTo>
                  <a:lnTo>
                    <a:pt x="7620" y="763909"/>
                  </a:lnTo>
                  <a:lnTo>
                    <a:pt x="7620" y="564444"/>
                  </a:lnTo>
                  <a:lnTo>
                    <a:pt x="3809" y="560634"/>
                  </a:lnTo>
                  <a:lnTo>
                    <a:pt x="1270" y="556824"/>
                  </a:lnTo>
                  <a:lnTo>
                    <a:pt x="0" y="554284"/>
                  </a:lnTo>
                  <a:close/>
                </a:path>
              </a:pathLst>
            </a:custGeom>
            <a:solidFill>
              <a:srgbClr val="51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0" name="object 450"/>
            <p:cNvSpPr/>
            <p:nvPr/>
          </p:nvSpPr>
          <p:spPr>
            <a:xfrm>
              <a:off x="8166099" y="3374319"/>
              <a:ext cx="7620" cy="760730"/>
            </a:xfrm>
            <a:custGeom>
              <a:avLst/>
              <a:gdLst/>
              <a:ahLst/>
              <a:cxnLst/>
              <a:rect l="l" t="t" r="r" b="b"/>
              <a:pathLst>
                <a:path w="7620" h="760729">
                  <a:moveTo>
                    <a:pt x="7620" y="0"/>
                  </a:moveTo>
                  <a:lnTo>
                    <a:pt x="0" y="2116"/>
                  </a:lnTo>
                  <a:lnTo>
                    <a:pt x="0" y="219780"/>
                  </a:lnTo>
                  <a:lnTo>
                    <a:pt x="2540" y="217240"/>
                  </a:lnTo>
                  <a:lnTo>
                    <a:pt x="7620" y="207080"/>
                  </a:lnTo>
                  <a:lnTo>
                    <a:pt x="7620" y="0"/>
                  </a:lnTo>
                  <a:close/>
                </a:path>
                <a:path w="7620" h="760729">
                  <a:moveTo>
                    <a:pt x="0" y="543630"/>
                  </a:moveTo>
                  <a:lnTo>
                    <a:pt x="0" y="758858"/>
                  </a:lnTo>
                  <a:lnTo>
                    <a:pt x="7620" y="760651"/>
                  </a:lnTo>
                  <a:lnTo>
                    <a:pt x="7620" y="555060"/>
                  </a:lnTo>
                  <a:lnTo>
                    <a:pt x="5079" y="549980"/>
                  </a:lnTo>
                  <a:lnTo>
                    <a:pt x="1270" y="547440"/>
                  </a:lnTo>
                  <a:lnTo>
                    <a:pt x="0" y="543630"/>
                  </a:lnTo>
                  <a:close/>
                </a:path>
              </a:pathLst>
            </a:custGeom>
            <a:solidFill>
              <a:srgbClr val="53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/>
            <p:cNvSpPr/>
            <p:nvPr/>
          </p:nvSpPr>
          <p:spPr>
            <a:xfrm>
              <a:off x="8158479" y="3376436"/>
              <a:ext cx="7620" cy="756920"/>
            </a:xfrm>
            <a:custGeom>
              <a:avLst/>
              <a:gdLst/>
              <a:ahLst/>
              <a:cxnLst/>
              <a:rect l="l" t="t" r="r" b="b"/>
              <a:pathLst>
                <a:path w="7620" h="756920">
                  <a:moveTo>
                    <a:pt x="7620" y="0"/>
                  </a:moveTo>
                  <a:lnTo>
                    <a:pt x="1270" y="1763"/>
                  </a:lnTo>
                  <a:lnTo>
                    <a:pt x="0" y="2187"/>
                  </a:lnTo>
                  <a:lnTo>
                    <a:pt x="0" y="232903"/>
                  </a:lnTo>
                  <a:lnTo>
                    <a:pt x="1270" y="230363"/>
                  </a:lnTo>
                  <a:lnTo>
                    <a:pt x="3810" y="224013"/>
                  </a:lnTo>
                  <a:lnTo>
                    <a:pt x="7620" y="217663"/>
                  </a:lnTo>
                  <a:lnTo>
                    <a:pt x="7620" y="0"/>
                  </a:lnTo>
                  <a:close/>
                </a:path>
                <a:path w="7620" h="756920">
                  <a:moveTo>
                    <a:pt x="0" y="530083"/>
                  </a:moveTo>
                  <a:lnTo>
                    <a:pt x="0" y="754556"/>
                  </a:lnTo>
                  <a:lnTo>
                    <a:pt x="5079" y="756143"/>
                  </a:lnTo>
                  <a:lnTo>
                    <a:pt x="7620" y="756741"/>
                  </a:lnTo>
                  <a:lnTo>
                    <a:pt x="7620" y="541513"/>
                  </a:lnTo>
                  <a:lnTo>
                    <a:pt x="2540" y="535163"/>
                  </a:lnTo>
                  <a:lnTo>
                    <a:pt x="0" y="530083"/>
                  </a:lnTo>
                  <a:close/>
                </a:path>
              </a:pathLst>
            </a:custGeom>
            <a:solidFill>
              <a:srgbClr val="55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2" name="object 452"/>
            <p:cNvSpPr/>
            <p:nvPr/>
          </p:nvSpPr>
          <p:spPr>
            <a:xfrm>
              <a:off x="8150859" y="3378623"/>
              <a:ext cx="7620" cy="752475"/>
            </a:xfrm>
            <a:custGeom>
              <a:avLst/>
              <a:gdLst/>
              <a:ahLst/>
              <a:cxnLst/>
              <a:rect l="l" t="t" r="r" b="b"/>
              <a:pathLst>
                <a:path w="7620" h="752475">
                  <a:moveTo>
                    <a:pt x="7620" y="0"/>
                  </a:moveTo>
                  <a:lnTo>
                    <a:pt x="0" y="2539"/>
                  </a:lnTo>
                  <a:lnTo>
                    <a:pt x="0" y="250190"/>
                  </a:lnTo>
                  <a:lnTo>
                    <a:pt x="2540" y="245956"/>
                  </a:lnTo>
                  <a:lnTo>
                    <a:pt x="3810" y="239606"/>
                  </a:lnTo>
                  <a:lnTo>
                    <a:pt x="6350" y="233256"/>
                  </a:lnTo>
                  <a:lnTo>
                    <a:pt x="7620" y="230716"/>
                  </a:lnTo>
                  <a:lnTo>
                    <a:pt x="7620" y="0"/>
                  </a:lnTo>
                  <a:close/>
                </a:path>
                <a:path w="7620" h="752475">
                  <a:moveTo>
                    <a:pt x="0" y="505883"/>
                  </a:moveTo>
                  <a:lnTo>
                    <a:pt x="0" y="749987"/>
                  </a:lnTo>
                  <a:lnTo>
                    <a:pt x="7620" y="752369"/>
                  </a:lnTo>
                  <a:lnTo>
                    <a:pt x="7620" y="527896"/>
                  </a:lnTo>
                  <a:lnTo>
                    <a:pt x="5080" y="522816"/>
                  </a:lnTo>
                  <a:lnTo>
                    <a:pt x="2540" y="516466"/>
                  </a:lnTo>
                  <a:lnTo>
                    <a:pt x="2540" y="510116"/>
                  </a:lnTo>
                  <a:lnTo>
                    <a:pt x="0" y="505883"/>
                  </a:lnTo>
                  <a:close/>
                </a:path>
              </a:pathLst>
            </a:custGeom>
            <a:solidFill>
              <a:srgbClr val="58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3" name="object 453"/>
            <p:cNvSpPr/>
            <p:nvPr/>
          </p:nvSpPr>
          <p:spPr>
            <a:xfrm>
              <a:off x="8144509" y="3380740"/>
              <a:ext cx="7620" cy="748665"/>
            </a:xfrm>
            <a:custGeom>
              <a:avLst/>
              <a:gdLst/>
              <a:ahLst/>
              <a:cxnLst/>
              <a:rect l="l" t="t" r="r" b="b"/>
              <a:pathLst>
                <a:path w="7620" h="748664">
                  <a:moveTo>
                    <a:pt x="7620" y="0"/>
                  </a:moveTo>
                  <a:lnTo>
                    <a:pt x="0" y="2539"/>
                  </a:lnTo>
                  <a:lnTo>
                    <a:pt x="0" y="274319"/>
                  </a:lnTo>
                  <a:lnTo>
                    <a:pt x="2540" y="257809"/>
                  </a:lnTo>
                  <a:lnTo>
                    <a:pt x="5080" y="250189"/>
                  </a:lnTo>
                  <a:lnTo>
                    <a:pt x="7620" y="245956"/>
                  </a:lnTo>
                  <a:lnTo>
                    <a:pt x="7620" y="0"/>
                  </a:lnTo>
                  <a:close/>
                </a:path>
                <a:path w="7620" h="748664">
                  <a:moveTo>
                    <a:pt x="0" y="482599"/>
                  </a:moveTo>
                  <a:lnTo>
                    <a:pt x="0" y="745886"/>
                  </a:lnTo>
                  <a:lnTo>
                    <a:pt x="7620" y="748268"/>
                  </a:lnTo>
                  <a:lnTo>
                    <a:pt x="7620" y="505883"/>
                  </a:lnTo>
                  <a:lnTo>
                    <a:pt x="5080" y="501649"/>
                  </a:lnTo>
                  <a:lnTo>
                    <a:pt x="2540" y="492759"/>
                  </a:lnTo>
                  <a:lnTo>
                    <a:pt x="0" y="482599"/>
                  </a:lnTo>
                  <a:close/>
                </a:path>
              </a:pathLst>
            </a:custGeom>
            <a:solidFill>
              <a:srgbClr val="5A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/>
            <p:cNvSpPr/>
            <p:nvPr/>
          </p:nvSpPr>
          <p:spPr>
            <a:xfrm>
              <a:off x="8136889" y="3383280"/>
              <a:ext cx="7620" cy="743585"/>
            </a:xfrm>
            <a:custGeom>
              <a:avLst/>
              <a:gdLst/>
              <a:ahLst/>
              <a:cxnLst/>
              <a:rect l="l" t="t" r="r" b="b"/>
              <a:pathLst>
                <a:path w="7620" h="743585">
                  <a:moveTo>
                    <a:pt x="7619" y="0"/>
                  </a:moveTo>
                  <a:lnTo>
                    <a:pt x="0" y="2539"/>
                  </a:lnTo>
                  <a:lnTo>
                    <a:pt x="0" y="327659"/>
                  </a:lnTo>
                  <a:lnTo>
                    <a:pt x="1269" y="307339"/>
                  </a:lnTo>
                  <a:lnTo>
                    <a:pt x="3809" y="287019"/>
                  </a:lnTo>
                  <a:lnTo>
                    <a:pt x="7619" y="271779"/>
                  </a:lnTo>
                  <a:lnTo>
                    <a:pt x="7619" y="0"/>
                  </a:lnTo>
                  <a:close/>
                </a:path>
                <a:path w="7620" h="743585">
                  <a:moveTo>
                    <a:pt x="0" y="418966"/>
                  </a:moveTo>
                  <a:lnTo>
                    <a:pt x="0" y="739139"/>
                  </a:lnTo>
                  <a:lnTo>
                    <a:pt x="6350" y="742949"/>
                  </a:lnTo>
                  <a:lnTo>
                    <a:pt x="7619" y="743346"/>
                  </a:lnTo>
                  <a:lnTo>
                    <a:pt x="7619" y="480059"/>
                  </a:lnTo>
                  <a:lnTo>
                    <a:pt x="6350" y="474979"/>
                  </a:lnTo>
                  <a:lnTo>
                    <a:pt x="1269" y="439419"/>
                  </a:lnTo>
                  <a:lnTo>
                    <a:pt x="0" y="418966"/>
                  </a:lnTo>
                  <a:close/>
                </a:path>
              </a:pathLst>
            </a:custGeom>
            <a:solidFill>
              <a:srgbClr val="5C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5" name="object 455"/>
            <p:cNvSpPr/>
            <p:nvPr/>
          </p:nvSpPr>
          <p:spPr>
            <a:xfrm>
              <a:off x="8129269" y="3385820"/>
              <a:ext cx="7620" cy="736600"/>
            </a:xfrm>
            <a:custGeom>
              <a:avLst/>
              <a:gdLst/>
              <a:ahLst/>
              <a:cxnLst/>
              <a:rect l="l" t="t" r="r" b="b"/>
              <a:pathLst>
                <a:path w="7620" h="736600">
                  <a:moveTo>
                    <a:pt x="7620" y="0"/>
                  </a:moveTo>
                  <a:lnTo>
                    <a:pt x="0" y="4762"/>
                  </a:lnTo>
                  <a:lnTo>
                    <a:pt x="0" y="732027"/>
                  </a:lnTo>
                  <a:lnTo>
                    <a:pt x="7620" y="736600"/>
                  </a:lnTo>
                  <a:lnTo>
                    <a:pt x="7620" y="416426"/>
                  </a:lnTo>
                  <a:lnTo>
                    <a:pt x="6350" y="393699"/>
                  </a:lnTo>
                  <a:lnTo>
                    <a:pt x="6350" y="346709"/>
                  </a:lnTo>
                  <a:lnTo>
                    <a:pt x="7620" y="32511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F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6" name="object 456"/>
            <p:cNvSpPr/>
            <p:nvPr/>
          </p:nvSpPr>
          <p:spPr>
            <a:xfrm>
              <a:off x="8121650" y="3390899"/>
              <a:ext cx="7620" cy="726440"/>
            </a:xfrm>
            <a:custGeom>
              <a:avLst/>
              <a:gdLst/>
              <a:ahLst/>
              <a:cxnLst/>
              <a:rect l="l" t="t" r="r" b="b"/>
              <a:pathLst>
                <a:path w="7620" h="726439">
                  <a:moveTo>
                    <a:pt x="7620" y="0"/>
                  </a:moveTo>
                  <a:lnTo>
                    <a:pt x="3048" y="0"/>
                  </a:lnTo>
                  <a:lnTo>
                    <a:pt x="3048" y="5080"/>
                  </a:lnTo>
                  <a:lnTo>
                    <a:pt x="0" y="5080"/>
                  </a:lnTo>
                  <a:lnTo>
                    <a:pt x="0" y="722630"/>
                  </a:lnTo>
                  <a:lnTo>
                    <a:pt x="1587" y="722630"/>
                  </a:lnTo>
                  <a:lnTo>
                    <a:pt x="1587" y="723900"/>
                  </a:lnTo>
                  <a:lnTo>
                    <a:pt x="4648" y="723900"/>
                  </a:lnTo>
                  <a:lnTo>
                    <a:pt x="4648" y="726440"/>
                  </a:lnTo>
                  <a:lnTo>
                    <a:pt x="7620" y="726440"/>
                  </a:lnTo>
                  <a:lnTo>
                    <a:pt x="7620" y="723900"/>
                  </a:lnTo>
                  <a:lnTo>
                    <a:pt x="7620" y="722630"/>
                  </a:lnTo>
                  <a:lnTo>
                    <a:pt x="7620" y="508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1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/>
            <p:cNvSpPr/>
            <p:nvPr/>
          </p:nvSpPr>
          <p:spPr>
            <a:xfrm>
              <a:off x="8115300" y="3394709"/>
              <a:ext cx="7620" cy="718820"/>
            </a:xfrm>
            <a:custGeom>
              <a:avLst/>
              <a:gdLst/>
              <a:ahLst/>
              <a:cxnLst/>
              <a:rect l="l" t="t" r="r" b="b"/>
              <a:pathLst>
                <a:path w="7620" h="718820">
                  <a:moveTo>
                    <a:pt x="7620" y="0"/>
                  </a:moveTo>
                  <a:lnTo>
                    <a:pt x="4318" y="0"/>
                  </a:lnTo>
                  <a:lnTo>
                    <a:pt x="4318" y="3810"/>
                  </a:lnTo>
                  <a:lnTo>
                    <a:pt x="419" y="3810"/>
                  </a:lnTo>
                  <a:lnTo>
                    <a:pt x="419" y="5080"/>
                  </a:lnTo>
                  <a:lnTo>
                    <a:pt x="0" y="5080"/>
                  </a:lnTo>
                  <a:lnTo>
                    <a:pt x="0" y="713740"/>
                  </a:lnTo>
                  <a:lnTo>
                    <a:pt x="3175" y="713740"/>
                  </a:lnTo>
                  <a:lnTo>
                    <a:pt x="3175" y="718820"/>
                  </a:lnTo>
                  <a:lnTo>
                    <a:pt x="7620" y="718820"/>
                  </a:lnTo>
                  <a:lnTo>
                    <a:pt x="7620" y="713740"/>
                  </a:lnTo>
                  <a:lnTo>
                    <a:pt x="7620" y="5080"/>
                  </a:lnTo>
                  <a:lnTo>
                    <a:pt x="7620" y="381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4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/>
            <p:cNvSpPr/>
            <p:nvPr/>
          </p:nvSpPr>
          <p:spPr>
            <a:xfrm>
              <a:off x="8107679" y="3399472"/>
              <a:ext cx="7620" cy="709930"/>
            </a:xfrm>
            <a:custGeom>
              <a:avLst/>
              <a:gdLst/>
              <a:ahLst/>
              <a:cxnLst/>
              <a:rect l="l" t="t" r="r" b="b"/>
              <a:pathLst>
                <a:path w="7620" h="709929">
                  <a:moveTo>
                    <a:pt x="7620" y="0"/>
                  </a:moveTo>
                  <a:lnTo>
                    <a:pt x="0" y="5715"/>
                  </a:lnTo>
                  <a:lnTo>
                    <a:pt x="0" y="704320"/>
                  </a:lnTo>
                  <a:lnTo>
                    <a:pt x="7620" y="70940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6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/>
            <p:cNvSpPr/>
            <p:nvPr/>
          </p:nvSpPr>
          <p:spPr>
            <a:xfrm>
              <a:off x="8100060" y="3404869"/>
              <a:ext cx="7620" cy="698500"/>
            </a:xfrm>
            <a:custGeom>
              <a:avLst/>
              <a:gdLst/>
              <a:ahLst/>
              <a:cxnLst/>
              <a:rect l="l" t="t" r="r" b="b"/>
              <a:pathLst>
                <a:path w="7620" h="698500">
                  <a:moveTo>
                    <a:pt x="7620" y="0"/>
                  </a:moveTo>
                  <a:lnTo>
                    <a:pt x="3810" y="0"/>
                  </a:lnTo>
                  <a:lnTo>
                    <a:pt x="3810" y="6350"/>
                  </a:lnTo>
                  <a:lnTo>
                    <a:pt x="0" y="6350"/>
                  </a:lnTo>
                  <a:lnTo>
                    <a:pt x="0" y="692150"/>
                  </a:lnTo>
                  <a:lnTo>
                    <a:pt x="2298" y="692150"/>
                  </a:lnTo>
                  <a:lnTo>
                    <a:pt x="2298" y="697230"/>
                  </a:lnTo>
                  <a:lnTo>
                    <a:pt x="6032" y="697230"/>
                  </a:lnTo>
                  <a:lnTo>
                    <a:pt x="6032" y="698500"/>
                  </a:lnTo>
                  <a:lnTo>
                    <a:pt x="7620" y="698500"/>
                  </a:lnTo>
                  <a:lnTo>
                    <a:pt x="7620" y="697230"/>
                  </a:lnTo>
                  <a:lnTo>
                    <a:pt x="7620" y="692150"/>
                  </a:lnTo>
                  <a:lnTo>
                    <a:pt x="7620" y="63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8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/>
            <p:cNvSpPr/>
            <p:nvPr/>
          </p:nvSpPr>
          <p:spPr>
            <a:xfrm>
              <a:off x="8093710" y="3409949"/>
              <a:ext cx="7620" cy="688340"/>
            </a:xfrm>
            <a:custGeom>
              <a:avLst/>
              <a:gdLst/>
              <a:ahLst/>
              <a:cxnLst/>
              <a:rect l="l" t="t" r="r" b="b"/>
              <a:pathLst>
                <a:path w="7620" h="688339">
                  <a:moveTo>
                    <a:pt x="7620" y="0"/>
                  </a:moveTo>
                  <a:lnTo>
                    <a:pt x="5080" y="0"/>
                  </a:lnTo>
                  <a:lnTo>
                    <a:pt x="5080" y="3810"/>
                  </a:lnTo>
                  <a:lnTo>
                    <a:pt x="1270" y="381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681990"/>
                  </a:lnTo>
                  <a:lnTo>
                    <a:pt x="3810" y="681990"/>
                  </a:lnTo>
                  <a:lnTo>
                    <a:pt x="3810" y="688340"/>
                  </a:lnTo>
                  <a:lnTo>
                    <a:pt x="7620" y="688340"/>
                  </a:lnTo>
                  <a:lnTo>
                    <a:pt x="7620" y="681990"/>
                  </a:lnTo>
                  <a:lnTo>
                    <a:pt x="7620" y="6350"/>
                  </a:lnTo>
                  <a:lnTo>
                    <a:pt x="7620" y="381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B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/>
            <p:cNvSpPr/>
            <p:nvPr/>
          </p:nvSpPr>
          <p:spPr>
            <a:xfrm>
              <a:off x="8086090" y="3416299"/>
              <a:ext cx="7620" cy="675640"/>
            </a:xfrm>
            <a:custGeom>
              <a:avLst/>
              <a:gdLst/>
              <a:ahLst/>
              <a:cxnLst/>
              <a:rect l="l" t="t" r="r" b="b"/>
              <a:pathLst>
                <a:path w="7620" h="675639">
                  <a:moveTo>
                    <a:pt x="7620" y="0"/>
                  </a:moveTo>
                  <a:lnTo>
                    <a:pt x="3810" y="0"/>
                  </a:lnTo>
                  <a:lnTo>
                    <a:pt x="3810" y="7620"/>
                  </a:lnTo>
                  <a:lnTo>
                    <a:pt x="0" y="7620"/>
                  </a:lnTo>
                  <a:lnTo>
                    <a:pt x="0" y="668020"/>
                  </a:lnTo>
                  <a:lnTo>
                    <a:pt x="1905" y="668020"/>
                  </a:lnTo>
                  <a:lnTo>
                    <a:pt x="1905" y="671830"/>
                  </a:lnTo>
                  <a:lnTo>
                    <a:pt x="5880" y="671830"/>
                  </a:lnTo>
                  <a:lnTo>
                    <a:pt x="5880" y="675640"/>
                  </a:lnTo>
                  <a:lnTo>
                    <a:pt x="7620" y="675640"/>
                  </a:lnTo>
                  <a:lnTo>
                    <a:pt x="7620" y="671830"/>
                  </a:lnTo>
                  <a:lnTo>
                    <a:pt x="7620" y="668020"/>
                  </a:lnTo>
                  <a:lnTo>
                    <a:pt x="7620" y="762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D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/>
            <p:cNvSpPr/>
            <p:nvPr/>
          </p:nvSpPr>
          <p:spPr>
            <a:xfrm>
              <a:off x="8078469" y="3423920"/>
              <a:ext cx="7620" cy="660400"/>
            </a:xfrm>
            <a:custGeom>
              <a:avLst/>
              <a:gdLst/>
              <a:ahLst/>
              <a:cxnLst/>
              <a:rect l="l" t="t" r="r" b="b"/>
              <a:pathLst>
                <a:path w="7620" h="660400">
                  <a:moveTo>
                    <a:pt x="7620" y="0"/>
                  </a:moveTo>
                  <a:lnTo>
                    <a:pt x="0" y="7620"/>
                  </a:lnTo>
                  <a:lnTo>
                    <a:pt x="0" y="652780"/>
                  </a:lnTo>
                  <a:lnTo>
                    <a:pt x="7620" y="66040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F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/>
            <p:cNvSpPr/>
            <p:nvPr/>
          </p:nvSpPr>
          <p:spPr>
            <a:xfrm>
              <a:off x="8070849" y="3430270"/>
              <a:ext cx="8890" cy="647700"/>
            </a:xfrm>
            <a:custGeom>
              <a:avLst/>
              <a:gdLst/>
              <a:ahLst/>
              <a:cxnLst/>
              <a:rect l="l" t="t" r="r" b="b"/>
              <a:pathLst>
                <a:path w="8890" h="647700">
                  <a:moveTo>
                    <a:pt x="8890" y="0"/>
                  </a:moveTo>
                  <a:lnTo>
                    <a:pt x="7620" y="1270"/>
                  </a:lnTo>
                  <a:lnTo>
                    <a:pt x="0" y="9978"/>
                  </a:lnTo>
                  <a:lnTo>
                    <a:pt x="0" y="638280"/>
                  </a:lnTo>
                  <a:lnTo>
                    <a:pt x="1270" y="640080"/>
                  </a:lnTo>
                  <a:lnTo>
                    <a:pt x="8890" y="64770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2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4" name="object 464"/>
            <p:cNvSpPr/>
            <p:nvPr/>
          </p:nvSpPr>
          <p:spPr>
            <a:xfrm>
              <a:off x="8064500" y="3439159"/>
              <a:ext cx="7620" cy="631190"/>
            </a:xfrm>
            <a:custGeom>
              <a:avLst/>
              <a:gdLst/>
              <a:ahLst/>
              <a:cxnLst/>
              <a:rect l="l" t="t" r="r" b="b"/>
              <a:pathLst>
                <a:path w="7620" h="631189">
                  <a:moveTo>
                    <a:pt x="7620" y="0"/>
                  </a:moveTo>
                  <a:lnTo>
                    <a:pt x="6184" y="0"/>
                  </a:lnTo>
                  <a:lnTo>
                    <a:pt x="6184" y="2540"/>
                  </a:lnTo>
                  <a:lnTo>
                    <a:pt x="2400" y="2540"/>
                  </a:lnTo>
                  <a:lnTo>
                    <a:pt x="2400" y="11430"/>
                  </a:lnTo>
                  <a:lnTo>
                    <a:pt x="0" y="11430"/>
                  </a:lnTo>
                  <a:lnTo>
                    <a:pt x="0" y="621030"/>
                  </a:lnTo>
                  <a:lnTo>
                    <a:pt x="4025" y="621030"/>
                  </a:lnTo>
                  <a:lnTo>
                    <a:pt x="4025" y="631190"/>
                  </a:lnTo>
                  <a:lnTo>
                    <a:pt x="7620" y="631190"/>
                  </a:lnTo>
                  <a:lnTo>
                    <a:pt x="7620" y="621030"/>
                  </a:lnTo>
                  <a:lnTo>
                    <a:pt x="7620" y="11430"/>
                  </a:lnTo>
                  <a:lnTo>
                    <a:pt x="7620" y="25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4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5" name="object 465"/>
            <p:cNvSpPr/>
            <p:nvPr/>
          </p:nvSpPr>
          <p:spPr>
            <a:xfrm>
              <a:off x="8056880" y="3450589"/>
              <a:ext cx="7620" cy="609600"/>
            </a:xfrm>
            <a:custGeom>
              <a:avLst/>
              <a:gdLst/>
              <a:ahLst/>
              <a:cxnLst/>
              <a:rect l="l" t="t" r="r" b="b"/>
              <a:pathLst>
                <a:path w="7620" h="609600">
                  <a:moveTo>
                    <a:pt x="7620" y="0"/>
                  </a:moveTo>
                  <a:lnTo>
                    <a:pt x="6223" y="0"/>
                  </a:lnTo>
                  <a:lnTo>
                    <a:pt x="6223" y="3810"/>
                  </a:lnTo>
                  <a:lnTo>
                    <a:pt x="2413" y="3810"/>
                  </a:lnTo>
                  <a:lnTo>
                    <a:pt x="2413" y="11430"/>
                  </a:lnTo>
                  <a:lnTo>
                    <a:pt x="0" y="11430"/>
                  </a:lnTo>
                  <a:lnTo>
                    <a:pt x="0" y="598170"/>
                  </a:lnTo>
                  <a:lnTo>
                    <a:pt x="4025" y="598170"/>
                  </a:lnTo>
                  <a:lnTo>
                    <a:pt x="4025" y="609600"/>
                  </a:lnTo>
                  <a:lnTo>
                    <a:pt x="7620" y="609600"/>
                  </a:lnTo>
                  <a:lnTo>
                    <a:pt x="7620" y="598170"/>
                  </a:lnTo>
                  <a:lnTo>
                    <a:pt x="7620" y="11430"/>
                  </a:lnTo>
                  <a:lnTo>
                    <a:pt x="7620" y="381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6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/>
            <p:cNvSpPr/>
            <p:nvPr/>
          </p:nvSpPr>
          <p:spPr>
            <a:xfrm>
              <a:off x="8049259" y="3459842"/>
              <a:ext cx="8890" cy="591185"/>
            </a:xfrm>
            <a:custGeom>
              <a:avLst/>
              <a:gdLst/>
              <a:ahLst/>
              <a:cxnLst/>
              <a:rect l="l" t="t" r="r" b="b"/>
              <a:pathLst>
                <a:path w="8890" h="591185">
                  <a:moveTo>
                    <a:pt x="8890" y="0"/>
                  </a:moveTo>
                  <a:lnTo>
                    <a:pt x="3810" y="7257"/>
                  </a:lnTo>
                  <a:lnTo>
                    <a:pt x="0" y="13607"/>
                  </a:lnTo>
                  <a:lnTo>
                    <a:pt x="0" y="575854"/>
                  </a:lnTo>
                  <a:lnTo>
                    <a:pt x="7620" y="588917"/>
                  </a:lnTo>
                  <a:lnTo>
                    <a:pt x="8890" y="590716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9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/>
            <p:cNvSpPr/>
            <p:nvPr/>
          </p:nvSpPr>
          <p:spPr>
            <a:xfrm>
              <a:off x="8042909" y="3471333"/>
              <a:ext cx="7620" cy="567055"/>
            </a:xfrm>
            <a:custGeom>
              <a:avLst/>
              <a:gdLst/>
              <a:ahLst/>
              <a:cxnLst/>
              <a:rect l="l" t="t" r="r" b="b"/>
              <a:pathLst>
                <a:path w="7620" h="567054">
                  <a:moveTo>
                    <a:pt x="7620" y="0"/>
                  </a:moveTo>
                  <a:lnTo>
                    <a:pt x="2540" y="8466"/>
                  </a:lnTo>
                  <a:lnTo>
                    <a:pt x="0" y="13777"/>
                  </a:lnTo>
                  <a:lnTo>
                    <a:pt x="0" y="552873"/>
                  </a:lnTo>
                  <a:lnTo>
                    <a:pt x="5080" y="562186"/>
                  </a:lnTo>
                  <a:lnTo>
                    <a:pt x="7620" y="5665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B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/>
            <p:cNvSpPr/>
            <p:nvPr/>
          </p:nvSpPr>
          <p:spPr>
            <a:xfrm>
              <a:off x="8035290" y="3484879"/>
              <a:ext cx="7620" cy="539750"/>
            </a:xfrm>
            <a:custGeom>
              <a:avLst/>
              <a:gdLst/>
              <a:ahLst/>
              <a:cxnLst/>
              <a:rect l="l" t="t" r="r" b="b"/>
              <a:pathLst>
                <a:path w="7620" h="539750">
                  <a:moveTo>
                    <a:pt x="7620" y="0"/>
                  </a:moveTo>
                  <a:lnTo>
                    <a:pt x="3771" y="0"/>
                  </a:lnTo>
                  <a:lnTo>
                    <a:pt x="3771" y="16510"/>
                  </a:lnTo>
                  <a:lnTo>
                    <a:pt x="0" y="16510"/>
                  </a:lnTo>
                  <a:lnTo>
                    <a:pt x="0" y="524510"/>
                  </a:lnTo>
                  <a:lnTo>
                    <a:pt x="2540" y="524510"/>
                  </a:lnTo>
                  <a:lnTo>
                    <a:pt x="2540" y="534670"/>
                  </a:lnTo>
                  <a:lnTo>
                    <a:pt x="6464" y="534670"/>
                  </a:lnTo>
                  <a:lnTo>
                    <a:pt x="6464" y="539750"/>
                  </a:lnTo>
                  <a:lnTo>
                    <a:pt x="7620" y="539750"/>
                  </a:lnTo>
                  <a:lnTo>
                    <a:pt x="7620" y="534670"/>
                  </a:lnTo>
                  <a:lnTo>
                    <a:pt x="7620" y="524510"/>
                  </a:lnTo>
                  <a:lnTo>
                    <a:pt x="7620" y="1651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D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/>
            <p:cNvSpPr/>
            <p:nvPr/>
          </p:nvSpPr>
          <p:spPr>
            <a:xfrm>
              <a:off x="8027669" y="3501043"/>
              <a:ext cx="7620" cy="508634"/>
            </a:xfrm>
            <a:custGeom>
              <a:avLst/>
              <a:gdLst/>
              <a:ahLst/>
              <a:cxnLst/>
              <a:rect l="l" t="t" r="r" b="b"/>
              <a:pathLst>
                <a:path w="7620" h="508635">
                  <a:moveTo>
                    <a:pt x="7620" y="0"/>
                  </a:moveTo>
                  <a:lnTo>
                    <a:pt x="3809" y="7966"/>
                  </a:lnTo>
                  <a:lnTo>
                    <a:pt x="0" y="18443"/>
                  </a:lnTo>
                  <a:lnTo>
                    <a:pt x="0" y="490058"/>
                  </a:lnTo>
                  <a:lnTo>
                    <a:pt x="5079" y="503266"/>
                  </a:lnTo>
                  <a:lnTo>
                    <a:pt x="7620" y="508346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0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0" name="object 470"/>
            <p:cNvSpPr/>
            <p:nvPr/>
          </p:nvSpPr>
          <p:spPr>
            <a:xfrm>
              <a:off x="8020050" y="3515359"/>
              <a:ext cx="8890" cy="478790"/>
            </a:xfrm>
            <a:custGeom>
              <a:avLst/>
              <a:gdLst/>
              <a:ahLst/>
              <a:cxnLst/>
              <a:rect l="l" t="t" r="r" b="b"/>
              <a:pathLst>
                <a:path w="8890" h="478789">
                  <a:moveTo>
                    <a:pt x="8890" y="0"/>
                  </a:moveTo>
                  <a:lnTo>
                    <a:pt x="7734" y="0"/>
                  </a:lnTo>
                  <a:lnTo>
                    <a:pt x="7734" y="7620"/>
                  </a:lnTo>
                  <a:lnTo>
                    <a:pt x="3175" y="7620"/>
                  </a:lnTo>
                  <a:lnTo>
                    <a:pt x="3175" y="22860"/>
                  </a:lnTo>
                  <a:lnTo>
                    <a:pt x="0" y="22860"/>
                  </a:lnTo>
                  <a:lnTo>
                    <a:pt x="0" y="455930"/>
                  </a:lnTo>
                  <a:lnTo>
                    <a:pt x="4394" y="455930"/>
                  </a:lnTo>
                  <a:lnTo>
                    <a:pt x="4394" y="478790"/>
                  </a:lnTo>
                  <a:lnTo>
                    <a:pt x="8890" y="478790"/>
                  </a:lnTo>
                  <a:lnTo>
                    <a:pt x="8890" y="455930"/>
                  </a:lnTo>
                  <a:lnTo>
                    <a:pt x="8890" y="22860"/>
                  </a:lnTo>
                  <a:lnTo>
                    <a:pt x="8890" y="762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82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1" name="object 471"/>
            <p:cNvSpPr/>
            <p:nvPr/>
          </p:nvSpPr>
          <p:spPr>
            <a:xfrm>
              <a:off x="8013699" y="3535172"/>
              <a:ext cx="7620" cy="439420"/>
            </a:xfrm>
            <a:custGeom>
              <a:avLst/>
              <a:gdLst/>
              <a:ahLst/>
              <a:cxnLst/>
              <a:rect l="l" t="t" r="r" b="b"/>
              <a:pathLst>
                <a:path w="7620" h="439420">
                  <a:moveTo>
                    <a:pt x="7620" y="0"/>
                  </a:moveTo>
                  <a:lnTo>
                    <a:pt x="6350" y="3048"/>
                  </a:lnTo>
                  <a:lnTo>
                    <a:pt x="1270" y="18288"/>
                  </a:lnTo>
                  <a:lnTo>
                    <a:pt x="0" y="21336"/>
                  </a:lnTo>
                  <a:lnTo>
                    <a:pt x="0" y="419608"/>
                  </a:lnTo>
                  <a:lnTo>
                    <a:pt x="7620" y="43942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4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/>
            <p:cNvSpPr/>
            <p:nvPr/>
          </p:nvSpPr>
          <p:spPr>
            <a:xfrm>
              <a:off x="8006079" y="3556508"/>
              <a:ext cx="7620" cy="398780"/>
            </a:xfrm>
            <a:custGeom>
              <a:avLst/>
              <a:gdLst/>
              <a:ahLst/>
              <a:cxnLst/>
              <a:rect l="l" t="t" r="r" b="b"/>
              <a:pathLst>
                <a:path w="7620" h="398779">
                  <a:moveTo>
                    <a:pt x="7620" y="0"/>
                  </a:moveTo>
                  <a:lnTo>
                    <a:pt x="2540" y="12191"/>
                  </a:lnTo>
                  <a:lnTo>
                    <a:pt x="0" y="24045"/>
                  </a:lnTo>
                  <a:lnTo>
                    <a:pt x="0" y="372236"/>
                  </a:lnTo>
                  <a:lnTo>
                    <a:pt x="2540" y="380491"/>
                  </a:lnTo>
                  <a:lnTo>
                    <a:pt x="7620" y="398271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7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3" name="object 473"/>
            <p:cNvSpPr/>
            <p:nvPr/>
          </p:nvSpPr>
          <p:spPr>
            <a:xfrm>
              <a:off x="7998459" y="3574626"/>
              <a:ext cx="8890" cy="358775"/>
            </a:xfrm>
            <a:custGeom>
              <a:avLst/>
              <a:gdLst/>
              <a:ahLst/>
              <a:cxnLst/>
              <a:rect l="l" t="t" r="r" b="b"/>
              <a:pathLst>
                <a:path w="8890" h="358775">
                  <a:moveTo>
                    <a:pt x="8890" y="0"/>
                  </a:moveTo>
                  <a:lnTo>
                    <a:pt x="6350" y="11853"/>
                  </a:lnTo>
                  <a:lnTo>
                    <a:pt x="0" y="39370"/>
                  </a:lnTo>
                  <a:lnTo>
                    <a:pt x="0" y="317288"/>
                  </a:lnTo>
                  <a:lnTo>
                    <a:pt x="2540" y="326813"/>
                  </a:lnTo>
                  <a:lnTo>
                    <a:pt x="5080" y="345863"/>
                  </a:lnTo>
                  <a:lnTo>
                    <a:pt x="8890" y="358245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89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4" name="object 474"/>
            <p:cNvSpPr/>
            <p:nvPr/>
          </p:nvSpPr>
          <p:spPr>
            <a:xfrm>
              <a:off x="7992109" y="3608493"/>
              <a:ext cx="7620" cy="288290"/>
            </a:xfrm>
            <a:custGeom>
              <a:avLst/>
              <a:gdLst/>
              <a:ahLst/>
              <a:cxnLst/>
              <a:rect l="l" t="t" r="r" b="b"/>
              <a:pathLst>
                <a:path w="7620" h="288289">
                  <a:moveTo>
                    <a:pt x="7620" y="0"/>
                  </a:moveTo>
                  <a:lnTo>
                    <a:pt x="5080" y="11006"/>
                  </a:lnTo>
                  <a:lnTo>
                    <a:pt x="0" y="49106"/>
                  </a:lnTo>
                  <a:lnTo>
                    <a:pt x="0" y="248073"/>
                  </a:lnTo>
                  <a:lnTo>
                    <a:pt x="1270" y="254846"/>
                  </a:lnTo>
                  <a:lnTo>
                    <a:pt x="3810" y="273896"/>
                  </a:lnTo>
                  <a:lnTo>
                    <a:pt x="7620" y="28818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B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/>
            <p:cNvSpPr/>
            <p:nvPr/>
          </p:nvSpPr>
          <p:spPr>
            <a:xfrm>
              <a:off x="7985759" y="3657600"/>
              <a:ext cx="6350" cy="199390"/>
            </a:xfrm>
            <a:custGeom>
              <a:avLst/>
              <a:gdLst/>
              <a:ahLst/>
              <a:cxnLst/>
              <a:rect l="l" t="t" r="r" b="b"/>
              <a:pathLst>
                <a:path w="6350" h="199389">
                  <a:moveTo>
                    <a:pt x="6350" y="0"/>
                  </a:moveTo>
                  <a:lnTo>
                    <a:pt x="3810" y="19049"/>
                  </a:lnTo>
                  <a:lnTo>
                    <a:pt x="2540" y="58419"/>
                  </a:lnTo>
                  <a:lnTo>
                    <a:pt x="0" y="99059"/>
                  </a:lnTo>
                  <a:lnTo>
                    <a:pt x="2540" y="143509"/>
                  </a:lnTo>
                  <a:lnTo>
                    <a:pt x="2614" y="165099"/>
                  </a:lnTo>
                  <a:lnTo>
                    <a:pt x="3810" y="185419"/>
                  </a:lnTo>
                  <a:lnTo>
                    <a:pt x="6350" y="198966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E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6" name="object 476"/>
            <p:cNvSpPr/>
            <p:nvPr/>
          </p:nvSpPr>
          <p:spPr>
            <a:xfrm>
              <a:off x="7985759" y="3370580"/>
              <a:ext cx="447040" cy="767080"/>
            </a:xfrm>
            <a:custGeom>
              <a:avLst/>
              <a:gdLst/>
              <a:ahLst/>
              <a:cxnLst/>
              <a:rect l="l" t="t" r="r" b="b"/>
              <a:pathLst>
                <a:path w="447040" h="767079">
                  <a:moveTo>
                    <a:pt x="0" y="386080"/>
                  </a:moveTo>
                  <a:lnTo>
                    <a:pt x="1270" y="344170"/>
                  </a:lnTo>
                  <a:lnTo>
                    <a:pt x="3810" y="304800"/>
                  </a:lnTo>
                  <a:lnTo>
                    <a:pt x="6350" y="285750"/>
                  </a:lnTo>
                  <a:lnTo>
                    <a:pt x="8890" y="267970"/>
                  </a:lnTo>
                  <a:lnTo>
                    <a:pt x="11430" y="250190"/>
                  </a:lnTo>
                  <a:lnTo>
                    <a:pt x="15240" y="232410"/>
                  </a:lnTo>
                  <a:lnTo>
                    <a:pt x="19050" y="214630"/>
                  </a:lnTo>
                  <a:lnTo>
                    <a:pt x="24130" y="198120"/>
                  </a:lnTo>
                  <a:lnTo>
                    <a:pt x="29210" y="182880"/>
                  </a:lnTo>
                  <a:lnTo>
                    <a:pt x="34290" y="166370"/>
                  </a:lnTo>
                  <a:lnTo>
                    <a:pt x="60960" y="109220"/>
                  </a:lnTo>
                  <a:lnTo>
                    <a:pt x="85090" y="71120"/>
                  </a:lnTo>
                  <a:lnTo>
                    <a:pt x="111760" y="43180"/>
                  </a:lnTo>
                  <a:lnTo>
                    <a:pt x="152400" y="15240"/>
                  </a:lnTo>
                  <a:lnTo>
                    <a:pt x="198120" y="1270"/>
                  </a:lnTo>
                  <a:lnTo>
                    <a:pt x="223520" y="0"/>
                  </a:lnTo>
                  <a:lnTo>
                    <a:pt x="251460" y="1270"/>
                  </a:lnTo>
                  <a:lnTo>
                    <a:pt x="302260" y="17780"/>
                  </a:lnTo>
                  <a:lnTo>
                    <a:pt x="336550" y="40640"/>
                  </a:lnTo>
                  <a:lnTo>
                    <a:pt x="365760" y="71120"/>
                  </a:lnTo>
                  <a:lnTo>
                    <a:pt x="383540" y="97790"/>
                  </a:lnTo>
                  <a:lnTo>
                    <a:pt x="392430" y="111760"/>
                  </a:lnTo>
                  <a:lnTo>
                    <a:pt x="411480" y="154940"/>
                  </a:lnTo>
                  <a:lnTo>
                    <a:pt x="429260" y="212090"/>
                  </a:lnTo>
                  <a:lnTo>
                    <a:pt x="440690" y="275590"/>
                  </a:lnTo>
                  <a:lnTo>
                    <a:pt x="447040" y="344170"/>
                  </a:lnTo>
                  <a:lnTo>
                    <a:pt x="447040" y="382270"/>
                  </a:lnTo>
                  <a:lnTo>
                    <a:pt x="447040" y="422910"/>
                  </a:lnTo>
                  <a:lnTo>
                    <a:pt x="444500" y="462280"/>
                  </a:lnTo>
                  <a:lnTo>
                    <a:pt x="439420" y="500380"/>
                  </a:lnTo>
                  <a:lnTo>
                    <a:pt x="429260" y="552450"/>
                  </a:lnTo>
                  <a:lnTo>
                    <a:pt x="414020" y="600710"/>
                  </a:lnTo>
                  <a:lnTo>
                    <a:pt x="408940" y="615950"/>
                  </a:lnTo>
                  <a:lnTo>
                    <a:pt x="388620" y="659130"/>
                  </a:lnTo>
                  <a:lnTo>
                    <a:pt x="364490" y="694690"/>
                  </a:lnTo>
                  <a:lnTo>
                    <a:pt x="337820" y="723900"/>
                  </a:lnTo>
                  <a:lnTo>
                    <a:pt x="295910" y="751840"/>
                  </a:lnTo>
                  <a:lnTo>
                    <a:pt x="248920" y="765810"/>
                  </a:lnTo>
                  <a:lnTo>
                    <a:pt x="223520" y="767080"/>
                  </a:lnTo>
                  <a:lnTo>
                    <a:pt x="200660" y="765810"/>
                  </a:lnTo>
                  <a:lnTo>
                    <a:pt x="158750" y="754380"/>
                  </a:lnTo>
                  <a:lnTo>
                    <a:pt x="120650" y="731520"/>
                  </a:lnTo>
                  <a:lnTo>
                    <a:pt x="86360" y="698500"/>
                  </a:lnTo>
                  <a:lnTo>
                    <a:pt x="63500" y="662940"/>
                  </a:lnTo>
                  <a:lnTo>
                    <a:pt x="40640" y="617220"/>
                  </a:lnTo>
                  <a:lnTo>
                    <a:pt x="34290" y="600710"/>
                  </a:lnTo>
                  <a:lnTo>
                    <a:pt x="27940" y="584200"/>
                  </a:lnTo>
                  <a:lnTo>
                    <a:pt x="22860" y="566420"/>
                  </a:lnTo>
                  <a:lnTo>
                    <a:pt x="19050" y="548640"/>
                  </a:lnTo>
                  <a:lnTo>
                    <a:pt x="13970" y="529590"/>
                  </a:lnTo>
                  <a:lnTo>
                    <a:pt x="10160" y="511810"/>
                  </a:lnTo>
                  <a:lnTo>
                    <a:pt x="7620" y="491490"/>
                  </a:lnTo>
                  <a:lnTo>
                    <a:pt x="5080" y="471170"/>
                  </a:lnTo>
                  <a:lnTo>
                    <a:pt x="2540" y="450850"/>
                  </a:lnTo>
                  <a:lnTo>
                    <a:pt x="1270" y="430530"/>
                  </a:lnTo>
                  <a:lnTo>
                    <a:pt x="0" y="386080"/>
                  </a:lnTo>
                  <a:close/>
                </a:path>
                <a:path w="447040" h="767079">
                  <a:moveTo>
                    <a:pt x="149860" y="384810"/>
                  </a:moveTo>
                  <a:lnTo>
                    <a:pt x="149860" y="408940"/>
                  </a:lnTo>
                  <a:lnTo>
                    <a:pt x="151130" y="430530"/>
                  </a:lnTo>
                  <a:lnTo>
                    <a:pt x="152400" y="452120"/>
                  </a:lnTo>
                  <a:lnTo>
                    <a:pt x="154940" y="469900"/>
                  </a:lnTo>
                  <a:lnTo>
                    <a:pt x="158750" y="487680"/>
                  </a:lnTo>
                  <a:lnTo>
                    <a:pt x="162560" y="502920"/>
                  </a:lnTo>
                  <a:lnTo>
                    <a:pt x="163830" y="510540"/>
                  </a:lnTo>
                  <a:lnTo>
                    <a:pt x="166370" y="518160"/>
                  </a:lnTo>
                  <a:lnTo>
                    <a:pt x="168910" y="524510"/>
                  </a:lnTo>
                  <a:lnTo>
                    <a:pt x="171450" y="529590"/>
                  </a:lnTo>
                  <a:lnTo>
                    <a:pt x="176530" y="541020"/>
                  </a:lnTo>
                  <a:lnTo>
                    <a:pt x="180340" y="546100"/>
                  </a:lnTo>
                  <a:lnTo>
                    <a:pt x="182880" y="551180"/>
                  </a:lnTo>
                  <a:lnTo>
                    <a:pt x="185420" y="554990"/>
                  </a:lnTo>
                  <a:lnTo>
                    <a:pt x="201930" y="570230"/>
                  </a:lnTo>
                  <a:lnTo>
                    <a:pt x="205740" y="572770"/>
                  </a:lnTo>
                  <a:lnTo>
                    <a:pt x="209550" y="574040"/>
                  </a:lnTo>
                  <a:lnTo>
                    <a:pt x="212090" y="575310"/>
                  </a:lnTo>
                  <a:lnTo>
                    <a:pt x="215900" y="576580"/>
                  </a:lnTo>
                  <a:lnTo>
                    <a:pt x="219710" y="576580"/>
                  </a:lnTo>
                  <a:lnTo>
                    <a:pt x="224790" y="576580"/>
                  </a:lnTo>
                  <a:lnTo>
                    <a:pt x="228600" y="576580"/>
                  </a:lnTo>
                  <a:lnTo>
                    <a:pt x="232410" y="576580"/>
                  </a:lnTo>
                  <a:lnTo>
                    <a:pt x="236220" y="575310"/>
                  </a:lnTo>
                  <a:lnTo>
                    <a:pt x="240030" y="574040"/>
                  </a:lnTo>
                  <a:lnTo>
                    <a:pt x="243840" y="572770"/>
                  </a:lnTo>
                  <a:lnTo>
                    <a:pt x="246380" y="570230"/>
                  </a:lnTo>
                  <a:lnTo>
                    <a:pt x="250190" y="567690"/>
                  </a:lnTo>
                  <a:lnTo>
                    <a:pt x="254000" y="565150"/>
                  </a:lnTo>
                  <a:lnTo>
                    <a:pt x="256540" y="562610"/>
                  </a:lnTo>
                  <a:lnTo>
                    <a:pt x="259080" y="558800"/>
                  </a:lnTo>
                  <a:lnTo>
                    <a:pt x="262890" y="554990"/>
                  </a:lnTo>
                  <a:lnTo>
                    <a:pt x="266700" y="551180"/>
                  </a:lnTo>
                  <a:lnTo>
                    <a:pt x="269240" y="546100"/>
                  </a:lnTo>
                  <a:lnTo>
                    <a:pt x="271780" y="542290"/>
                  </a:lnTo>
                  <a:lnTo>
                    <a:pt x="274320" y="535940"/>
                  </a:lnTo>
                  <a:lnTo>
                    <a:pt x="276860" y="530860"/>
                  </a:lnTo>
                  <a:lnTo>
                    <a:pt x="279400" y="524510"/>
                  </a:lnTo>
                  <a:lnTo>
                    <a:pt x="281940" y="518160"/>
                  </a:lnTo>
                  <a:lnTo>
                    <a:pt x="283210" y="511810"/>
                  </a:lnTo>
                  <a:lnTo>
                    <a:pt x="285750" y="504190"/>
                  </a:lnTo>
                  <a:lnTo>
                    <a:pt x="288290" y="496570"/>
                  </a:lnTo>
                  <a:lnTo>
                    <a:pt x="289560" y="487680"/>
                  </a:lnTo>
                  <a:lnTo>
                    <a:pt x="292100" y="471170"/>
                  </a:lnTo>
                  <a:lnTo>
                    <a:pt x="294640" y="450850"/>
                  </a:lnTo>
                  <a:lnTo>
                    <a:pt x="295910" y="430530"/>
                  </a:lnTo>
                  <a:lnTo>
                    <a:pt x="297180" y="407670"/>
                  </a:lnTo>
                  <a:lnTo>
                    <a:pt x="298450" y="382270"/>
                  </a:lnTo>
                  <a:lnTo>
                    <a:pt x="297180" y="359410"/>
                  </a:lnTo>
                  <a:lnTo>
                    <a:pt x="295910" y="337820"/>
                  </a:lnTo>
                  <a:lnTo>
                    <a:pt x="294640" y="317500"/>
                  </a:lnTo>
                  <a:lnTo>
                    <a:pt x="293370" y="298450"/>
                  </a:lnTo>
                  <a:lnTo>
                    <a:pt x="289560" y="281940"/>
                  </a:lnTo>
                  <a:lnTo>
                    <a:pt x="288290" y="274320"/>
                  </a:lnTo>
                  <a:lnTo>
                    <a:pt x="285750" y="266700"/>
                  </a:lnTo>
                  <a:lnTo>
                    <a:pt x="283210" y="259080"/>
                  </a:lnTo>
                  <a:lnTo>
                    <a:pt x="281940" y="252730"/>
                  </a:lnTo>
                  <a:lnTo>
                    <a:pt x="279400" y="246380"/>
                  </a:lnTo>
                  <a:lnTo>
                    <a:pt x="259080" y="212090"/>
                  </a:lnTo>
                  <a:lnTo>
                    <a:pt x="256540" y="208280"/>
                  </a:lnTo>
                  <a:lnTo>
                    <a:pt x="254000" y="204470"/>
                  </a:lnTo>
                  <a:lnTo>
                    <a:pt x="250190" y="201930"/>
                  </a:lnTo>
                  <a:lnTo>
                    <a:pt x="247650" y="199390"/>
                  </a:lnTo>
                  <a:lnTo>
                    <a:pt x="243840" y="198120"/>
                  </a:lnTo>
                  <a:lnTo>
                    <a:pt x="240030" y="195580"/>
                  </a:lnTo>
                  <a:lnTo>
                    <a:pt x="236220" y="194310"/>
                  </a:lnTo>
                  <a:lnTo>
                    <a:pt x="232410" y="194310"/>
                  </a:lnTo>
                  <a:lnTo>
                    <a:pt x="228600" y="193040"/>
                  </a:lnTo>
                  <a:lnTo>
                    <a:pt x="226060" y="193040"/>
                  </a:lnTo>
                  <a:lnTo>
                    <a:pt x="217170" y="194310"/>
                  </a:lnTo>
                  <a:lnTo>
                    <a:pt x="213360" y="194310"/>
                  </a:lnTo>
                  <a:lnTo>
                    <a:pt x="209550" y="195580"/>
                  </a:lnTo>
                  <a:lnTo>
                    <a:pt x="205740" y="198120"/>
                  </a:lnTo>
                  <a:lnTo>
                    <a:pt x="201930" y="199390"/>
                  </a:lnTo>
                  <a:lnTo>
                    <a:pt x="199390" y="201930"/>
                  </a:lnTo>
                  <a:lnTo>
                    <a:pt x="195580" y="204470"/>
                  </a:lnTo>
                  <a:lnTo>
                    <a:pt x="191770" y="208280"/>
                  </a:lnTo>
                  <a:lnTo>
                    <a:pt x="189230" y="212090"/>
                  </a:lnTo>
                  <a:lnTo>
                    <a:pt x="185420" y="215900"/>
                  </a:lnTo>
                  <a:lnTo>
                    <a:pt x="182880" y="219710"/>
                  </a:lnTo>
                  <a:lnTo>
                    <a:pt x="180340" y="224790"/>
                  </a:lnTo>
                  <a:lnTo>
                    <a:pt x="176530" y="229870"/>
                  </a:lnTo>
                  <a:lnTo>
                    <a:pt x="173990" y="234950"/>
                  </a:lnTo>
                  <a:lnTo>
                    <a:pt x="171450" y="240030"/>
                  </a:lnTo>
                  <a:lnTo>
                    <a:pt x="168910" y="247650"/>
                  </a:lnTo>
                  <a:lnTo>
                    <a:pt x="166370" y="252730"/>
                  </a:lnTo>
                  <a:lnTo>
                    <a:pt x="163830" y="260350"/>
                  </a:lnTo>
                  <a:lnTo>
                    <a:pt x="162560" y="267970"/>
                  </a:lnTo>
                  <a:lnTo>
                    <a:pt x="158750" y="283210"/>
                  </a:lnTo>
                  <a:lnTo>
                    <a:pt x="154940" y="300990"/>
                  </a:lnTo>
                  <a:lnTo>
                    <a:pt x="153670" y="320040"/>
                  </a:lnTo>
                  <a:lnTo>
                    <a:pt x="151130" y="339090"/>
                  </a:lnTo>
                  <a:lnTo>
                    <a:pt x="149860" y="361950"/>
                  </a:lnTo>
                  <a:lnTo>
                    <a:pt x="149860" y="384810"/>
                  </a:lnTo>
                  <a:close/>
                </a:path>
              </a:pathLst>
            </a:custGeom>
            <a:ln w="1257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7" name="object 477"/>
          <p:cNvGrpSpPr/>
          <p:nvPr/>
        </p:nvGrpSpPr>
        <p:grpSpPr>
          <a:xfrm>
            <a:off x="8497630" y="3380800"/>
            <a:ext cx="424180" cy="763270"/>
            <a:chOff x="8497630" y="3380800"/>
            <a:chExt cx="424180" cy="763270"/>
          </a:xfrm>
        </p:grpSpPr>
        <p:sp>
          <p:nvSpPr>
            <p:cNvPr id="478" name="object 478"/>
            <p:cNvSpPr/>
            <p:nvPr/>
          </p:nvSpPr>
          <p:spPr>
            <a:xfrm>
              <a:off x="8907779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/>
            <p:cNvSpPr/>
            <p:nvPr/>
          </p:nvSpPr>
          <p:spPr>
            <a:xfrm>
              <a:off x="8901429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1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/>
            <p:cNvSpPr/>
            <p:nvPr/>
          </p:nvSpPr>
          <p:spPr>
            <a:xfrm>
              <a:off x="8893809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4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/>
            <p:cNvSpPr/>
            <p:nvPr/>
          </p:nvSpPr>
          <p:spPr>
            <a:xfrm>
              <a:off x="8886189" y="3387089"/>
              <a:ext cx="8890" cy="735330"/>
            </a:xfrm>
            <a:custGeom>
              <a:avLst/>
              <a:gdLst/>
              <a:ahLst/>
              <a:cxnLst/>
              <a:rect l="l" t="t" r="r" b="b"/>
              <a:pathLst>
                <a:path w="8890" h="735329">
                  <a:moveTo>
                    <a:pt x="8889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8889" y="73533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0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2" name="object 482"/>
            <p:cNvSpPr/>
            <p:nvPr/>
          </p:nvSpPr>
          <p:spPr>
            <a:xfrm>
              <a:off x="8879839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19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7619" y="73533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9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3" name="object 483"/>
            <p:cNvSpPr/>
            <p:nvPr/>
          </p:nvSpPr>
          <p:spPr>
            <a:xfrm>
              <a:off x="8872219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B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4" name="object 484"/>
            <p:cNvSpPr/>
            <p:nvPr/>
          </p:nvSpPr>
          <p:spPr>
            <a:xfrm>
              <a:off x="8864599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E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5" name="object 485"/>
            <p:cNvSpPr/>
            <p:nvPr/>
          </p:nvSpPr>
          <p:spPr>
            <a:xfrm>
              <a:off x="8856979" y="3387089"/>
              <a:ext cx="8890" cy="735330"/>
            </a:xfrm>
            <a:custGeom>
              <a:avLst/>
              <a:gdLst/>
              <a:ahLst/>
              <a:cxnLst/>
              <a:rect l="l" t="t" r="r" b="b"/>
              <a:pathLst>
                <a:path w="8890" h="735329">
                  <a:moveTo>
                    <a:pt x="8890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8890" y="73533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10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6" name="object 486"/>
            <p:cNvSpPr/>
            <p:nvPr/>
          </p:nvSpPr>
          <p:spPr>
            <a:xfrm>
              <a:off x="8850629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3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7" name="object 487"/>
            <p:cNvSpPr/>
            <p:nvPr/>
          </p:nvSpPr>
          <p:spPr>
            <a:xfrm>
              <a:off x="8843009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5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8" name="object 488"/>
            <p:cNvSpPr/>
            <p:nvPr/>
          </p:nvSpPr>
          <p:spPr>
            <a:xfrm>
              <a:off x="8835389" y="3387089"/>
              <a:ext cx="8890" cy="735330"/>
            </a:xfrm>
            <a:custGeom>
              <a:avLst/>
              <a:gdLst/>
              <a:ahLst/>
              <a:cxnLst/>
              <a:rect l="l" t="t" r="r" b="b"/>
              <a:pathLst>
                <a:path w="8890" h="735329">
                  <a:moveTo>
                    <a:pt x="8889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8889" y="73533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18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9" name="object 489"/>
            <p:cNvSpPr/>
            <p:nvPr/>
          </p:nvSpPr>
          <p:spPr>
            <a:xfrm>
              <a:off x="8827769" y="3387089"/>
              <a:ext cx="8890" cy="735330"/>
            </a:xfrm>
            <a:custGeom>
              <a:avLst/>
              <a:gdLst/>
              <a:ahLst/>
              <a:cxnLst/>
              <a:rect l="l" t="t" r="r" b="b"/>
              <a:pathLst>
                <a:path w="8890" h="735329">
                  <a:moveTo>
                    <a:pt x="8889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8889" y="73533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1B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0" name="object 490"/>
            <p:cNvSpPr/>
            <p:nvPr/>
          </p:nvSpPr>
          <p:spPr>
            <a:xfrm>
              <a:off x="8821419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D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1" name="object 491"/>
            <p:cNvSpPr/>
            <p:nvPr/>
          </p:nvSpPr>
          <p:spPr>
            <a:xfrm>
              <a:off x="8813799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0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2" name="object 492"/>
            <p:cNvSpPr/>
            <p:nvPr/>
          </p:nvSpPr>
          <p:spPr>
            <a:xfrm>
              <a:off x="8806179" y="3387089"/>
              <a:ext cx="8890" cy="735330"/>
            </a:xfrm>
            <a:custGeom>
              <a:avLst/>
              <a:gdLst/>
              <a:ahLst/>
              <a:cxnLst/>
              <a:rect l="l" t="t" r="r" b="b"/>
              <a:pathLst>
                <a:path w="8890" h="735329">
                  <a:moveTo>
                    <a:pt x="8890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8890" y="73533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22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3" name="object 493"/>
            <p:cNvSpPr/>
            <p:nvPr/>
          </p:nvSpPr>
          <p:spPr>
            <a:xfrm>
              <a:off x="8798559" y="3387089"/>
              <a:ext cx="8890" cy="735330"/>
            </a:xfrm>
            <a:custGeom>
              <a:avLst/>
              <a:gdLst/>
              <a:ahLst/>
              <a:cxnLst/>
              <a:rect l="l" t="t" r="r" b="b"/>
              <a:pathLst>
                <a:path w="8890" h="735329">
                  <a:moveTo>
                    <a:pt x="8890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8890" y="73533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25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4" name="object 494"/>
            <p:cNvSpPr/>
            <p:nvPr/>
          </p:nvSpPr>
          <p:spPr>
            <a:xfrm>
              <a:off x="8792209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7620" y="73533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7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5" name="object 495"/>
            <p:cNvSpPr/>
            <p:nvPr/>
          </p:nvSpPr>
          <p:spPr>
            <a:xfrm>
              <a:off x="8784589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19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7619" y="73533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A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6" name="object 496"/>
            <p:cNvSpPr/>
            <p:nvPr/>
          </p:nvSpPr>
          <p:spPr>
            <a:xfrm>
              <a:off x="8776969" y="3387089"/>
              <a:ext cx="8890" cy="735330"/>
            </a:xfrm>
            <a:custGeom>
              <a:avLst/>
              <a:gdLst/>
              <a:ahLst/>
              <a:cxnLst/>
              <a:rect l="l" t="t" r="r" b="b"/>
              <a:pathLst>
                <a:path w="8890" h="735329">
                  <a:moveTo>
                    <a:pt x="8889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8889" y="73533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2C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7" name="object 497"/>
            <p:cNvSpPr/>
            <p:nvPr/>
          </p:nvSpPr>
          <p:spPr>
            <a:xfrm>
              <a:off x="8770620" y="3387089"/>
              <a:ext cx="7620" cy="735330"/>
            </a:xfrm>
            <a:custGeom>
              <a:avLst/>
              <a:gdLst/>
              <a:ahLst/>
              <a:cxnLst/>
              <a:rect l="l" t="t" r="r" b="b"/>
              <a:pathLst>
                <a:path w="7620" h="735329">
                  <a:moveTo>
                    <a:pt x="7620" y="0"/>
                  </a:moveTo>
                  <a:lnTo>
                    <a:pt x="0" y="0"/>
                  </a:lnTo>
                  <a:lnTo>
                    <a:pt x="0" y="615950"/>
                  </a:lnTo>
                  <a:lnTo>
                    <a:pt x="0" y="627380"/>
                  </a:lnTo>
                  <a:lnTo>
                    <a:pt x="2628" y="627380"/>
                  </a:lnTo>
                  <a:lnTo>
                    <a:pt x="2628" y="615950"/>
                  </a:lnTo>
                  <a:lnTo>
                    <a:pt x="5080" y="615950"/>
                  </a:lnTo>
                  <a:lnTo>
                    <a:pt x="5080" y="735330"/>
                  </a:lnTo>
                  <a:lnTo>
                    <a:pt x="7620" y="735330"/>
                  </a:lnTo>
                  <a:lnTo>
                    <a:pt x="7620" y="6159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F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8" name="object 498"/>
            <p:cNvSpPr/>
            <p:nvPr/>
          </p:nvSpPr>
          <p:spPr>
            <a:xfrm>
              <a:off x="8762999" y="3387089"/>
              <a:ext cx="7620" cy="643255"/>
            </a:xfrm>
            <a:custGeom>
              <a:avLst/>
              <a:gdLst/>
              <a:ahLst/>
              <a:cxnLst/>
              <a:rect l="l" t="t" r="r" b="b"/>
              <a:pathLst>
                <a:path w="7620" h="643254">
                  <a:moveTo>
                    <a:pt x="7620" y="0"/>
                  </a:moveTo>
                  <a:lnTo>
                    <a:pt x="2540" y="0"/>
                  </a:lnTo>
                  <a:lnTo>
                    <a:pt x="2540" y="377190"/>
                  </a:lnTo>
                  <a:lnTo>
                    <a:pt x="1270" y="400050"/>
                  </a:lnTo>
                  <a:lnTo>
                    <a:pt x="0" y="420370"/>
                  </a:lnTo>
                  <a:lnTo>
                    <a:pt x="0" y="643164"/>
                  </a:lnTo>
                  <a:lnTo>
                    <a:pt x="5079" y="633730"/>
                  </a:lnTo>
                  <a:lnTo>
                    <a:pt x="7620" y="62780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3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9" name="object 499"/>
            <p:cNvSpPr/>
            <p:nvPr/>
          </p:nvSpPr>
          <p:spPr>
            <a:xfrm>
              <a:off x="8755379" y="3807459"/>
              <a:ext cx="7620" cy="236854"/>
            </a:xfrm>
            <a:custGeom>
              <a:avLst/>
              <a:gdLst/>
              <a:ahLst/>
              <a:cxnLst/>
              <a:rect l="l" t="t" r="r" b="b"/>
              <a:pathLst>
                <a:path w="7620" h="236854">
                  <a:moveTo>
                    <a:pt x="7620" y="0"/>
                  </a:moveTo>
                  <a:lnTo>
                    <a:pt x="5079" y="17779"/>
                  </a:lnTo>
                  <a:lnTo>
                    <a:pt x="2540" y="34289"/>
                  </a:lnTo>
                  <a:lnTo>
                    <a:pt x="2540" y="40639"/>
                  </a:lnTo>
                  <a:lnTo>
                    <a:pt x="0" y="49529"/>
                  </a:lnTo>
                  <a:lnTo>
                    <a:pt x="0" y="236855"/>
                  </a:lnTo>
                  <a:lnTo>
                    <a:pt x="3810" y="229869"/>
                  </a:lnTo>
                  <a:lnTo>
                    <a:pt x="7620" y="22279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4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0" name="object 500"/>
            <p:cNvSpPr/>
            <p:nvPr/>
          </p:nvSpPr>
          <p:spPr>
            <a:xfrm>
              <a:off x="8747759" y="3852544"/>
              <a:ext cx="8890" cy="205104"/>
            </a:xfrm>
            <a:custGeom>
              <a:avLst/>
              <a:gdLst/>
              <a:ahLst/>
              <a:cxnLst/>
              <a:rect l="l" t="t" r="r" b="b"/>
              <a:pathLst>
                <a:path w="8890" h="205104">
                  <a:moveTo>
                    <a:pt x="8890" y="0"/>
                  </a:moveTo>
                  <a:lnTo>
                    <a:pt x="7620" y="4444"/>
                  </a:lnTo>
                  <a:lnTo>
                    <a:pt x="6350" y="10794"/>
                  </a:lnTo>
                  <a:lnTo>
                    <a:pt x="5080" y="15874"/>
                  </a:lnTo>
                  <a:lnTo>
                    <a:pt x="2540" y="20954"/>
                  </a:lnTo>
                  <a:lnTo>
                    <a:pt x="2540" y="27304"/>
                  </a:lnTo>
                  <a:lnTo>
                    <a:pt x="0" y="30861"/>
                  </a:lnTo>
                  <a:lnTo>
                    <a:pt x="0" y="205105"/>
                  </a:lnTo>
                  <a:lnTo>
                    <a:pt x="3810" y="198754"/>
                  </a:lnTo>
                  <a:lnTo>
                    <a:pt x="8890" y="189441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37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1" name="object 501"/>
            <p:cNvSpPr/>
            <p:nvPr/>
          </p:nvSpPr>
          <p:spPr>
            <a:xfrm>
              <a:off x="8741409" y="3881627"/>
              <a:ext cx="7620" cy="187960"/>
            </a:xfrm>
            <a:custGeom>
              <a:avLst/>
              <a:gdLst/>
              <a:ahLst/>
              <a:cxnLst/>
              <a:rect l="l" t="t" r="r" b="b"/>
              <a:pathLst>
                <a:path w="7620" h="187960">
                  <a:moveTo>
                    <a:pt x="7620" y="0"/>
                  </a:moveTo>
                  <a:lnTo>
                    <a:pt x="2540" y="7111"/>
                  </a:lnTo>
                  <a:lnTo>
                    <a:pt x="0" y="10922"/>
                  </a:lnTo>
                  <a:lnTo>
                    <a:pt x="0" y="187452"/>
                  </a:lnTo>
                  <a:lnTo>
                    <a:pt x="2540" y="182371"/>
                  </a:lnTo>
                  <a:lnTo>
                    <a:pt x="7620" y="173905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9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2" name="object 502"/>
            <p:cNvSpPr/>
            <p:nvPr/>
          </p:nvSpPr>
          <p:spPr>
            <a:xfrm>
              <a:off x="8733789" y="3892549"/>
              <a:ext cx="7620" cy="189865"/>
            </a:xfrm>
            <a:custGeom>
              <a:avLst/>
              <a:gdLst/>
              <a:ahLst/>
              <a:cxnLst/>
              <a:rect l="l" t="t" r="r" b="b"/>
              <a:pathLst>
                <a:path w="7620" h="189864">
                  <a:moveTo>
                    <a:pt x="7619" y="0"/>
                  </a:moveTo>
                  <a:lnTo>
                    <a:pt x="5079" y="3809"/>
                  </a:lnTo>
                  <a:lnTo>
                    <a:pt x="3809" y="6349"/>
                  </a:lnTo>
                  <a:lnTo>
                    <a:pt x="0" y="11429"/>
                  </a:lnTo>
                  <a:lnTo>
                    <a:pt x="0" y="189592"/>
                  </a:lnTo>
                  <a:lnTo>
                    <a:pt x="3809" y="184149"/>
                  </a:lnTo>
                  <a:lnTo>
                    <a:pt x="7619" y="176529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C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3" name="object 503"/>
            <p:cNvSpPr/>
            <p:nvPr/>
          </p:nvSpPr>
          <p:spPr>
            <a:xfrm>
              <a:off x="8726169" y="3902286"/>
              <a:ext cx="8890" cy="189865"/>
            </a:xfrm>
            <a:custGeom>
              <a:avLst/>
              <a:gdLst/>
              <a:ahLst/>
              <a:cxnLst/>
              <a:rect l="l" t="t" r="r" b="b"/>
              <a:pathLst>
                <a:path w="8890" h="189864">
                  <a:moveTo>
                    <a:pt x="8889" y="0"/>
                  </a:moveTo>
                  <a:lnTo>
                    <a:pt x="7620" y="1693"/>
                  </a:lnTo>
                  <a:lnTo>
                    <a:pt x="2539" y="6773"/>
                  </a:lnTo>
                  <a:lnTo>
                    <a:pt x="0" y="8043"/>
                  </a:lnTo>
                  <a:lnTo>
                    <a:pt x="0" y="189653"/>
                  </a:lnTo>
                  <a:lnTo>
                    <a:pt x="2539" y="187113"/>
                  </a:lnTo>
                  <a:lnTo>
                    <a:pt x="8889" y="178041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3E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4" name="object 504"/>
            <p:cNvSpPr/>
            <p:nvPr/>
          </p:nvSpPr>
          <p:spPr>
            <a:xfrm>
              <a:off x="8719819" y="3909694"/>
              <a:ext cx="7620" cy="188595"/>
            </a:xfrm>
            <a:custGeom>
              <a:avLst/>
              <a:gdLst/>
              <a:ahLst/>
              <a:cxnLst/>
              <a:rect l="l" t="t" r="r" b="b"/>
              <a:pathLst>
                <a:path w="7620" h="188595">
                  <a:moveTo>
                    <a:pt x="7620" y="0"/>
                  </a:moveTo>
                  <a:lnTo>
                    <a:pt x="6350" y="634"/>
                  </a:lnTo>
                  <a:lnTo>
                    <a:pt x="5079" y="1904"/>
                  </a:lnTo>
                  <a:lnTo>
                    <a:pt x="0" y="4444"/>
                  </a:lnTo>
                  <a:lnTo>
                    <a:pt x="0" y="188594"/>
                  </a:lnTo>
                  <a:lnTo>
                    <a:pt x="7620" y="18097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1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5" name="object 505"/>
            <p:cNvSpPr/>
            <p:nvPr/>
          </p:nvSpPr>
          <p:spPr>
            <a:xfrm>
              <a:off x="8712199" y="3914139"/>
              <a:ext cx="7620" cy="193040"/>
            </a:xfrm>
            <a:custGeom>
              <a:avLst/>
              <a:gdLst/>
              <a:ahLst/>
              <a:cxnLst/>
              <a:rect l="l" t="t" r="r" b="b"/>
              <a:pathLst>
                <a:path w="7620" h="193039">
                  <a:moveTo>
                    <a:pt x="7620" y="0"/>
                  </a:moveTo>
                  <a:lnTo>
                    <a:pt x="5079" y="1270"/>
                  </a:lnTo>
                  <a:lnTo>
                    <a:pt x="2540" y="3810"/>
                  </a:lnTo>
                  <a:lnTo>
                    <a:pt x="0" y="3810"/>
                  </a:lnTo>
                  <a:lnTo>
                    <a:pt x="0" y="193040"/>
                  </a:lnTo>
                  <a:lnTo>
                    <a:pt x="7620" y="1841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3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6" name="object 506"/>
            <p:cNvSpPr/>
            <p:nvPr/>
          </p:nvSpPr>
          <p:spPr>
            <a:xfrm>
              <a:off x="8704580" y="3917949"/>
              <a:ext cx="7620" cy="220979"/>
            </a:xfrm>
            <a:custGeom>
              <a:avLst/>
              <a:gdLst/>
              <a:ahLst/>
              <a:cxnLst/>
              <a:rect l="l" t="t" r="r" b="b"/>
              <a:pathLst>
                <a:path w="7620" h="220979">
                  <a:moveTo>
                    <a:pt x="7620" y="0"/>
                  </a:moveTo>
                  <a:lnTo>
                    <a:pt x="0" y="0"/>
                  </a:lnTo>
                  <a:lnTo>
                    <a:pt x="0" y="196850"/>
                  </a:lnTo>
                  <a:lnTo>
                    <a:pt x="0" y="220980"/>
                  </a:lnTo>
                  <a:lnTo>
                    <a:pt x="7620" y="220980"/>
                  </a:lnTo>
                  <a:lnTo>
                    <a:pt x="7620" y="18923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6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7" name="object 507"/>
            <p:cNvSpPr/>
            <p:nvPr/>
          </p:nvSpPr>
          <p:spPr>
            <a:xfrm>
              <a:off x="8698229" y="3917695"/>
              <a:ext cx="7620" cy="201930"/>
            </a:xfrm>
            <a:custGeom>
              <a:avLst/>
              <a:gdLst/>
              <a:ahLst/>
              <a:cxnLst/>
              <a:rect l="l" t="t" r="r" b="b"/>
              <a:pathLst>
                <a:path w="7620" h="201929">
                  <a:moveTo>
                    <a:pt x="0" y="0"/>
                  </a:moveTo>
                  <a:lnTo>
                    <a:pt x="0" y="201639"/>
                  </a:lnTo>
                  <a:lnTo>
                    <a:pt x="6350" y="197103"/>
                  </a:lnTo>
                  <a:lnTo>
                    <a:pt x="7620" y="195833"/>
                  </a:lnTo>
                  <a:lnTo>
                    <a:pt x="7620" y="253"/>
                  </a:lnTo>
                  <a:lnTo>
                    <a:pt x="1270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8" name="object 508"/>
            <p:cNvSpPr/>
            <p:nvPr/>
          </p:nvSpPr>
          <p:spPr>
            <a:xfrm>
              <a:off x="8690609" y="3915409"/>
              <a:ext cx="7620" cy="208915"/>
            </a:xfrm>
            <a:custGeom>
              <a:avLst/>
              <a:gdLst/>
              <a:ahLst/>
              <a:cxnLst/>
              <a:rect l="l" t="t" r="r" b="b"/>
              <a:pathLst>
                <a:path w="7620" h="208914">
                  <a:moveTo>
                    <a:pt x="0" y="0"/>
                  </a:moveTo>
                  <a:lnTo>
                    <a:pt x="0" y="208642"/>
                  </a:lnTo>
                  <a:lnTo>
                    <a:pt x="5080" y="205740"/>
                  </a:lnTo>
                  <a:lnTo>
                    <a:pt x="7620" y="203925"/>
                  </a:lnTo>
                  <a:lnTo>
                    <a:pt x="7620" y="2286"/>
                  </a:lnTo>
                  <a:lnTo>
                    <a:pt x="254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9" name="object 509"/>
            <p:cNvSpPr/>
            <p:nvPr/>
          </p:nvSpPr>
          <p:spPr>
            <a:xfrm>
              <a:off x="8682989" y="3911599"/>
              <a:ext cx="7620" cy="216535"/>
            </a:xfrm>
            <a:custGeom>
              <a:avLst/>
              <a:gdLst/>
              <a:ahLst/>
              <a:cxnLst/>
              <a:rect l="l" t="t" r="r" b="b"/>
              <a:pathLst>
                <a:path w="7620" h="216535">
                  <a:moveTo>
                    <a:pt x="3809" y="0"/>
                  </a:moveTo>
                  <a:lnTo>
                    <a:pt x="0" y="0"/>
                  </a:lnTo>
                  <a:lnTo>
                    <a:pt x="0" y="216058"/>
                  </a:lnTo>
                  <a:lnTo>
                    <a:pt x="3809" y="214630"/>
                  </a:lnTo>
                  <a:lnTo>
                    <a:pt x="7619" y="212452"/>
                  </a:lnTo>
                  <a:lnTo>
                    <a:pt x="7619" y="3809"/>
                  </a:lnTo>
                  <a:lnTo>
                    <a:pt x="5079" y="25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E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0" name="object 510"/>
            <p:cNvSpPr/>
            <p:nvPr/>
          </p:nvSpPr>
          <p:spPr>
            <a:xfrm>
              <a:off x="8675369" y="3903344"/>
              <a:ext cx="7620" cy="227329"/>
            </a:xfrm>
            <a:custGeom>
              <a:avLst/>
              <a:gdLst/>
              <a:ahLst/>
              <a:cxnLst/>
              <a:rect l="l" t="t" r="r" b="b"/>
              <a:pathLst>
                <a:path w="7620" h="227329">
                  <a:moveTo>
                    <a:pt x="0" y="0"/>
                  </a:moveTo>
                  <a:lnTo>
                    <a:pt x="0" y="227171"/>
                  </a:lnTo>
                  <a:lnTo>
                    <a:pt x="7620" y="224313"/>
                  </a:lnTo>
                  <a:lnTo>
                    <a:pt x="7620" y="8254"/>
                  </a:lnTo>
                  <a:lnTo>
                    <a:pt x="5079" y="5714"/>
                  </a:lnTo>
                  <a:lnTo>
                    <a:pt x="2539" y="4444"/>
                  </a:lnTo>
                  <a:lnTo>
                    <a:pt x="1270" y="1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1" name="object 511"/>
            <p:cNvSpPr/>
            <p:nvPr/>
          </p:nvSpPr>
          <p:spPr>
            <a:xfrm>
              <a:off x="8669019" y="3892549"/>
              <a:ext cx="7620" cy="240665"/>
            </a:xfrm>
            <a:custGeom>
              <a:avLst/>
              <a:gdLst/>
              <a:ahLst/>
              <a:cxnLst/>
              <a:rect l="l" t="t" r="r" b="b"/>
              <a:pathLst>
                <a:path w="7620" h="240664">
                  <a:moveTo>
                    <a:pt x="0" y="0"/>
                  </a:moveTo>
                  <a:lnTo>
                    <a:pt x="0" y="240347"/>
                  </a:lnTo>
                  <a:lnTo>
                    <a:pt x="7620" y="237489"/>
                  </a:lnTo>
                  <a:lnTo>
                    <a:pt x="7620" y="12700"/>
                  </a:lnTo>
                  <a:lnTo>
                    <a:pt x="5079" y="8889"/>
                  </a:lnTo>
                  <a:lnTo>
                    <a:pt x="2539" y="6350"/>
                  </a:lnTo>
                  <a:lnTo>
                    <a:pt x="1270" y="3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2" name="object 512"/>
            <p:cNvSpPr/>
            <p:nvPr/>
          </p:nvSpPr>
          <p:spPr>
            <a:xfrm>
              <a:off x="8661399" y="3872229"/>
              <a:ext cx="7620" cy="262890"/>
            </a:xfrm>
            <a:custGeom>
              <a:avLst/>
              <a:gdLst/>
              <a:ahLst/>
              <a:cxnLst/>
              <a:rect l="l" t="t" r="r" b="b"/>
              <a:pathLst>
                <a:path w="7620" h="262889">
                  <a:moveTo>
                    <a:pt x="0" y="0"/>
                  </a:moveTo>
                  <a:lnTo>
                    <a:pt x="0" y="262890"/>
                  </a:lnTo>
                  <a:lnTo>
                    <a:pt x="5079" y="261620"/>
                  </a:lnTo>
                  <a:lnTo>
                    <a:pt x="7620" y="260667"/>
                  </a:lnTo>
                  <a:lnTo>
                    <a:pt x="7620" y="20320"/>
                  </a:lnTo>
                  <a:lnTo>
                    <a:pt x="5079" y="17780"/>
                  </a:lnTo>
                  <a:lnTo>
                    <a:pt x="254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3" name="object 513"/>
            <p:cNvSpPr/>
            <p:nvPr/>
          </p:nvSpPr>
          <p:spPr>
            <a:xfrm>
              <a:off x="8653779" y="3822699"/>
              <a:ext cx="7620" cy="314325"/>
            </a:xfrm>
            <a:custGeom>
              <a:avLst/>
              <a:gdLst/>
              <a:ahLst/>
              <a:cxnLst/>
              <a:rect l="l" t="t" r="r" b="b"/>
              <a:pathLst>
                <a:path w="7620" h="314325">
                  <a:moveTo>
                    <a:pt x="0" y="0"/>
                  </a:moveTo>
                  <a:lnTo>
                    <a:pt x="0" y="314007"/>
                  </a:lnTo>
                  <a:lnTo>
                    <a:pt x="2540" y="313689"/>
                  </a:lnTo>
                  <a:lnTo>
                    <a:pt x="7620" y="312419"/>
                  </a:lnTo>
                  <a:lnTo>
                    <a:pt x="7620" y="44450"/>
                  </a:lnTo>
                  <a:lnTo>
                    <a:pt x="5079" y="38100"/>
                  </a:lnTo>
                  <a:lnTo>
                    <a:pt x="2540" y="27939"/>
                  </a:lnTo>
                  <a:lnTo>
                    <a:pt x="127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4" name="object 514"/>
            <p:cNvSpPr/>
            <p:nvPr/>
          </p:nvSpPr>
          <p:spPr>
            <a:xfrm>
              <a:off x="8646159" y="3387089"/>
              <a:ext cx="8890" cy="750570"/>
            </a:xfrm>
            <a:custGeom>
              <a:avLst/>
              <a:gdLst/>
              <a:ahLst/>
              <a:cxnLst/>
              <a:rect l="l" t="t" r="r" b="b"/>
              <a:pathLst>
                <a:path w="8890" h="750570">
                  <a:moveTo>
                    <a:pt x="6350" y="0"/>
                  </a:moveTo>
                  <a:lnTo>
                    <a:pt x="0" y="0"/>
                  </a:lnTo>
                  <a:lnTo>
                    <a:pt x="0" y="750570"/>
                  </a:lnTo>
                  <a:lnTo>
                    <a:pt x="8890" y="749458"/>
                  </a:lnTo>
                  <a:lnTo>
                    <a:pt x="8890" y="450850"/>
                  </a:lnTo>
                  <a:lnTo>
                    <a:pt x="7620" y="435610"/>
                  </a:lnTo>
                  <a:lnTo>
                    <a:pt x="7620" y="420370"/>
                  </a:lnTo>
                  <a:lnTo>
                    <a:pt x="6350" y="4038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5A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5" name="object 515"/>
            <p:cNvSpPr/>
            <p:nvPr/>
          </p:nvSpPr>
          <p:spPr>
            <a:xfrm>
              <a:off x="8639809" y="3387089"/>
              <a:ext cx="7620" cy="751840"/>
            </a:xfrm>
            <a:custGeom>
              <a:avLst/>
              <a:gdLst/>
              <a:ahLst/>
              <a:cxnLst/>
              <a:rect l="l" t="t" r="r" b="b"/>
              <a:pathLst>
                <a:path w="7620" h="751839">
                  <a:moveTo>
                    <a:pt x="7620" y="0"/>
                  </a:moveTo>
                  <a:lnTo>
                    <a:pt x="0" y="0"/>
                  </a:lnTo>
                  <a:lnTo>
                    <a:pt x="0" y="751363"/>
                  </a:lnTo>
                  <a:lnTo>
                    <a:pt x="7620" y="750411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D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6" name="object 516"/>
            <p:cNvSpPr/>
            <p:nvPr/>
          </p:nvSpPr>
          <p:spPr>
            <a:xfrm>
              <a:off x="8632189" y="3387089"/>
              <a:ext cx="7620" cy="751840"/>
            </a:xfrm>
            <a:custGeom>
              <a:avLst/>
              <a:gdLst/>
              <a:ahLst/>
              <a:cxnLst/>
              <a:rect l="l" t="t" r="r" b="b"/>
              <a:pathLst>
                <a:path w="7620" h="751839">
                  <a:moveTo>
                    <a:pt x="7619" y="0"/>
                  </a:moveTo>
                  <a:lnTo>
                    <a:pt x="0" y="0"/>
                  </a:lnTo>
                  <a:lnTo>
                    <a:pt x="0" y="751546"/>
                  </a:lnTo>
                  <a:lnTo>
                    <a:pt x="3809" y="751840"/>
                  </a:lnTo>
                  <a:lnTo>
                    <a:pt x="7619" y="751363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F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7" name="object 517"/>
            <p:cNvSpPr/>
            <p:nvPr/>
          </p:nvSpPr>
          <p:spPr>
            <a:xfrm>
              <a:off x="8624569" y="3387089"/>
              <a:ext cx="7620" cy="751840"/>
            </a:xfrm>
            <a:custGeom>
              <a:avLst/>
              <a:gdLst/>
              <a:ahLst/>
              <a:cxnLst/>
              <a:rect l="l" t="t" r="r" b="b"/>
              <a:pathLst>
                <a:path w="7620" h="751839">
                  <a:moveTo>
                    <a:pt x="7620" y="0"/>
                  </a:moveTo>
                  <a:lnTo>
                    <a:pt x="0" y="0"/>
                  </a:lnTo>
                  <a:lnTo>
                    <a:pt x="0" y="750960"/>
                  </a:lnTo>
                  <a:lnTo>
                    <a:pt x="7620" y="751546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2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8" name="object 518"/>
            <p:cNvSpPr/>
            <p:nvPr/>
          </p:nvSpPr>
          <p:spPr>
            <a:xfrm>
              <a:off x="8618219" y="3387089"/>
              <a:ext cx="7620" cy="751205"/>
            </a:xfrm>
            <a:custGeom>
              <a:avLst/>
              <a:gdLst/>
              <a:ahLst/>
              <a:cxnLst/>
              <a:rect l="l" t="t" r="r" b="b"/>
              <a:pathLst>
                <a:path w="7620" h="751204">
                  <a:moveTo>
                    <a:pt x="7620" y="0"/>
                  </a:moveTo>
                  <a:lnTo>
                    <a:pt x="0" y="0"/>
                  </a:lnTo>
                  <a:lnTo>
                    <a:pt x="0" y="750223"/>
                  </a:lnTo>
                  <a:lnTo>
                    <a:pt x="1270" y="750570"/>
                  </a:lnTo>
                  <a:lnTo>
                    <a:pt x="7620" y="75105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6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9" name="object 519"/>
            <p:cNvSpPr/>
            <p:nvPr/>
          </p:nvSpPr>
          <p:spPr>
            <a:xfrm>
              <a:off x="8610599" y="3387089"/>
              <a:ext cx="7620" cy="750570"/>
            </a:xfrm>
            <a:custGeom>
              <a:avLst/>
              <a:gdLst/>
              <a:ahLst/>
              <a:cxnLst/>
              <a:rect l="l" t="t" r="r" b="b"/>
              <a:pathLst>
                <a:path w="7620" h="750570">
                  <a:moveTo>
                    <a:pt x="7620" y="0"/>
                  </a:moveTo>
                  <a:lnTo>
                    <a:pt x="0" y="0"/>
                  </a:lnTo>
                  <a:lnTo>
                    <a:pt x="0" y="748145"/>
                  </a:lnTo>
                  <a:lnTo>
                    <a:pt x="7620" y="75022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7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0" name="object 520"/>
            <p:cNvSpPr/>
            <p:nvPr/>
          </p:nvSpPr>
          <p:spPr>
            <a:xfrm>
              <a:off x="8602980" y="3387089"/>
              <a:ext cx="7620" cy="748030"/>
            </a:xfrm>
            <a:custGeom>
              <a:avLst/>
              <a:gdLst/>
              <a:ahLst/>
              <a:cxnLst/>
              <a:rect l="l" t="t" r="r" b="b"/>
              <a:pathLst>
                <a:path w="7620" h="748029">
                  <a:moveTo>
                    <a:pt x="7620" y="0"/>
                  </a:moveTo>
                  <a:lnTo>
                    <a:pt x="0" y="0"/>
                  </a:lnTo>
                  <a:lnTo>
                    <a:pt x="0" y="745490"/>
                  </a:lnTo>
                  <a:lnTo>
                    <a:pt x="1143" y="745490"/>
                  </a:lnTo>
                  <a:lnTo>
                    <a:pt x="1143" y="746760"/>
                  </a:lnTo>
                  <a:lnTo>
                    <a:pt x="4864" y="746760"/>
                  </a:lnTo>
                  <a:lnTo>
                    <a:pt x="4864" y="748030"/>
                  </a:lnTo>
                  <a:lnTo>
                    <a:pt x="7620" y="748030"/>
                  </a:lnTo>
                  <a:lnTo>
                    <a:pt x="7620" y="746760"/>
                  </a:lnTo>
                  <a:lnTo>
                    <a:pt x="7620" y="74549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A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1" name="object 521"/>
            <p:cNvSpPr/>
            <p:nvPr/>
          </p:nvSpPr>
          <p:spPr>
            <a:xfrm>
              <a:off x="8595359" y="3387089"/>
              <a:ext cx="8890" cy="746760"/>
            </a:xfrm>
            <a:custGeom>
              <a:avLst/>
              <a:gdLst/>
              <a:ahLst/>
              <a:cxnLst/>
              <a:rect l="l" t="t" r="r" b="b"/>
              <a:pathLst>
                <a:path w="8890" h="746760">
                  <a:moveTo>
                    <a:pt x="8890" y="0"/>
                  </a:moveTo>
                  <a:lnTo>
                    <a:pt x="0" y="0"/>
                  </a:lnTo>
                  <a:lnTo>
                    <a:pt x="0" y="742141"/>
                  </a:lnTo>
                  <a:lnTo>
                    <a:pt x="8890" y="746182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C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2" name="object 522"/>
            <p:cNvSpPr/>
            <p:nvPr/>
          </p:nvSpPr>
          <p:spPr>
            <a:xfrm>
              <a:off x="8589010" y="3387089"/>
              <a:ext cx="7620" cy="742950"/>
            </a:xfrm>
            <a:custGeom>
              <a:avLst/>
              <a:gdLst/>
              <a:ahLst/>
              <a:cxnLst/>
              <a:rect l="l" t="t" r="r" b="b"/>
              <a:pathLst>
                <a:path w="7620" h="742950">
                  <a:moveTo>
                    <a:pt x="7620" y="0"/>
                  </a:moveTo>
                  <a:lnTo>
                    <a:pt x="0" y="0"/>
                  </a:lnTo>
                  <a:lnTo>
                    <a:pt x="0" y="739140"/>
                  </a:lnTo>
                  <a:lnTo>
                    <a:pt x="952" y="739140"/>
                  </a:lnTo>
                  <a:lnTo>
                    <a:pt x="952" y="740410"/>
                  </a:lnTo>
                  <a:lnTo>
                    <a:pt x="5334" y="740410"/>
                  </a:lnTo>
                  <a:lnTo>
                    <a:pt x="5334" y="742950"/>
                  </a:lnTo>
                  <a:lnTo>
                    <a:pt x="7620" y="742950"/>
                  </a:lnTo>
                  <a:lnTo>
                    <a:pt x="7620" y="740410"/>
                  </a:lnTo>
                  <a:lnTo>
                    <a:pt x="7620" y="7391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F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3" name="object 523"/>
            <p:cNvSpPr/>
            <p:nvPr/>
          </p:nvSpPr>
          <p:spPr>
            <a:xfrm>
              <a:off x="8581390" y="3387089"/>
              <a:ext cx="7620" cy="739140"/>
            </a:xfrm>
            <a:custGeom>
              <a:avLst/>
              <a:gdLst/>
              <a:ahLst/>
              <a:cxnLst/>
              <a:rect l="l" t="t" r="r" b="b"/>
              <a:pathLst>
                <a:path w="7620" h="739139">
                  <a:moveTo>
                    <a:pt x="7620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2108" y="735330"/>
                  </a:lnTo>
                  <a:lnTo>
                    <a:pt x="2108" y="737870"/>
                  </a:lnTo>
                  <a:lnTo>
                    <a:pt x="5384" y="737870"/>
                  </a:lnTo>
                  <a:lnTo>
                    <a:pt x="5384" y="739140"/>
                  </a:lnTo>
                  <a:lnTo>
                    <a:pt x="7620" y="739140"/>
                  </a:lnTo>
                  <a:lnTo>
                    <a:pt x="7620" y="737870"/>
                  </a:lnTo>
                  <a:lnTo>
                    <a:pt x="7620" y="73533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1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4" name="object 524"/>
            <p:cNvSpPr/>
            <p:nvPr/>
          </p:nvSpPr>
          <p:spPr>
            <a:xfrm>
              <a:off x="8573770" y="3387089"/>
              <a:ext cx="8890" cy="736600"/>
            </a:xfrm>
            <a:custGeom>
              <a:avLst/>
              <a:gdLst/>
              <a:ahLst/>
              <a:cxnLst/>
              <a:rect l="l" t="t" r="r" b="b"/>
              <a:pathLst>
                <a:path w="8890" h="736600">
                  <a:moveTo>
                    <a:pt x="8890" y="0"/>
                  </a:moveTo>
                  <a:lnTo>
                    <a:pt x="0" y="0"/>
                  </a:lnTo>
                  <a:lnTo>
                    <a:pt x="0" y="727710"/>
                  </a:lnTo>
                  <a:lnTo>
                    <a:pt x="3175" y="727710"/>
                  </a:lnTo>
                  <a:lnTo>
                    <a:pt x="3175" y="734060"/>
                  </a:lnTo>
                  <a:lnTo>
                    <a:pt x="8039" y="734060"/>
                  </a:lnTo>
                  <a:lnTo>
                    <a:pt x="8039" y="736600"/>
                  </a:lnTo>
                  <a:lnTo>
                    <a:pt x="8890" y="736600"/>
                  </a:lnTo>
                  <a:lnTo>
                    <a:pt x="8890" y="734060"/>
                  </a:lnTo>
                  <a:lnTo>
                    <a:pt x="8890" y="72771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4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5" name="object 525"/>
            <p:cNvSpPr/>
            <p:nvPr/>
          </p:nvSpPr>
          <p:spPr>
            <a:xfrm>
              <a:off x="8566149" y="3387089"/>
              <a:ext cx="8890" cy="728980"/>
            </a:xfrm>
            <a:custGeom>
              <a:avLst/>
              <a:gdLst/>
              <a:ahLst/>
              <a:cxnLst/>
              <a:rect l="l" t="t" r="r" b="b"/>
              <a:pathLst>
                <a:path w="8890" h="728979">
                  <a:moveTo>
                    <a:pt x="8890" y="0"/>
                  </a:moveTo>
                  <a:lnTo>
                    <a:pt x="0" y="0"/>
                  </a:lnTo>
                  <a:lnTo>
                    <a:pt x="0" y="722312"/>
                  </a:lnTo>
                  <a:lnTo>
                    <a:pt x="1270" y="723900"/>
                  </a:lnTo>
                  <a:lnTo>
                    <a:pt x="7620" y="727710"/>
                  </a:lnTo>
                  <a:lnTo>
                    <a:pt x="8890" y="72898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6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6" name="object 526"/>
            <p:cNvSpPr/>
            <p:nvPr/>
          </p:nvSpPr>
          <p:spPr>
            <a:xfrm>
              <a:off x="8559799" y="3387089"/>
              <a:ext cx="7620" cy="723900"/>
            </a:xfrm>
            <a:custGeom>
              <a:avLst/>
              <a:gdLst/>
              <a:ahLst/>
              <a:cxnLst/>
              <a:rect l="l" t="t" r="r" b="b"/>
              <a:pathLst>
                <a:path w="7620" h="723900">
                  <a:moveTo>
                    <a:pt x="7620" y="0"/>
                  </a:moveTo>
                  <a:lnTo>
                    <a:pt x="0" y="0"/>
                  </a:lnTo>
                  <a:lnTo>
                    <a:pt x="0" y="714374"/>
                  </a:lnTo>
                  <a:lnTo>
                    <a:pt x="7620" y="72390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9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7" name="object 527"/>
            <p:cNvSpPr/>
            <p:nvPr/>
          </p:nvSpPr>
          <p:spPr>
            <a:xfrm>
              <a:off x="8552179" y="3387089"/>
              <a:ext cx="7620" cy="714375"/>
            </a:xfrm>
            <a:custGeom>
              <a:avLst/>
              <a:gdLst/>
              <a:ahLst/>
              <a:cxnLst/>
              <a:rect l="l" t="t" r="r" b="b"/>
              <a:pathLst>
                <a:path w="7620" h="714375">
                  <a:moveTo>
                    <a:pt x="7620" y="0"/>
                  </a:moveTo>
                  <a:lnTo>
                    <a:pt x="0" y="0"/>
                  </a:lnTo>
                  <a:lnTo>
                    <a:pt x="0" y="704849"/>
                  </a:lnTo>
                  <a:lnTo>
                    <a:pt x="7620" y="714375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C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8" name="object 528"/>
            <p:cNvSpPr/>
            <p:nvPr/>
          </p:nvSpPr>
          <p:spPr>
            <a:xfrm>
              <a:off x="8544560" y="3387089"/>
              <a:ext cx="8890" cy="706120"/>
            </a:xfrm>
            <a:custGeom>
              <a:avLst/>
              <a:gdLst/>
              <a:ahLst/>
              <a:cxnLst/>
              <a:rect l="l" t="t" r="r" b="b"/>
              <a:pathLst>
                <a:path w="8890" h="706120">
                  <a:moveTo>
                    <a:pt x="8890" y="0"/>
                  </a:moveTo>
                  <a:lnTo>
                    <a:pt x="0" y="0"/>
                  </a:lnTo>
                  <a:lnTo>
                    <a:pt x="0" y="693420"/>
                  </a:lnTo>
                  <a:lnTo>
                    <a:pt x="1079" y="693420"/>
                  </a:lnTo>
                  <a:lnTo>
                    <a:pt x="1079" y="698500"/>
                  </a:lnTo>
                  <a:lnTo>
                    <a:pt x="5588" y="698500"/>
                  </a:lnTo>
                  <a:lnTo>
                    <a:pt x="5588" y="706120"/>
                  </a:lnTo>
                  <a:lnTo>
                    <a:pt x="8890" y="706120"/>
                  </a:lnTo>
                  <a:lnTo>
                    <a:pt x="8890" y="698500"/>
                  </a:lnTo>
                  <a:lnTo>
                    <a:pt x="8890" y="69342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E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9" name="object 529"/>
            <p:cNvSpPr/>
            <p:nvPr/>
          </p:nvSpPr>
          <p:spPr>
            <a:xfrm>
              <a:off x="8536940" y="3387089"/>
              <a:ext cx="8890" cy="695960"/>
            </a:xfrm>
            <a:custGeom>
              <a:avLst/>
              <a:gdLst/>
              <a:ahLst/>
              <a:cxnLst/>
              <a:rect l="l" t="t" r="r" b="b"/>
              <a:pathLst>
                <a:path w="8890" h="695960">
                  <a:moveTo>
                    <a:pt x="8890" y="0"/>
                  </a:moveTo>
                  <a:lnTo>
                    <a:pt x="0" y="0"/>
                  </a:lnTo>
                  <a:lnTo>
                    <a:pt x="0" y="679450"/>
                  </a:lnTo>
                  <a:lnTo>
                    <a:pt x="723" y="679450"/>
                  </a:lnTo>
                  <a:lnTo>
                    <a:pt x="723" y="681990"/>
                  </a:lnTo>
                  <a:lnTo>
                    <a:pt x="3162" y="681990"/>
                  </a:lnTo>
                  <a:lnTo>
                    <a:pt x="3162" y="689610"/>
                  </a:lnTo>
                  <a:lnTo>
                    <a:pt x="6883" y="689610"/>
                  </a:lnTo>
                  <a:lnTo>
                    <a:pt x="6883" y="695960"/>
                  </a:lnTo>
                  <a:lnTo>
                    <a:pt x="8890" y="695960"/>
                  </a:lnTo>
                  <a:lnTo>
                    <a:pt x="8890" y="689610"/>
                  </a:lnTo>
                  <a:lnTo>
                    <a:pt x="8890" y="681990"/>
                  </a:lnTo>
                  <a:lnTo>
                    <a:pt x="8890" y="6794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81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0" name="object 530"/>
            <p:cNvSpPr/>
            <p:nvPr/>
          </p:nvSpPr>
          <p:spPr>
            <a:xfrm>
              <a:off x="8530590" y="3387089"/>
              <a:ext cx="7620" cy="681990"/>
            </a:xfrm>
            <a:custGeom>
              <a:avLst/>
              <a:gdLst/>
              <a:ahLst/>
              <a:cxnLst/>
              <a:rect l="l" t="t" r="r" b="b"/>
              <a:pathLst>
                <a:path w="7620" h="681989">
                  <a:moveTo>
                    <a:pt x="7620" y="0"/>
                  </a:moveTo>
                  <a:lnTo>
                    <a:pt x="0" y="0"/>
                  </a:lnTo>
                  <a:lnTo>
                    <a:pt x="0" y="662940"/>
                  </a:lnTo>
                  <a:lnTo>
                    <a:pt x="1905" y="662940"/>
                  </a:lnTo>
                  <a:lnTo>
                    <a:pt x="1905" y="673100"/>
                  </a:lnTo>
                  <a:lnTo>
                    <a:pt x="5715" y="673100"/>
                  </a:lnTo>
                  <a:lnTo>
                    <a:pt x="5715" y="681990"/>
                  </a:lnTo>
                  <a:lnTo>
                    <a:pt x="7620" y="681990"/>
                  </a:lnTo>
                  <a:lnTo>
                    <a:pt x="7620" y="673100"/>
                  </a:lnTo>
                  <a:lnTo>
                    <a:pt x="7620" y="6629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3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1" name="object 531"/>
            <p:cNvSpPr/>
            <p:nvPr/>
          </p:nvSpPr>
          <p:spPr>
            <a:xfrm>
              <a:off x="8522970" y="3387089"/>
              <a:ext cx="7620" cy="662940"/>
            </a:xfrm>
            <a:custGeom>
              <a:avLst/>
              <a:gdLst/>
              <a:ahLst/>
              <a:cxnLst/>
              <a:rect l="l" t="t" r="r" b="b"/>
              <a:pathLst>
                <a:path w="7620" h="662939">
                  <a:moveTo>
                    <a:pt x="7620" y="0"/>
                  </a:moveTo>
                  <a:lnTo>
                    <a:pt x="0" y="0"/>
                  </a:lnTo>
                  <a:lnTo>
                    <a:pt x="0" y="641350"/>
                  </a:lnTo>
                  <a:lnTo>
                    <a:pt x="1270" y="641350"/>
                  </a:lnTo>
                  <a:lnTo>
                    <a:pt x="1270" y="651510"/>
                  </a:lnTo>
                  <a:lnTo>
                    <a:pt x="5080" y="651510"/>
                  </a:lnTo>
                  <a:lnTo>
                    <a:pt x="5080" y="662940"/>
                  </a:lnTo>
                  <a:lnTo>
                    <a:pt x="7620" y="662940"/>
                  </a:lnTo>
                  <a:lnTo>
                    <a:pt x="7620" y="651510"/>
                  </a:lnTo>
                  <a:lnTo>
                    <a:pt x="7620" y="6413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6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2" name="object 532"/>
            <p:cNvSpPr/>
            <p:nvPr/>
          </p:nvSpPr>
          <p:spPr>
            <a:xfrm>
              <a:off x="8515349" y="3387089"/>
              <a:ext cx="8890" cy="646430"/>
            </a:xfrm>
            <a:custGeom>
              <a:avLst/>
              <a:gdLst/>
              <a:ahLst/>
              <a:cxnLst/>
              <a:rect l="l" t="t" r="r" b="b"/>
              <a:pathLst>
                <a:path w="8890" h="646429">
                  <a:moveTo>
                    <a:pt x="8890" y="0"/>
                  </a:moveTo>
                  <a:lnTo>
                    <a:pt x="0" y="0"/>
                  </a:lnTo>
                  <a:lnTo>
                    <a:pt x="0" y="612140"/>
                  </a:lnTo>
                  <a:lnTo>
                    <a:pt x="3809" y="631190"/>
                  </a:lnTo>
                  <a:lnTo>
                    <a:pt x="7620" y="641350"/>
                  </a:lnTo>
                  <a:lnTo>
                    <a:pt x="8890" y="64643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88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3" name="object 533"/>
            <p:cNvSpPr/>
            <p:nvPr/>
          </p:nvSpPr>
          <p:spPr>
            <a:xfrm>
              <a:off x="8509000" y="3387089"/>
              <a:ext cx="7620" cy="618490"/>
            </a:xfrm>
            <a:custGeom>
              <a:avLst/>
              <a:gdLst/>
              <a:ahLst/>
              <a:cxnLst/>
              <a:rect l="l" t="t" r="r" b="b"/>
              <a:pathLst>
                <a:path w="7620" h="618489">
                  <a:moveTo>
                    <a:pt x="7620" y="0"/>
                  </a:moveTo>
                  <a:lnTo>
                    <a:pt x="0" y="0"/>
                  </a:lnTo>
                  <a:lnTo>
                    <a:pt x="0" y="565150"/>
                  </a:lnTo>
                  <a:lnTo>
                    <a:pt x="1270" y="565150"/>
                  </a:lnTo>
                  <a:lnTo>
                    <a:pt x="1270" y="593090"/>
                  </a:lnTo>
                  <a:lnTo>
                    <a:pt x="5080" y="593090"/>
                  </a:lnTo>
                  <a:lnTo>
                    <a:pt x="5080" y="618490"/>
                  </a:lnTo>
                  <a:lnTo>
                    <a:pt x="7620" y="618490"/>
                  </a:lnTo>
                  <a:lnTo>
                    <a:pt x="7620" y="593090"/>
                  </a:lnTo>
                  <a:lnTo>
                    <a:pt x="7620" y="5651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B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4" name="object 534"/>
            <p:cNvSpPr/>
            <p:nvPr/>
          </p:nvSpPr>
          <p:spPr>
            <a:xfrm>
              <a:off x="8502662" y="3387089"/>
              <a:ext cx="6350" cy="565150"/>
            </a:xfrm>
            <a:custGeom>
              <a:avLst/>
              <a:gdLst/>
              <a:ahLst/>
              <a:cxnLst/>
              <a:rect l="l" t="t" r="r" b="b"/>
              <a:pathLst>
                <a:path w="6350" h="565150">
                  <a:moveTo>
                    <a:pt x="6337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1270" y="469900"/>
                  </a:lnTo>
                  <a:lnTo>
                    <a:pt x="1270" y="535940"/>
                  </a:lnTo>
                  <a:lnTo>
                    <a:pt x="4432" y="535940"/>
                  </a:lnTo>
                  <a:lnTo>
                    <a:pt x="4432" y="565150"/>
                  </a:lnTo>
                  <a:lnTo>
                    <a:pt x="6337" y="565150"/>
                  </a:lnTo>
                  <a:lnTo>
                    <a:pt x="6337" y="535940"/>
                  </a:lnTo>
                  <a:lnTo>
                    <a:pt x="6337" y="46990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8D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5" name="object 535"/>
            <p:cNvSpPr/>
            <p:nvPr/>
          </p:nvSpPr>
          <p:spPr>
            <a:xfrm>
              <a:off x="8503919" y="3387089"/>
              <a:ext cx="411480" cy="750570"/>
            </a:xfrm>
            <a:custGeom>
              <a:avLst/>
              <a:gdLst/>
              <a:ahLst/>
              <a:cxnLst/>
              <a:rect l="l" t="t" r="r" b="b"/>
              <a:pathLst>
                <a:path w="411479" h="750570">
                  <a:moveTo>
                    <a:pt x="411479" y="734060"/>
                  </a:moveTo>
                  <a:lnTo>
                    <a:pt x="271779" y="734060"/>
                  </a:lnTo>
                  <a:lnTo>
                    <a:pt x="271779" y="614680"/>
                  </a:lnTo>
                  <a:lnTo>
                    <a:pt x="264159" y="632460"/>
                  </a:lnTo>
                  <a:lnTo>
                    <a:pt x="241300" y="678180"/>
                  </a:lnTo>
                  <a:lnTo>
                    <a:pt x="224789" y="701040"/>
                  </a:lnTo>
                  <a:lnTo>
                    <a:pt x="217170" y="711200"/>
                  </a:lnTo>
                  <a:lnTo>
                    <a:pt x="209550" y="718820"/>
                  </a:lnTo>
                  <a:lnTo>
                    <a:pt x="200659" y="726440"/>
                  </a:lnTo>
                  <a:lnTo>
                    <a:pt x="191770" y="734060"/>
                  </a:lnTo>
                  <a:lnTo>
                    <a:pt x="184150" y="737870"/>
                  </a:lnTo>
                  <a:lnTo>
                    <a:pt x="173989" y="742950"/>
                  </a:lnTo>
                  <a:lnTo>
                    <a:pt x="163829" y="746760"/>
                  </a:lnTo>
                  <a:lnTo>
                    <a:pt x="153670" y="748030"/>
                  </a:lnTo>
                  <a:lnTo>
                    <a:pt x="142239" y="750570"/>
                  </a:lnTo>
                  <a:lnTo>
                    <a:pt x="130809" y="750570"/>
                  </a:lnTo>
                  <a:lnTo>
                    <a:pt x="116839" y="749300"/>
                  </a:lnTo>
                  <a:lnTo>
                    <a:pt x="102870" y="746760"/>
                  </a:lnTo>
                  <a:lnTo>
                    <a:pt x="88900" y="740410"/>
                  </a:lnTo>
                  <a:lnTo>
                    <a:pt x="82550" y="737870"/>
                  </a:lnTo>
                  <a:lnTo>
                    <a:pt x="76200" y="734060"/>
                  </a:lnTo>
                  <a:lnTo>
                    <a:pt x="71120" y="728980"/>
                  </a:lnTo>
                  <a:lnTo>
                    <a:pt x="64770" y="722630"/>
                  </a:lnTo>
                  <a:lnTo>
                    <a:pt x="58420" y="717550"/>
                  </a:lnTo>
                  <a:lnTo>
                    <a:pt x="54609" y="711200"/>
                  </a:lnTo>
                  <a:lnTo>
                    <a:pt x="49529" y="704850"/>
                  </a:lnTo>
                  <a:lnTo>
                    <a:pt x="44450" y="697230"/>
                  </a:lnTo>
                  <a:lnTo>
                    <a:pt x="39370" y="689610"/>
                  </a:lnTo>
                  <a:lnTo>
                    <a:pt x="34289" y="680720"/>
                  </a:lnTo>
                  <a:lnTo>
                    <a:pt x="30479" y="671830"/>
                  </a:lnTo>
                  <a:lnTo>
                    <a:pt x="26670" y="661670"/>
                  </a:lnTo>
                  <a:lnTo>
                    <a:pt x="22859" y="652780"/>
                  </a:lnTo>
                  <a:lnTo>
                    <a:pt x="19050" y="641350"/>
                  </a:lnTo>
                  <a:lnTo>
                    <a:pt x="16509" y="629920"/>
                  </a:lnTo>
                  <a:lnTo>
                    <a:pt x="13970" y="618490"/>
                  </a:lnTo>
                  <a:lnTo>
                    <a:pt x="11429" y="605790"/>
                  </a:lnTo>
                  <a:lnTo>
                    <a:pt x="8889" y="593090"/>
                  </a:lnTo>
                  <a:lnTo>
                    <a:pt x="5079" y="565150"/>
                  </a:lnTo>
                  <a:lnTo>
                    <a:pt x="1270" y="534670"/>
                  </a:lnTo>
                  <a:lnTo>
                    <a:pt x="0" y="501650"/>
                  </a:lnTo>
                  <a:lnTo>
                    <a:pt x="0" y="467360"/>
                  </a:lnTo>
                  <a:lnTo>
                    <a:pt x="0" y="0"/>
                  </a:lnTo>
                  <a:lnTo>
                    <a:pt x="149859" y="0"/>
                  </a:lnTo>
                  <a:lnTo>
                    <a:pt x="149859" y="403860"/>
                  </a:lnTo>
                  <a:lnTo>
                    <a:pt x="149859" y="420370"/>
                  </a:lnTo>
                  <a:lnTo>
                    <a:pt x="149859" y="435610"/>
                  </a:lnTo>
                  <a:lnTo>
                    <a:pt x="151129" y="449580"/>
                  </a:lnTo>
                  <a:lnTo>
                    <a:pt x="152400" y="462280"/>
                  </a:lnTo>
                  <a:lnTo>
                    <a:pt x="154939" y="473710"/>
                  </a:lnTo>
                  <a:lnTo>
                    <a:pt x="156209" y="480060"/>
                  </a:lnTo>
                  <a:lnTo>
                    <a:pt x="157479" y="485140"/>
                  </a:lnTo>
                  <a:lnTo>
                    <a:pt x="158750" y="488950"/>
                  </a:lnTo>
                  <a:lnTo>
                    <a:pt x="160020" y="494030"/>
                  </a:lnTo>
                  <a:lnTo>
                    <a:pt x="161289" y="497840"/>
                  </a:lnTo>
                  <a:lnTo>
                    <a:pt x="163829" y="501650"/>
                  </a:lnTo>
                  <a:lnTo>
                    <a:pt x="165100" y="505460"/>
                  </a:lnTo>
                  <a:lnTo>
                    <a:pt x="167639" y="509270"/>
                  </a:lnTo>
                  <a:lnTo>
                    <a:pt x="168909" y="511810"/>
                  </a:lnTo>
                  <a:lnTo>
                    <a:pt x="170179" y="514350"/>
                  </a:lnTo>
                  <a:lnTo>
                    <a:pt x="172720" y="516890"/>
                  </a:lnTo>
                  <a:lnTo>
                    <a:pt x="175259" y="519430"/>
                  </a:lnTo>
                  <a:lnTo>
                    <a:pt x="177800" y="521970"/>
                  </a:lnTo>
                  <a:lnTo>
                    <a:pt x="179070" y="524510"/>
                  </a:lnTo>
                  <a:lnTo>
                    <a:pt x="181609" y="525780"/>
                  </a:lnTo>
                  <a:lnTo>
                    <a:pt x="184150" y="527050"/>
                  </a:lnTo>
                  <a:lnTo>
                    <a:pt x="189229" y="529590"/>
                  </a:lnTo>
                  <a:lnTo>
                    <a:pt x="195579" y="529590"/>
                  </a:lnTo>
                  <a:lnTo>
                    <a:pt x="201929" y="530860"/>
                  </a:lnTo>
                  <a:lnTo>
                    <a:pt x="204470" y="530860"/>
                  </a:lnTo>
                  <a:lnTo>
                    <a:pt x="208279" y="529590"/>
                  </a:lnTo>
                  <a:lnTo>
                    <a:pt x="210820" y="529590"/>
                  </a:lnTo>
                  <a:lnTo>
                    <a:pt x="213359" y="528320"/>
                  </a:lnTo>
                  <a:lnTo>
                    <a:pt x="217170" y="527050"/>
                  </a:lnTo>
                  <a:lnTo>
                    <a:pt x="219709" y="525780"/>
                  </a:lnTo>
                  <a:lnTo>
                    <a:pt x="222250" y="523240"/>
                  </a:lnTo>
                  <a:lnTo>
                    <a:pt x="226059" y="521970"/>
                  </a:lnTo>
                  <a:lnTo>
                    <a:pt x="228600" y="518160"/>
                  </a:lnTo>
                  <a:lnTo>
                    <a:pt x="231139" y="515620"/>
                  </a:lnTo>
                  <a:lnTo>
                    <a:pt x="233679" y="511810"/>
                  </a:lnTo>
                  <a:lnTo>
                    <a:pt x="236220" y="509270"/>
                  </a:lnTo>
                  <a:lnTo>
                    <a:pt x="238759" y="505460"/>
                  </a:lnTo>
                  <a:lnTo>
                    <a:pt x="241300" y="501650"/>
                  </a:lnTo>
                  <a:lnTo>
                    <a:pt x="245109" y="492760"/>
                  </a:lnTo>
                  <a:lnTo>
                    <a:pt x="247650" y="487680"/>
                  </a:lnTo>
                  <a:lnTo>
                    <a:pt x="248920" y="481330"/>
                  </a:lnTo>
                  <a:lnTo>
                    <a:pt x="251459" y="476250"/>
                  </a:lnTo>
                  <a:lnTo>
                    <a:pt x="252729" y="468630"/>
                  </a:lnTo>
                  <a:lnTo>
                    <a:pt x="254000" y="462280"/>
                  </a:lnTo>
                  <a:lnTo>
                    <a:pt x="255270" y="454660"/>
                  </a:lnTo>
                  <a:lnTo>
                    <a:pt x="257809" y="438150"/>
                  </a:lnTo>
                  <a:lnTo>
                    <a:pt x="259079" y="419100"/>
                  </a:lnTo>
                  <a:lnTo>
                    <a:pt x="261620" y="398780"/>
                  </a:lnTo>
                  <a:lnTo>
                    <a:pt x="261620" y="377190"/>
                  </a:lnTo>
                  <a:lnTo>
                    <a:pt x="262889" y="353060"/>
                  </a:lnTo>
                  <a:lnTo>
                    <a:pt x="262889" y="0"/>
                  </a:lnTo>
                  <a:lnTo>
                    <a:pt x="411479" y="0"/>
                  </a:lnTo>
                  <a:lnTo>
                    <a:pt x="411479" y="734060"/>
                  </a:lnTo>
                  <a:close/>
                </a:path>
              </a:pathLst>
            </a:custGeom>
            <a:ln w="1257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36" name="object 5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" y="1522730"/>
            <a:ext cx="3657600" cy="2740660"/>
          </a:xfrm>
          <a:prstGeom prst="rect">
            <a:avLst/>
          </a:prstGeom>
        </p:spPr>
      </p:pic>
      <p:sp>
        <p:nvSpPr>
          <p:cNvPr id="537" name="object 537"/>
          <p:cNvSpPr txBox="1"/>
          <p:nvPr/>
        </p:nvSpPr>
        <p:spPr>
          <a:xfrm>
            <a:off x="2514600" y="3768090"/>
            <a:ext cx="1377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Laser</a:t>
            </a:r>
            <a:r>
              <a:rPr dirty="0" sz="18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sword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300" y="528320"/>
            <a:ext cx="66249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 MT"/>
                <a:cs typeface="Arial MT"/>
              </a:rPr>
              <a:t>Semiconductor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 spc="-5">
                <a:latin typeface="Arial MT"/>
                <a:cs typeface="Arial MT"/>
              </a:rPr>
              <a:t>Valence</a:t>
            </a:r>
            <a:r>
              <a:rPr dirty="0" spc="-20">
                <a:latin typeface="Arial MT"/>
                <a:cs typeface="Arial MT"/>
              </a:rPr>
              <a:t> </a:t>
            </a:r>
            <a:r>
              <a:rPr dirty="0" spc="-10">
                <a:latin typeface="Arial MT"/>
                <a:cs typeface="Arial MT"/>
              </a:rPr>
              <a:t>Orbit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8070" y="1253490"/>
            <a:ext cx="3854450" cy="3223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999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Arial MT"/>
                <a:cs typeface="Arial MT"/>
              </a:rPr>
              <a:t>The main </a:t>
            </a:r>
            <a:r>
              <a:rPr dirty="0" sz="3000" spc="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characteristic of </a:t>
            </a:r>
            <a:r>
              <a:rPr dirty="0" sz="3000">
                <a:latin typeface="Arial MT"/>
                <a:cs typeface="Arial MT"/>
              </a:rPr>
              <a:t>a </a:t>
            </a:r>
            <a:r>
              <a:rPr dirty="0" sz="3000" spc="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semiconductor 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element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is</a:t>
            </a:r>
            <a:r>
              <a:rPr dirty="0" sz="3000" spc="-4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that</a:t>
            </a:r>
            <a:r>
              <a:rPr dirty="0" sz="3000" spc="-40">
                <a:latin typeface="Arial MT"/>
                <a:cs typeface="Arial MT"/>
              </a:rPr>
              <a:t> </a:t>
            </a:r>
            <a:r>
              <a:rPr dirty="0" sz="3000" spc="5">
                <a:latin typeface="Arial MT"/>
                <a:cs typeface="Arial MT"/>
              </a:rPr>
              <a:t>it</a:t>
            </a:r>
            <a:r>
              <a:rPr dirty="0" sz="3000" spc="-3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has </a:t>
            </a:r>
            <a:r>
              <a:rPr dirty="0" sz="3000" spc="-819">
                <a:latin typeface="Arial MT"/>
                <a:cs typeface="Arial MT"/>
              </a:rPr>
              <a:t> </a:t>
            </a:r>
            <a:r>
              <a:rPr dirty="0" u="heavy" sz="3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four 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electrons</a:t>
            </a:r>
            <a:r>
              <a:rPr dirty="0" sz="3000" spc="-5">
                <a:latin typeface="Arial MT"/>
                <a:cs typeface="Arial MT"/>
              </a:rPr>
              <a:t> in its 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outer or valence 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orbit.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519" y="1938020"/>
            <a:ext cx="4039870" cy="24142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2021-03-25T10:56:33Z</dcterms:created>
  <dcterms:modified xsi:type="dcterms:W3CDTF">2021-03-25T10:56:33Z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2014-09-24T00:00:00Z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2021-03-25T00:00:00Z</vt:filetime>
  </property>
</Properties>
</file>