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  <p:sldMasterId id="2147484064" r:id="rId2"/>
  </p:sldMasterIdLst>
  <p:notesMasterIdLst>
    <p:notesMasterId r:id="rId19"/>
  </p:notesMasterIdLst>
  <p:sldIdLst>
    <p:sldId id="274" r:id="rId3"/>
    <p:sldId id="257" r:id="rId4"/>
    <p:sldId id="263" r:id="rId5"/>
    <p:sldId id="290" r:id="rId6"/>
    <p:sldId id="291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0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4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CCB08-EF60-4DC3-A8C0-490118251C9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A46A1-DBB9-45BD-8FA4-9EA200B8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2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A4C6-CDD9-4646-B74B-9F9F0EA7530A}" type="datetime1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0C7EFAB-DF0F-47B7-8916-7BF6B1C7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9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39C4-A9BA-432F-A2E4-0505F81DA217}" type="datetime1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0C7EFAB-DF0F-47B7-8916-7BF6B1C7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6361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39C4-A9BA-432F-A2E4-0505F81DA217}" type="datetime1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0C7EFAB-DF0F-47B7-8916-7BF6B1C7BE0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81805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39C4-A9BA-432F-A2E4-0505F81DA217}" type="datetime1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0C7EFAB-DF0F-47B7-8916-7BF6B1C7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0263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39C4-A9BA-432F-A2E4-0505F81DA217}" type="datetime1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0C7EFAB-DF0F-47B7-8916-7BF6B1C7BE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939318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39C4-A9BA-432F-A2E4-0505F81DA217}" type="datetime1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0C7EFAB-DF0F-47B7-8916-7BF6B1C7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7497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3CAA-8B94-48C8-8D74-FDE0B19027DB}" type="datetime1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EFAB-DF0F-47B7-8916-7BF6B1C7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0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9B14-F149-4DAF-920B-C76FE2C8A675}" type="datetime1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EFAB-DF0F-47B7-8916-7BF6B1C7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7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6AFE-F59D-490D-83E2-3BD5E48D3E82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07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0BFD-4334-489A-82B6-C5719ADA240B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08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463E-088E-447B-9BD3-0D626B05A01E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2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4E14-E1C1-419F-A1AE-D7692B395EEB}" type="datetime1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EFAB-DF0F-47B7-8916-7BF6B1C7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6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C4F3-F063-4BFB-8A6A-AE18F352134F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551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5C87-266D-4666-9B31-27816774C6AE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267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A7AD-629C-4651-AA24-7B2BA0A63977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2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24B-6031-4AD0-93AD-C71372700E7B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875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53EA-1649-4213-9B2D-D48EFE316844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99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4A58-89B2-473A-A0C3-58482DA503A3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96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8A6B-746A-4ECB-AEE1-E181D7F198CC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78663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8A6B-746A-4ECB-AEE1-E181D7F198CC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0647002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8A6B-746A-4ECB-AEE1-E181D7F198CC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94798"/>
      </p:ext>
    </p:extLst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8A6B-746A-4ECB-AEE1-E181D7F198CC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37060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4F39-3BBA-4D52-82EC-927829DB0115}" type="datetime1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0C7EFAB-DF0F-47B7-8916-7BF6B1C7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8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8A6B-746A-4ECB-AEE1-E181D7F198CC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06585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72BA-B5FE-4FA0-B5DF-680D33EDB66A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167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30B3-DE19-481B-9121-DF60E4ED9C05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4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1AB2-2292-43E1-91F1-F83EB3F9E56C}" type="datetime1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0C7EFAB-DF0F-47B7-8916-7BF6B1C7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EC69-F864-4304-8A01-874E0FCD561C}" type="datetime1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0C7EFAB-DF0F-47B7-8916-7BF6B1C7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7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5CF7-4FC1-4D23-A4F8-06278D130A30}" type="datetime1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EFAB-DF0F-47B7-8916-7BF6B1C7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00E2-9B78-4AB3-ADB1-12C148676205}" type="datetime1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EFAB-DF0F-47B7-8916-7BF6B1C7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7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0092-1988-44A4-905F-06F1B3411A75}" type="datetime1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EFAB-DF0F-47B7-8916-7BF6B1C7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3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5F09-EAB7-4C95-B232-F86793D22FF7}" type="datetime1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0C7EFAB-DF0F-47B7-8916-7BF6B1C7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2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78A6B-746A-4ECB-AEE1-E181D7F198CC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Sub.- Engg. Maths. I                                                         Sub.Teacher-Ms.Urmila Navaghan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5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  <p:sldLayoutId id="2147484010" r:id="rId14"/>
    <p:sldLayoutId id="2147484011" r:id="rId15"/>
    <p:sldLayoutId id="2147484012" r:id="rId16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78A6B-746A-4ECB-AEE1-E181D7F198CC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Sub.- Engg. Maths. I                                                         Sub.Teacher-Ms.Urmila Navaghan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8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  <p:sldLayoutId id="2147484077" r:id="rId13"/>
    <p:sldLayoutId id="2147484078" r:id="rId14"/>
    <p:sldLayoutId id="2147484079" r:id="rId15"/>
    <p:sldLayoutId id="2147484080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09" y="245706"/>
            <a:ext cx="2050549" cy="1679892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lumMod val="60000"/>
                <a:lumOff val="4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342" y="249197"/>
            <a:ext cx="2050549" cy="167640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1" y="2692837"/>
            <a:ext cx="8105090" cy="3200876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Engineering Mathematics-II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(BEML19102)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Mr. MoienAhmad Borotikar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Faculty of Engineering Mathematics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F. Y. B. Tech. Dept.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G.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H.Raisoni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College of Engineering &amp; Management,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Wagholi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-</a:t>
            </a:r>
            <a:r>
              <a:rPr lang="en-US" sz="2000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P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une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AB126-70DC-4A3D-8A80-5B3D7775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EFAB-DF0F-47B7-8916-7BF6B1C7BE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E5BED-38F0-4711-8517-C50AC3B3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24B-6031-4AD0-93AD-C71372700E7B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E2858A-81C7-4409-A034-CA4372CBC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00B56-0E7B-489D-8790-9D4F964D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224046-B208-4439-A002-F9D475F49E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2999" y="932126"/>
            <a:ext cx="6858000" cy="499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73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C1DBF-E2DE-4639-B1C7-6E3931B5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24B-6031-4AD0-93AD-C71372700E7B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9F7C25-6EB0-49BA-99EA-5B84276A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948E2-F877-468C-88AD-C8500EEE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AED9ED-0A02-4747-A38C-2E1004FEA5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146" y="0"/>
            <a:ext cx="4759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6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24957-E069-4428-AE14-2A2B500B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24B-6031-4AD0-93AD-C71372700E7B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F49B6-09BC-4847-AAF6-7758BAE7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1CB96-9C0D-4362-8549-1337B816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9B4108-9A35-47EF-992F-1A2937104A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57" y="0"/>
            <a:ext cx="4997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50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B64A3-04C3-4E22-AD05-D9473C7A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24B-6031-4AD0-93AD-C71372700E7B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06C0F-EED6-4BB0-8DB0-58895F9A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67394-A401-4C9B-AB6B-39F72B06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A31FD3-A336-448E-8464-D08EA50265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207" y="0"/>
            <a:ext cx="5271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20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09B6BE-FC7C-4B07-81C1-F999F934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24B-6031-4AD0-93AD-C71372700E7B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8E18-F7FD-48AD-A029-84293140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73341-686F-46EF-9EFB-42E7C251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4C640-680A-442E-9CAC-9F6F2A1DE0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551" y="0"/>
            <a:ext cx="5084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65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67352-E113-4C4A-A635-EB474B2F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24B-6031-4AD0-93AD-C71372700E7B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FD39E-2C64-4AA3-BC65-AFACC71B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41E84-2F19-4C3F-A87D-B1B30C33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82858-34D1-4230-B133-097E0A845CCC}"/>
              </a:ext>
            </a:extLst>
          </p:cNvPr>
          <p:cNvSpPr txBox="1"/>
          <p:nvPr/>
        </p:nvSpPr>
        <p:spPr>
          <a:xfrm>
            <a:off x="1752600" y="1524000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Bookman Old Style" panose="02050604050505020204" pitchFamily="18" charset="0"/>
              </a:rPr>
              <a:t>Today we have learnt double integration, change of order and application of double integration to find Area of given curve 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Bookman Old Style" panose="02050604050505020204" pitchFamily="18" charset="0"/>
              </a:rPr>
              <a:t>We remain with Triple integration and volume,….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endParaRPr lang="en-IN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408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Sub.- </a:t>
            </a:r>
            <a:r>
              <a:rPr lang="en-US" dirty="0" err="1"/>
              <a:t>Engg</a:t>
            </a:r>
            <a:r>
              <a:rPr lang="en-US" dirty="0"/>
              <a:t>. Maths. II                                                         Staff- </a:t>
            </a:r>
            <a:r>
              <a:rPr lang="en-US" dirty="0" err="1"/>
              <a:t>Moien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06" y="609600"/>
            <a:ext cx="744257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8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effectLst>
            <a:glow rad="127000">
              <a:schemeClr val="accent6">
                <a:lumMod val="60000"/>
                <a:lumOff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ENGINEERING MATHEMATICS-II </a:t>
            </a:r>
            <a:b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b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US" sz="32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COURSE CONTENTS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2506133"/>
          </a:xfrm>
          <a:gradFill>
            <a:gsLst>
              <a:gs pos="0">
                <a:schemeClr val="bg2">
                  <a:lumMod val="50000"/>
                  <a:alpha val="39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2000"/>
              <a:buFont typeface="Wingdings" pitchFamily="2" charset="2"/>
              <a:buChar char="Ø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sz="3500" b="1" dirty="0">
                <a:solidFill>
                  <a:schemeClr val="tx1"/>
                </a:solidFill>
                <a:latin typeface="Constantia" panose="02030602050306030303" pitchFamily="18" charset="0"/>
                <a:ea typeface="Tahoma" pitchFamily="34" charset="0"/>
                <a:cs typeface="Tahoma" pitchFamily="34" charset="0"/>
              </a:rPr>
              <a:t>Integral Calculus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/>
                </a:solidFill>
                <a:latin typeface="Constantia" panose="02030602050306030303" pitchFamily="18" charset="0"/>
                <a:ea typeface="Tahoma" pitchFamily="34" charset="0"/>
                <a:cs typeface="Tahoma" pitchFamily="34" charset="0"/>
              </a:rPr>
              <a:t>  Curve Tracing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/>
                </a:solidFill>
                <a:latin typeface="Constantia" panose="02030602050306030303" pitchFamily="18" charset="0"/>
                <a:ea typeface="Tahoma" pitchFamily="34" charset="0"/>
                <a:cs typeface="Tahoma" pitchFamily="34" charset="0"/>
              </a:rPr>
              <a:t>  Multiple Integral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/>
                </a:solidFill>
                <a:latin typeface="Constantia" panose="02030602050306030303" pitchFamily="18" charset="0"/>
                <a:ea typeface="Tahoma" pitchFamily="34" charset="0"/>
                <a:cs typeface="Tahoma" pitchFamily="34" charset="0"/>
              </a:rPr>
              <a:t>  Application of Multiple Integral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Ø"/>
            </a:pPr>
            <a:endParaRPr lang="en-US" b="1" dirty="0"/>
          </a:p>
          <a:p>
            <a:pPr marL="514350" indent="-514350">
              <a:buClrTx/>
              <a:buFont typeface="+mj-lt"/>
              <a:buAutoNum type="romanUcPeriod"/>
            </a:pPr>
            <a:endParaRPr lang="en-US" dirty="0"/>
          </a:p>
          <a:p>
            <a:pPr marL="0" indent="0">
              <a:buClr>
                <a:schemeClr val="tx2">
                  <a:lumMod val="75000"/>
                </a:schemeClr>
              </a:buClr>
              <a:buNone/>
            </a:pPr>
            <a:endParaRPr lang="en-US" dirty="0"/>
          </a:p>
          <a:p>
            <a:pPr marL="514350" indent="-514350">
              <a:buClr>
                <a:schemeClr val="bg2">
                  <a:lumMod val="25000"/>
                </a:schemeClr>
              </a:buClr>
              <a:buFont typeface="+mj-lt"/>
              <a:buAutoNum type="romanUcPeriod"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Clr>
                <a:schemeClr val="tx2">
                  <a:lumMod val="75000"/>
                </a:schemeClr>
              </a:buClr>
              <a:buNone/>
            </a:pPr>
            <a:endParaRPr lang="en-US" dirty="0"/>
          </a:p>
          <a:p>
            <a:pPr marL="0" indent="0">
              <a:buClr>
                <a:schemeClr val="bg2">
                  <a:lumMod val="25000"/>
                </a:schemeClr>
              </a:buClr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CA0C2-AA60-4138-82DF-5D997DF3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638" y="6400800"/>
            <a:ext cx="8721762" cy="214489"/>
          </a:xfrm>
        </p:spPr>
        <p:txBody>
          <a:bodyPr/>
          <a:lstStyle/>
          <a:p>
            <a:r>
              <a:rPr lang="en-US" sz="1800" dirty="0"/>
              <a:t>Sub.- </a:t>
            </a:r>
            <a:r>
              <a:rPr lang="en-US" sz="1800" dirty="0" err="1"/>
              <a:t>Engg</a:t>
            </a:r>
            <a:r>
              <a:rPr lang="en-US" sz="1800" dirty="0"/>
              <a:t>. Maths. II                       </a:t>
            </a:r>
            <a:r>
              <a:rPr lang="en-US" sz="1800" dirty="0" err="1"/>
              <a:t>Sub.Teacher-Mr.Moien</a:t>
            </a:r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DDCFB-8280-4C6F-94FB-D5BD8FB3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0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duotone>
              <a:schemeClr val="bg2">
                <a:tint val="96000"/>
                <a:satMod val="130000"/>
                <a:lumMod val="50000"/>
              </a:schemeClr>
              <a:schemeClr val="bg2">
                <a:tint val="96000"/>
                <a:satMod val="114000"/>
                <a:lumMod val="11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85800"/>
            <a:ext cx="75438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lgerian" panose="04020705040A02060702" pitchFamily="82" charset="0"/>
                <a:ea typeface="Tahoma" pitchFamily="34" charset="0"/>
                <a:cs typeface="Tahoma" pitchFamily="34" charset="0"/>
              </a:rPr>
              <a:t>UNIT – I : Integral Calculus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2438400"/>
            <a:ext cx="7924800" cy="2603790"/>
          </a:xfrm>
          <a:prstGeom prst="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74320" indent="-274320">
              <a:lnSpc>
                <a:spcPct val="9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3200" b="1" dirty="0">
                <a:latin typeface="Constantia" panose="02030602050306030303" pitchFamily="18" charset="0"/>
                <a:ea typeface="Tahoma" pitchFamily="34" charset="0"/>
                <a:cs typeface="Tahoma" pitchFamily="34" charset="0"/>
              </a:rPr>
              <a:t>Gamma Function</a:t>
            </a:r>
          </a:p>
          <a:p>
            <a:pPr marL="274320" indent="-274320">
              <a:lnSpc>
                <a:spcPct val="9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3200" b="1" dirty="0">
                <a:latin typeface="Constantia" panose="02030602050306030303" pitchFamily="18" charset="0"/>
                <a:ea typeface="Tahoma" pitchFamily="34" charset="0"/>
                <a:cs typeface="Tahoma" pitchFamily="34" charset="0"/>
              </a:rPr>
              <a:t>  Beta Function</a:t>
            </a:r>
          </a:p>
          <a:p>
            <a:pPr marL="274320" indent="-274320">
              <a:lnSpc>
                <a:spcPct val="9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3200" b="1" dirty="0">
                <a:latin typeface="Constantia" panose="02030602050306030303" pitchFamily="18" charset="0"/>
                <a:ea typeface="Tahoma" pitchFamily="34" charset="0"/>
                <a:cs typeface="Tahoma" pitchFamily="34" charset="0"/>
              </a:rPr>
              <a:t>  Relation Between Beta and Gamma Function</a:t>
            </a:r>
          </a:p>
          <a:p>
            <a:pPr marL="274320" indent="-274320">
              <a:lnSpc>
                <a:spcPct val="9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3200" b="1" dirty="0">
                <a:latin typeface="Constantia" panose="02030602050306030303" pitchFamily="18" charset="0"/>
                <a:ea typeface="Tahoma" pitchFamily="34" charset="0"/>
                <a:cs typeface="Tahoma" pitchFamily="34" charset="0"/>
              </a:rPr>
              <a:t>  Diff. under integral 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7737B-E09E-4FFF-873E-17BF8E79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638" y="5867400"/>
            <a:ext cx="8188362" cy="533401"/>
          </a:xfrm>
        </p:spPr>
        <p:txBody>
          <a:bodyPr/>
          <a:lstStyle/>
          <a:p>
            <a:r>
              <a:rPr lang="en-US" sz="1800" dirty="0"/>
              <a:t>Sub.- </a:t>
            </a:r>
            <a:r>
              <a:rPr lang="en-US" sz="1800" dirty="0" err="1"/>
              <a:t>Engg</a:t>
            </a:r>
            <a:r>
              <a:rPr lang="en-US" sz="1800" dirty="0"/>
              <a:t>. Maths. II                          Staff-Mr. </a:t>
            </a:r>
            <a:r>
              <a:rPr lang="en-US" sz="1800" dirty="0" err="1"/>
              <a:t>Moien</a:t>
            </a:r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BDBAD-0689-45B0-9B32-5BC4A126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9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Sub.- </a:t>
            </a:r>
            <a:r>
              <a:rPr lang="en-US" dirty="0" err="1"/>
              <a:t>Engg</a:t>
            </a:r>
            <a:r>
              <a:rPr lang="en-US" dirty="0"/>
              <a:t>. Maths. II      Staff-</a:t>
            </a:r>
            <a:r>
              <a:rPr lang="en-US" dirty="0" err="1"/>
              <a:t>Moien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572961-7A55-4113-A94B-50F054823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52907"/>
            <a:ext cx="8534400" cy="4917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F67546-9C4D-4D17-8C61-BD52C9A445C7}"/>
              </a:ext>
            </a:extLst>
          </p:cNvPr>
          <p:cNvSpPr txBox="1"/>
          <p:nvPr/>
        </p:nvSpPr>
        <p:spPr>
          <a:xfrm>
            <a:off x="1942415" y="381000"/>
            <a:ext cx="4077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latin typeface="Bookman Old Style" panose="02050604050505020204" pitchFamily="18" charset="0"/>
              </a:rPr>
              <a:t>Double Integration:</a:t>
            </a:r>
            <a:endParaRPr lang="en-IN" sz="2400" b="1" i="1" u="sng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22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96206" y="6135809"/>
            <a:ext cx="6562697" cy="365125"/>
          </a:xfrm>
        </p:spPr>
        <p:txBody>
          <a:bodyPr/>
          <a:lstStyle/>
          <a:p>
            <a:r>
              <a:rPr lang="en-US" dirty="0"/>
              <a:t>Sub.- </a:t>
            </a:r>
            <a:r>
              <a:rPr lang="en-US" dirty="0" err="1"/>
              <a:t>Engg</a:t>
            </a:r>
            <a:r>
              <a:rPr lang="en-US" dirty="0"/>
              <a:t>. Maths. II    Staff-MoienAhmad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40B79-71F9-475C-B68E-6F4D1AE74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0"/>
            <a:ext cx="85344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1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371F4-17AB-4123-9F09-4F695B95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24B-6031-4AD0-93AD-C71372700E7B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562BB-C152-4418-A25D-86A3FD25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CCFBE-D0A0-422F-9C69-03AA7D88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4825E3-204E-46BD-8586-579910D38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82318" y="-1028700"/>
            <a:ext cx="6503164" cy="89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6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EA4AF-9A9E-4406-838F-ED266F2A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24B-6031-4AD0-93AD-C71372700E7B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702A7-3677-44C7-A522-CC97A608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64C03-A181-4BDE-9998-50FDE345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58349-CE8B-4841-9D52-36B547F81D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19200" y="-742950"/>
            <a:ext cx="6705600" cy="81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3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5A9D0D-B774-4155-9111-4AB8C8C3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24B-6031-4AD0-93AD-C71372700E7B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005EC-A11F-4DB2-9645-E6F3726B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C7B7F-CC89-4E4A-891C-764B8A88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4C30A-A295-4223-995D-B24141F59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23283" y="-876300"/>
            <a:ext cx="5126036" cy="86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2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8B9F9-AA13-4C1F-9020-E88876E3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24B-6031-4AD0-93AD-C71372700E7B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B9182-6CA0-4CE0-ADF5-37ABB9BD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Sub.- Engg. Maths. I                                                         Sub.Teacher-Ms.Urmila Navaghan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9287E-9CCD-4BE7-9297-71EC1B59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4E4D9E-C639-465D-A676-4E9AEDAF7B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2" y="0"/>
            <a:ext cx="4987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207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</TotalTime>
  <Words>323</Words>
  <Application>Microsoft Office PowerPoint</Application>
  <PresentationFormat>On-screen Show (4:3)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Algerian</vt:lpstr>
      <vt:lpstr>Arial</vt:lpstr>
      <vt:lpstr>Bookman Old Style</vt:lpstr>
      <vt:lpstr>Calibri</vt:lpstr>
      <vt:lpstr>Century Gothic</vt:lpstr>
      <vt:lpstr>Constantia</vt:lpstr>
      <vt:lpstr>Tahoma</vt:lpstr>
      <vt:lpstr>Times New Roman</vt:lpstr>
      <vt:lpstr>Wingdings</vt:lpstr>
      <vt:lpstr>Wingdings 3</vt:lpstr>
      <vt:lpstr>Wisp</vt:lpstr>
      <vt:lpstr>1_Wisp</vt:lpstr>
      <vt:lpstr>PowerPoint Presentation</vt:lpstr>
      <vt:lpstr>ENGINEERING MATHEMATICS-II   COURSE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Admin12</dc:creator>
  <cp:lastModifiedBy>Student</cp:lastModifiedBy>
  <cp:revision>107</cp:revision>
  <dcterms:created xsi:type="dcterms:W3CDTF">2006-08-16T00:00:00Z</dcterms:created>
  <dcterms:modified xsi:type="dcterms:W3CDTF">2020-08-24T09:05:43Z</dcterms:modified>
</cp:coreProperties>
</file>