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9" d="100"/>
          <a:sy n="79" d="100"/>
        </p:scale>
        <p:origin x="-384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674F06D8-9D6E-4419-9DA9-E919758DDB3C}"/>
              </a:ext>
            </a:extLst>
          </p:cNvPr>
          <p:cNvSpPr txBox="1"/>
          <p:nvPr/>
        </p:nvSpPr>
        <p:spPr>
          <a:xfrm>
            <a:off x="754603" y="0"/>
            <a:ext cx="100258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G.H.Raisoni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College of Engineering and Management, Pune</a:t>
            </a:r>
            <a:r>
              <a:rPr lang="en-US" sz="2800" dirty="0">
                <a:latin typeface="Berlin Sans FB Demi" pitchFamily="34" charset="0"/>
              </a:rPr>
              <a:t/>
            </a:r>
            <a:br>
              <a:rPr lang="en-US" sz="2800" dirty="0">
                <a:latin typeface="Berlin Sans FB Demi" pitchFamily="34" charset="0"/>
              </a:rPr>
            </a:br>
            <a:r>
              <a:rPr lang="en-US" dirty="0">
                <a:latin typeface="Berlin Sans FB Demi" pitchFamily="34" charset="0"/>
              </a:rPr>
              <a:t>                                     </a:t>
            </a:r>
            <a:r>
              <a:rPr lang="en-US" dirty="0" smtClean="0">
                <a:latin typeface="Berlin Sans FB Demi" pitchFamily="34" charset="0"/>
              </a:rPr>
              <a:t>       </a:t>
            </a:r>
            <a:r>
              <a:rPr lang="en-US" sz="1400" dirty="0" smtClean="0">
                <a:latin typeface="Arial" panose="020B0604020202020204" pitchFamily="34" charset="0"/>
              </a:rPr>
              <a:t>(</a:t>
            </a:r>
            <a:r>
              <a:rPr lang="en-US" sz="1400" dirty="0">
                <a:latin typeface="Arial" panose="020B0604020202020204" pitchFamily="34" charset="0"/>
              </a:rPr>
              <a:t>An Autonomous Institute Affiliated to Savitribai Phule Pune University)</a:t>
            </a:r>
          </a:p>
          <a:p>
            <a:r>
              <a:rPr lang="en-US" sz="1400" dirty="0">
                <a:latin typeface="Arial" panose="020B0604020202020204" pitchFamily="34" charset="0"/>
              </a:rPr>
              <a:t>                                                                            </a:t>
            </a:r>
            <a:r>
              <a:rPr lang="en-US" sz="1400" dirty="0" smtClean="0">
                <a:latin typeface="Arial" panose="020B0604020202020204" pitchFamily="34" charset="0"/>
              </a:rPr>
              <a:t>        (1st Year </a:t>
            </a:r>
            <a:r>
              <a:rPr lang="en-US" sz="1400" dirty="0">
                <a:latin typeface="Arial" panose="020B0604020202020204" pitchFamily="34" charset="0"/>
              </a:rPr>
              <a:t>Department)</a:t>
            </a:r>
          </a:p>
          <a:p>
            <a:r>
              <a:rPr lang="en-US" dirty="0">
                <a:latin typeface="Arial" panose="020B0604020202020204" pitchFamily="34" charset="0"/>
              </a:rPr>
              <a:t>                                                        </a:t>
            </a:r>
            <a:r>
              <a:rPr lang="en-US" dirty="0" smtClean="0">
                <a:latin typeface="Arial" panose="020B0604020202020204" pitchFamily="34" charset="0"/>
              </a:rPr>
              <a:t>         </a:t>
            </a:r>
            <a:r>
              <a:rPr lang="en-US" sz="1200" b="1" dirty="0" smtClean="0">
                <a:latin typeface="Arial" panose="020B0604020202020204" pitchFamily="34" charset="0"/>
              </a:rPr>
              <a:t>Sub:-Engineering Physics</a:t>
            </a:r>
            <a:endParaRPr lang="en-US" sz="1400" b="1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                         </a:t>
            </a:r>
            <a:r>
              <a:rPr lang="en-US" sz="2400" dirty="0" smtClean="0">
                <a:latin typeface="Arial" panose="020B0604020202020204" pitchFamily="34" charset="0"/>
              </a:rPr>
              <a:t>         </a:t>
            </a:r>
            <a:r>
              <a:rPr lang="en-US" sz="2400" dirty="0" smtClean="0">
                <a:solidFill>
                  <a:srgbClr val="FFFF00"/>
                </a:solidFill>
                <a:latin typeface="Arial" panose="020B0604020202020204" pitchFamily="34" charset="0"/>
              </a:rPr>
              <a:t>CRO(Cathode Ray Oscilloscope)</a:t>
            </a:r>
            <a:endParaRPr lang="en-IN" sz="2400" i="1" u="sng" dirty="0" smtClean="0">
              <a:solidFill>
                <a:srgbClr val="FFFF00"/>
              </a:solidFill>
            </a:endParaRPr>
          </a:p>
          <a:p>
            <a:endParaRPr lang="en-US" sz="2400" b="1" dirty="0">
              <a:latin typeface="Arial" panose="020B0604020202020204" pitchFamily="34" charset="0"/>
            </a:endParaRPr>
          </a:p>
        </p:txBody>
      </p:sp>
      <p:pic>
        <p:nvPicPr>
          <p:cNvPr id="5" name="Picture 36">
            <a:extLst>
              <a:ext uri="{FF2B5EF4-FFF2-40B4-BE49-F238E27FC236}">
                <a16:creationId xmlns="" xmlns:a16="http://schemas.microsoft.com/office/drawing/2014/main" id="{3D77A8FA-4EC0-46B9-947A-7E5FCA7717A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567543" cy="143175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4F8B111D-7EFE-4A1C-87D5-198CA4961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451" y="-1"/>
            <a:ext cx="1411549" cy="1431760"/>
          </a:xfrm>
          <a:prstGeom prst="rect">
            <a:avLst/>
          </a:prstGeom>
        </p:spPr>
      </p:pic>
      <p:cxnSp>
        <p:nvCxnSpPr>
          <p:cNvPr id="7" name="Straight Connector 7">
            <a:extLst>
              <a:ext uri="{FF2B5EF4-FFF2-40B4-BE49-F238E27FC236}">
                <a16:creationId xmlns="" xmlns:a16="http://schemas.microsoft.com/office/drawing/2014/main" id="{A9948CFE-672F-406A-AF09-2ED8ECA6C014}"/>
              </a:ext>
            </a:extLst>
          </p:cNvPr>
          <p:cNvCxnSpPr>
            <a:cxnSpLocks/>
          </p:cNvCxnSpPr>
          <p:nvPr/>
        </p:nvCxnSpPr>
        <p:spPr>
          <a:xfrm>
            <a:off x="0" y="15352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869446B-4B19-4820-B2AF-E78AA8BAD5AC}"/>
              </a:ext>
            </a:extLst>
          </p:cNvPr>
          <p:cNvSpPr txBox="1"/>
          <p:nvPr/>
        </p:nvSpPr>
        <p:spPr>
          <a:xfrm>
            <a:off x="295469" y="1613647"/>
            <a:ext cx="5472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What is CRO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4AC8A1E-196E-4BD0-ABE6-461E908610B4}"/>
              </a:ext>
            </a:extLst>
          </p:cNvPr>
          <p:cNvSpPr txBox="1"/>
          <p:nvPr/>
        </p:nvSpPr>
        <p:spPr>
          <a:xfrm>
            <a:off x="6307495" y="3508505"/>
            <a:ext cx="5589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cs typeface="Arial" panose="020B0604020202020204" pitchFamily="34" charset="0"/>
              </a:rPr>
              <a:t>Advantages </a:t>
            </a:r>
            <a:r>
              <a:rPr lang="en-US" sz="1600" b="1" dirty="0" smtClean="0">
                <a:cs typeface="Arial" panose="020B0604020202020204" pitchFamily="34" charset="0"/>
              </a:rPr>
              <a:t>:-</a:t>
            </a:r>
            <a:endParaRPr lang="en-IN" sz="1600" b="1" dirty="0"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F6B276F-382D-4F37-8461-89210F0BEE6F}"/>
              </a:ext>
            </a:extLst>
          </p:cNvPr>
          <p:cNvSpPr txBox="1"/>
          <p:nvPr/>
        </p:nvSpPr>
        <p:spPr>
          <a:xfrm>
            <a:off x="236980" y="1922930"/>
            <a:ext cx="59175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Cathode Ray Oscilloscope is a very important electronic measuring instrument which is used to display and measure electrical signals, time intervals and phase shift between two electrical signals.</a:t>
            </a:r>
          </a:p>
          <a:p>
            <a:r>
              <a:rPr lang="en-US" sz="1400" dirty="0" smtClean="0"/>
              <a:t>Non electrical quantities such as pressure, strain and temperature can be measured by first converting them into an voltage using an appropriate transducer.</a:t>
            </a:r>
            <a:endParaRPr lang="en-IN" sz="1400" dirty="0" smtClean="0"/>
          </a:p>
          <a:p>
            <a:endParaRPr lang="en-US" sz="1400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AADFCE2-11E6-4985-89FE-1246042DF2AD}"/>
              </a:ext>
            </a:extLst>
          </p:cNvPr>
          <p:cNvSpPr txBox="1"/>
          <p:nvPr/>
        </p:nvSpPr>
        <p:spPr>
          <a:xfrm>
            <a:off x="6293225" y="4544182"/>
            <a:ext cx="565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cs typeface="Arial" panose="020B0604020202020204" pitchFamily="34" charset="0"/>
              </a:rPr>
              <a:t>  Disadvantages </a:t>
            </a:r>
            <a:r>
              <a:rPr lang="en-US" sz="1600" b="1" dirty="0" smtClean="0">
                <a:cs typeface="Arial" panose="020B0604020202020204" pitchFamily="34" charset="0"/>
              </a:rPr>
              <a:t>:-</a:t>
            </a:r>
            <a:endParaRPr lang="en-IN" sz="1600" b="1" dirty="0"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655E177-9F6C-407F-9A00-A9A4604B3387}"/>
              </a:ext>
            </a:extLst>
          </p:cNvPr>
          <p:cNvSpPr txBox="1"/>
          <p:nvPr/>
        </p:nvSpPr>
        <p:spPr>
          <a:xfrm>
            <a:off x="239171" y="3281082"/>
            <a:ext cx="5516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600" b="1" u="sng" dirty="0" smtClean="0"/>
              <a:t>Application of CRO</a:t>
            </a:r>
            <a:r>
              <a:rPr lang="en-US" sz="1400" b="1" u="sng" dirty="0" smtClean="0"/>
              <a:t> </a:t>
            </a:r>
            <a:r>
              <a:rPr lang="en-US" sz="1400" b="1" dirty="0" smtClean="0"/>
              <a:t>:-</a:t>
            </a:r>
            <a:endParaRPr lang="en-IN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F11CFDE-4811-4B0C-9D23-A7BE57E05D41}"/>
              </a:ext>
            </a:extLst>
          </p:cNvPr>
          <p:cNvSpPr txBox="1"/>
          <p:nvPr/>
        </p:nvSpPr>
        <p:spPr>
          <a:xfrm>
            <a:off x="307975" y="3348318"/>
            <a:ext cx="558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/>
          </a:p>
        </p:txBody>
      </p:sp>
      <p:sp>
        <p:nvSpPr>
          <p:cNvPr id="1031" name="AutoShape 7" descr="4 Types of Data Analytics to Improve Decision-Ma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9102013" y="5540189"/>
            <a:ext cx="44146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FFFF00"/>
                </a:solidFill>
              </a:rPr>
              <a:t>Guided By</a:t>
            </a:r>
            <a:r>
              <a:rPr lang="en-US" sz="1400" b="1" dirty="0" smtClean="0">
                <a:solidFill>
                  <a:srgbClr val="FFFF00"/>
                </a:solidFill>
              </a:rPr>
              <a:t>:-</a:t>
            </a:r>
            <a:r>
              <a:rPr lang="en-US" sz="1400" dirty="0" smtClean="0"/>
              <a:t>Prof. Praveen Jangade.</a:t>
            </a:r>
          </a:p>
          <a:p>
            <a:r>
              <a:rPr lang="en-US" sz="1400" b="1" u="sng" dirty="0" smtClean="0">
                <a:solidFill>
                  <a:srgbClr val="FFFF00"/>
                </a:solidFill>
              </a:rPr>
              <a:t>Presented By:-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Sushma D. Yemmewar    (C-69)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Swayam P. </a:t>
            </a:r>
            <a:r>
              <a:rPr lang="en-US" sz="1400" dirty="0" err="1" smtClean="0"/>
              <a:t>Terode</a:t>
            </a:r>
            <a:r>
              <a:rPr lang="en-US" sz="1400" dirty="0" smtClean="0"/>
              <a:t>           (C-70)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Tanmay R. Aswale           (C-71)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Vallabh</a:t>
            </a:r>
            <a:r>
              <a:rPr lang="en-US" sz="1400" dirty="0" smtClean="0"/>
              <a:t> R. Shrimangale (C-72)</a:t>
            </a:r>
          </a:p>
          <a:p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68942" y="3630706"/>
            <a:ext cx="55536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The CRO is used to measure the voltage, current, frequency, inductance, admittance, power factor.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The CRO’s are used in huge applications like radio stations for observing the transmit the properties of signals.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This device is also used to check the AM and FM circuits characteristics.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This device is used to monitor the signal properties as well as characteristics and also analog signals.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The CRO is used through the resonance circuit to view the shape of the signal, bandwidth.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It is used in TV, Radar, and analysis of engine pressure.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In the hysteresis loop, it is used to find BH curves.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To check the reactions of nervous and heartbeat.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Used for comparing phase &amp; frequency.</a:t>
            </a:r>
          </a:p>
        </p:txBody>
      </p:sp>
      <p:pic>
        <p:nvPicPr>
          <p:cNvPr id="31" name="Picture 30" descr="CRO-Block-Diagra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81" y="1613646"/>
            <a:ext cx="5190565" cy="190972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93225" y="3805518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dirty="0" smtClean="0"/>
              <a:t>  </a:t>
            </a:r>
            <a:r>
              <a:rPr lang="en-IN" sz="1400" b="1" dirty="0" smtClean="0"/>
              <a:t>Measurement of phase and frequency.</a:t>
            </a:r>
          </a:p>
          <a:p>
            <a:pPr>
              <a:buFont typeface="Arial" pitchFamily="34" charset="0"/>
              <a:buChar char="•"/>
            </a:pPr>
            <a:r>
              <a:rPr lang="en-IN" sz="1400" dirty="0" smtClean="0"/>
              <a:t>  </a:t>
            </a:r>
            <a:r>
              <a:rPr lang="en-IN" sz="1400" b="1" dirty="0" smtClean="0"/>
              <a:t>Training requirements.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 </a:t>
            </a:r>
            <a:r>
              <a:rPr lang="en-IN" sz="1400" b="1" dirty="0" smtClean="0"/>
              <a:t>Assurance for regulatory compliance.</a:t>
            </a:r>
            <a:endParaRPr lang="en-IN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333565" y="4867835"/>
            <a:ext cx="5858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400" b="1" dirty="0" smtClean="0"/>
              <a:t>  They are complicated to repair once it gets damaged.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</a:t>
            </a:r>
            <a:r>
              <a:rPr lang="en-IN" sz="1400" b="1" dirty="0" smtClean="0"/>
              <a:t>These devices need complete isolation.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 </a:t>
            </a:r>
            <a:r>
              <a:rPr lang="en-IN" sz="1400" b="1" dirty="0" smtClean="0"/>
              <a:t>These are huge, heavy and uses more power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7100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175</TotalTime>
  <Words>293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Damask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 nilawar</dc:creator>
  <cp:lastModifiedBy>Swayam Terode</cp:lastModifiedBy>
  <cp:revision>24</cp:revision>
  <dcterms:created xsi:type="dcterms:W3CDTF">2020-03-31T06:46:42Z</dcterms:created>
  <dcterms:modified xsi:type="dcterms:W3CDTF">2021-03-12T16:02:43Z</dcterms:modified>
</cp:coreProperties>
</file>