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308" r:id="rId3"/>
    <p:sldId id="307"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osite layup" id="{0911A013-534E-4A2B-8405-51AB634C3EBA}">
          <p14:sldIdLst>
            <p14:sldId id="258"/>
          </p14:sldIdLst>
        </p14:section>
        <p14:section name="PBC" id="{396BEA36-D80E-41C2-999B-B53180B630A8}">
          <p14:sldIdLst>
            <p14:sldId id="308"/>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21" d="100"/>
          <a:sy n="121" d="100"/>
        </p:scale>
        <p:origin x="48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F8E6F-C117-4B01-9BA4-0606C152F1E6}" type="datetimeFigureOut">
              <a:rPr lang="zh-CN" altLang="en-US" smtClean="0"/>
              <a:t>2025/9/8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964A21-8D1F-4FEA-94D8-E28E02896C43}" type="slidenum">
              <a:rPr lang="zh-CN" altLang="en-US" smtClean="0"/>
              <a:t>‹#›</a:t>
            </a:fld>
            <a:endParaRPr lang="zh-CN" altLang="en-US"/>
          </a:p>
        </p:txBody>
      </p:sp>
    </p:spTree>
    <p:extLst>
      <p:ext uri="{BB962C8B-B14F-4D97-AF65-F5344CB8AC3E}">
        <p14:creationId xmlns:p14="http://schemas.microsoft.com/office/powerpoint/2010/main" val="415509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5E7674-A023-999F-1118-B191562042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B745384-02EC-D09A-546E-89A1D4A68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CC87DE-60F3-52FF-1FC4-245F2C266931}"/>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5" name="页脚占位符 4">
            <a:extLst>
              <a:ext uri="{FF2B5EF4-FFF2-40B4-BE49-F238E27FC236}">
                <a16:creationId xmlns:a16="http://schemas.microsoft.com/office/drawing/2014/main" id="{1120E1BE-8630-BDD4-2E0E-9C81845581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F26576-DA7B-9B8B-BC63-B97D9A7ECE9F}"/>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375373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872218-7687-3CEA-7626-02A969EC292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CBB0A1B-8165-4710-0C3F-2EF9A2F8C0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030A0E-D8EF-2B38-EF28-D5D8F7F1569E}"/>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5" name="页脚占位符 4">
            <a:extLst>
              <a:ext uri="{FF2B5EF4-FFF2-40B4-BE49-F238E27FC236}">
                <a16:creationId xmlns:a16="http://schemas.microsoft.com/office/drawing/2014/main" id="{729FF5AB-4CC4-95D4-964E-F48256CF48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BECE77-3FA4-FD0E-38DA-F1C26F2A4748}"/>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426361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3EF77CF-FD03-4252-A646-BA47FFDB84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C7C24A-EC5A-7C3A-8F04-3CA75D45DF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45B2AA-0CF5-A82F-F8B7-9586CB84F5A5}"/>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5" name="页脚占位符 4">
            <a:extLst>
              <a:ext uri="{FF2B5EF4-FFF2-40B4-BE49-F238E27FC236}">
                <a16:creationId xmlns:a16="http://schemas.microsoft.com/office/drawing/2014/main" id="{0766D41C-6179-2AA8-D6E2-8217FF9E5C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B66B26-3E6C-8750-171C-D62FECD08BF3}"/>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52237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A7EE2-72B3-6562-1D33-88FEE9E593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707B2A-2A64-AA53-7C8A-BC07E39641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C87F68-5BD6-636B-973F-75AB4ECE88FC}"/>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5" name="页脚占位符 4">
            <a:extLst>
              <a:ext uri="{FF2B5EF4-FFF2-40B4-BE49-F238E27FC236}">
                <a16:creationId xmlns:a16="http://schemas.microsoft.com/office/drawing/2014/main" id="{4B43AF07-3962-17CA-A3E9-23A583AA3D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EF6297-1974-EA47-2667-3E73DC3C5B54}"/>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316174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AFB9E-D5C7-2018-7197-0EE61396DA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7251EA4-C2EB-7CF6-252B-E507851F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7AFBB7-15EB-7780-AE3A-8AA2B3DB437A}"/>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5" name="页脚占位符 4">
            <a:extLst>
              <a:ext uri="{FF2B5EF4-FFF2-40B4-BE49-F238E27FC236}">
                <a16:creationId xmlns:a16="http://schemas.microsoft.com/office/drawing/2014/main" id="{BEDABE84-6046-ACC4-766C-77A08E2031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34A696-2218-8DCB-8FC6-BB6A62BB6D64}"/>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3036533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4CA96-A8A2-F77A-A726-E1EAB94147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A3A9EA-E10E-3224-F1E6-CFEE96CE18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FD02F78-18B7-D232-0E57-647068AF6F1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16F436-4743-C901-2ABD-D5F7BBE795F3}"/>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6" name="页脚占位符 5">
            <a:extLst>
              <a:ext uri="{FF2B5EF4-FFF2-40B4-BE49-F238E27FC236}">
                <a16:creationId xmlns:a16="http://schemas.microsoft.com/office/drawing/2014/main" id="{1CCFC5C0-AFF1-3FD5-9485-10499E2CA2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79A04B-C8D7-473A-2098-BD38341DDBDD}"/>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374262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1138-9032-D7DE-056F-59AD637F7D6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8E8A3A-83BA-8861-55C1-32FA2F161D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E7A70A8-C456-9EAE-B9E1-E79DBE90EA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5E8F9E8-0A31-14BF-AC99-B66757EE5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A6613C5-CE25-DA37-40FA-0B1DAE5503F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830C07F-3B2F-55A5-6769-B6153FD8AF07}"/>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8" name="页脚占位符 7">
            <a:extLst>
              <a:ext uri="{FF2B5EF4-FFF2-40B4-BE49-F238E27FC236}">
                <a16:creationId xmlns:a16="http://schemas.microsoft.com/office/drawing/2014/main" id="{5DD65973-E27E-30FE-26B1-5B3EC6D80F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168B0A-B4C2-8649-055B-9A581C967FF9}"/>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114861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109B1-A0D5-2059-8E57-D917574AB91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36EF1B-30BF-4747-C116-86231B9822A4}"/>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4" name="页脚占位符 3">
            <a:extLst>
              <a:ext uri="{FF2B5EF4-FFF2-40B4-BE49-F238E27FC236}">
                <a16:creationId xmlns:a16="http://schemas.microsoft.com/office/drawing/2014/main" id="{D57ADDDB-CEBA-48BC-4A53-6EBB059C20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B6F37E-A530-D5D7-B31F-A18F2E2A2224}"/>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371837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514DFA5-5BFC-0787-5438-994BCF3C5003}"/>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3" name="页脚占位符 2">
            <a:extLst>
              <a:ext uri="{FF2B5EF4-FFF2-40B4-BE49-F238E27FC236}">
                <a16:creationId xmlns:a16="http://schemas.microsoft.com/office/drawing/2014/main" id="{259F8ACF-9874-AF89-3D5B-9FCF9E0A02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720AA5C-9941-7943-8076-2C182606F7F6}"/>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38833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EDBA0-BB79-E13B-2B0B-15199BCA60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EFE764-554B-6A93-A33D-A472691867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43CCE88-E524-0912-B481-8A3134DEF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9913B-439C-605E-0B30-5BAB85D67F00}"/>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6" name="页脚占位符 5">
            <a:extLst>
              <a:ext uri="{FF2B5EF4-FFF2-40B4-BE49-F238E27FC236}">
                <a16:creationId xmlns:a16="http://schemas.microsoft.com/office/drawing/2014/main" id="{54D995AC-B56C-556F-4434-02D09133D5C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B6533B-8639-E52B-59B9-191E5CFA7E88}"/>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168842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2F613-50F8-F359-C6D0-7CFD2B3613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A93BDE4-0678-8C03-AB39-F40B3295D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94E9016-60EA-8139-28B7-1B3A800B42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5F40F0-5193-9570-8DD2-6CE0593F6EFF}"/>
              </a:ext>
            </a:extLst>
          </p:cNvPr>
          <p:cNvSpPr>
            <a:spLocks noGrp="1"/>
          </p:cNvSpPr>
          <p:nvPr>
            <p:ph type="dt" sz="half" idx="10"/>
          </p:nvPr>
        </p:nvSpPr>
        <p:spPr/>
        <p:txBody>
          <a:bodyPr/>
          <a:lstStyle/>
          <a:p>
            <a:fld id="{6D23F535-A566-46EC-9A6D-11D60368516D}" type="datetimeFigureOut">
              <a:rPr lang="zh-CN" altLang="en-US" smtClean="0"/>
              <a:t>2025/9/8</a:t>
            </a:fld>
            <a:endParaRPr lang="zh-CN" altLang="en-US"/>
          </a:p>
        </p:txBody>
      </p:sp>
      <p:sp>
        <p:nvSpPr>
          <p:cNvPr id="6" name="页脚占位符 5">
            <a:extLst>
              <a:ext uri="{FF2B5EF4-FFF2-40B4-BE49-F238E27FC236}">
                <a16:creationId xmlns:a16="http://schemas.microsoft.com/office/drawing/2014/main" id="{D6F362F0-4BD9-056D-7EA2-9B0C032775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780626-4294-A08E-0721-9B25A40F42BD}"/>
              </a:ext>
            </a:extLst>
          </p:cNvPr>
          <p:cNvSpPr>
            <a:spLocks noGrp="1"/>
          </p:cNvSpPr>
          <p:nvPr>
            <p:ph type="sldNum" sz="quarter" idx="12"/>
          </p:nvPr>
        </p:nvSpPr>
        <p:spPr/>
        <p:txBody>
          <a:body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133429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60C9A3A-CF3C-55EF-2221-638A1E8E14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50258F-F586-111D-B6CA-E935A9EAD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87E5FE-EA92-EDD8-BA69-A12A06A353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3F535-A566-46EC-9A6D-11D60368516D}" type="datetimeFigureOut">
              <a:rPr lang="zh-CN" altLang="en-US" smtClean="0"/>
              <a:t>2025/9/8</a:t>
            </a:fld>
            <a:endParaRPr lang="zh-CN" altLang="en-US"/>
          </a:p>
        </p:txBody>
      </p:sp>
      <p:sp>
        <p:nvSpPr>
          <p:cNvPr id="5" name="页脚占位符 4">
            <a:extLst>
              <a:ext uri="{FF2B5EF4-FFF2-40B4-BE49-F238E27FC236}">
                <a16:creationId xmlns:a16="http://schemas.microsoft.com/office/drawing/2014/main" id="{9738B99A-2A04-4C82-E57D-40CBDA15A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A19C700-26AE-0E87-14D9-3FDE725E6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CD704-CE70-4418-8382-DCBB2B2EAC21}" type="slidenum">
              <a:rPr lang="zh-CN" altLang="en-US" smtClean="0"/>
              <a:t>‹#›</a:t>
            </a:fld>
            <a:endParaRPr lang="zh-CN" altLang="en-US"/>
          </a:p>
        </p:txBody>
      </p:sp>
    </p:spTree>
    <p:extLst>
      <p:ext uri="{BB962C8B-B14F-4D97-AF65-F5344CB8AC3E}">
        <p14:creationId xmlns:p14="http://schemas.microsoft.com/office/powerpoint/2010/main" val="235807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0.png"/></Relationships>
</file>

<file path=ppt/slides/_rels/slide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1.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2E72BB-2ED5-DB32-F3F2-468068DD6D0C}"/>
              </a:ext>
            </a:extLst>
          </p:cNvPr>
          <p:cNvSpPr txBox="1"/>
          <p:nvPr/>
        </p:nvSpPr>
        <p:spPr>
          <a:xfrm>
            <a:off x="315764" y="276917"/>
            <a:ext cx="258917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C-shape beam (side view)</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3940A6B9-3545-D9F9-0086-F301ACC103AA}"/>
              </a:ext>
            </a:extLst>
          </p:cNvPr>
          <p:cNvSpPr txBox="1"/>
          <p:nvPr/>
        </p:nvSpPr>
        <p:spPr>
          <a:xfrm>
            <a:off x="7224198" y="276917"/>
            <a:ext cx="258917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I-shape beam (side view)</a:t>
            </a:r>
            <a:endParaRPr lang="zh-CN" altLang="en-US" dirty="0">
              <a:latin typeface="Times New Roman" panose="02020603050405020304" pitchFamily="18" charset="0"/>
              <a:cs typeface="Times New Roman" panose="02020603050405020304" pitchFamily="18" charset="0"/>
            </a:endParaRPr>
          </a:p>
        </p:txBody>
      </p:sp>
      <p:sp>
        <p:nvSpPr>
          <p:cNvPr id="31" name="流程图: 汇总连接 30">
            <a:extLst>
              <a:ext uri="{FF2B5EF4-FFF2-40B4-BE49-F238E27FC236}">
                <a16:creationId xmlns:a16="http://schemas.microsoft.com/office/drawing/2014/main" id="{AE51601D-9890-55F2-9EF9-F0ECEDA94DC9}"/>
              </a:ext>
            </a:extLst>
          </p:cNvPr>
          <p:cNvSpPr/>
          <p:nvPr/>
        </p:nvSpPr>
        <p:spPr>
          <a:xfrm>
            <a:off x="2644815" y="4857795"/>
            <a:ext cx="223667" cy="223667"/>
          </a:xfrm>
          <a:prstGeom prst="flowChartSummingJunction">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182775E3-82A0-25F2-340E-85DC408BCD0A}"/>
              </a:ext>
            </a:extLst>
          </p:cNvPr>
          <p:cNvSpPr txBox="1"/>
          <p:nvPr/>
        </p:nvSpPr>
        <p:spPr>
          <a:xfrm>
            <a:off x="2868482" y="4831128"/>
            <a:ext cx="261610" cy="276999"/>
          </a:xfrm>
          <a:prstGeom prst="rect">
            <a:avLst/>
          </a:prstGeom>
          <a:noFill/>
        </p:spPr>
        <p:txBody>
          <a:bodyPr wrap="none" rtlCol="0">
            <a:spAutoFit/>
          </a:bodyPr>
          <a:lstStyle/>
          <a:p>
            <a:r>
              <a:rPr lang="en-US" altLang="zh-CN" sz="1200" b="1" dirty="0">
                <a:solidFill>
                  <a:schemeClr val="accent1"/>
                </a:solidFill>
                <a:latin typeface="Times New Roman" panose="02020603050405020304" pitchFamily="18" charset="0"/>
                <a:cs typeface="Times New Roman" panose="02020603050405020304" pitchFamily="18" charset="0"/>
              </a:rPr>
              <a:t>1</a:t>
            </a:r>
            <a:endParaRPr lang="zh-CN" altLang="en-US" sz="1200" b="1" dirty="0">
              <a:solidFill>
                <a:schemeClr val="accent1"/>
              </a:solidFill>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7C44932E-2179-A9F5-34BD-111BF8B52DDF}"/>
              </a:ext>
            </a:extLst>
          </p:cNvPr>
          <p:cNvSpPr/>
          <p:nvPr/>
        </p:nvSpPr>
        <p:spPr>
          <a:xfrm>
            <a:off x="3470677" y="1447250"/>
            <a:ext cx="1364459" cy="3236581"/>
          </a:xfrm>
          <a:prstGeom prst="roundRect">
            <a:avLst>
              <a:gd name="adj" fmla="val 17149"/>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8DC0FB2-D1AD-45C3-A796-CBF52230671C}"/>
              </a:ext>
            </a:extLst>
          </p:cNvPr>
          <p:cNvSpPr/>
          <p:nvPr/>
        </p:nvSpPr>
        <p:spPr>
          <a:xfrm>
            <a:off x="3635685" y="1634460"/>
            <a:ext cx="1034442" cy="2862160"/>
          </a:xfrm>
          <a:prstGeom prst="roundRect">
            <a:avLst>
              <a:gd name="adj" fmla="val 17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DA5EB86E-B39E-DB46-1E92-C01C7CEABF67}"/>
              </a:ext>
            </a:extLst>
          </p:cNvPr>
          <p:cNvSpPr/>
          <p:nvPr/>
        </p:nvSpPr>
        <p:spPr>
          <a:xfrm>
            <a:off x="4453039" y="1447249"/>
            <a:ext cx="434175" cy="32365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96AA17B3-3116-69C0-E235-478117C43E6F}"/>
              </a:ext>
            </a:extLst>
          </p:cNvPr>
          <p:cNvSpPr/>
          <p:nvPr/>
        </p:nvSpPr>
        <p:spPr>
          <a:xfrm flipH="1">
            <a:off x="668819" y="1447251"/>
            <a:ext cx="1364459" cy="3236581"/>
          </a:xfrm>
          <a:prstGeom prst="roundRect">
            <a:avLst>
              <a:gd name="adj" fmla="val 17149"/>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1B9550B-AE88-153B-B04B-EB3FEF0A6463}"/>
              </a:ext>
            </a:extLst>
          </p:cNvPr>
          <p:cNvSpPr/>
          <p:nvPr/>
        </p:nvSpPr>
        <p:spPr>
          <a:xfrm flipH="1">
            <a:off x="833828" y="1634461"/>
            <a:ext cx="1034442" cy="2862160"/>
          </a:xfrm>
          <a:prstGeom prst="roundRect">
            <a:avLst>
              <a:gd name="adj" fmla="val 17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847A685-0F83-4FF8-E21C-6351077F241B}"/>
              </a:ext>
            </a:extLst>
          </p:cNvPr>
          <p:cNvSpPr/>
          <p:nvPr/>
        </p:nvSpPr>
        <p:spPr>
          <a:xfrm flipH="1">
            <a:off x="616741" y="1447250"/>
            <a:ext cx="434175" cy="323658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组合 67">
            <a:extLst>
              <a:ext uri="{FF2B5EF4-FFF2-40B4-BE49-F238E27FC236}">
                <a16:creationId xmlns:a16="http://schemas.microsoft.com/office/drawing/2014/main" id="{78AA690A-EF92-5E9F-A51E-DB125C73F5F7}"/>
              </a:ext>
            </a:extLst>
          </p:cNvPr>
          <p:cNvGrpSpPr/>
          <p:nvPr/>
        </p:nvGrpSpPr>
        <p:grpSpPr>
          <a:xfrm>
            <a:off x="6980292" y="1304801"/>
            <a:ext cx="2833076" cy="3607985"/>
            <a:chOff x="6943410" y="1120166"/>
            <a:chExt cx="2833076" cy="3607985"/>
          </a:xfrm>
        </p:grpSpPr>
        <p:sp>
          <p:nvSpPr>
            <p:cNvPr id="59" name="矩形: 圆角 58">
              <a:extLst>
                <a:ext uri="{FF2B5EF4-FFF2-40B4-BE49-F238E27FC236}">
                  <a16:creationId xmlns:a16="http://schemas.microsoft.com/office/drawing/2014/main" id="{C39F5D28-91AD-FCEB-746F-03D0944FAC15}"/>
                </a:ext>
              </a:extLst>
            </p:cNvPr>
            <p:cNvSpPr/>
            <p:nvPr/>
          </p:nvSpPr>
          <p:spPr>
            <a:xfrm flipH="1">
              <a:off x="6995490" y="1305869"/>
              <a:ext cx="1364459" cy="3236581"/>
            </a:xfrm>
            <a:prstGeom prst="roundRect">
              <a:avLst>
                <a:gd name="adj" fmla="val 17149"/>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圆角 59">
              <a:extLst>
                <a:ext uri="{FF2B5EF4-FFF2-40B4-BE49-F238E27FC236}">
                  <a16:creationId xmlns:a16="http://schemas.microsoft.com/office/drawing/2014/main" id="{14B9F62C-D67F-3FE6-068C-68945A9E3658}"/>
                </a:ext>
              </a:extLst>
            </p:cNvPr>
            <p:cNvSpPr/>
            <p:nvPr/>
          </p:nvSpPr>
          <p:spPr>
            <a:xfrm flipH="1">
              <a:off x="7160499" y="1493079"/>
              <a:ext cx="1034442" cy="2862160"/>
            </a:xfrm>
            <a:prstGeom prst="roundRect">
              <a:avLst>
                <a:gd name="adj" fmla="val 17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437F656D-0E37-04C4-E2D3-50911D966E9A}"/>
                </a:ext>
              </a:extLst>
            </p:cNvPr>
            <p:cNvSpPr/>
            <p:nvPr/>
          </p:nvSpPr>
          <p:spPr>
            <a:xfrm>
              <a:off x="8359949" y="1305869"/>
              <a:ext cx="1364459" cy="3236581"/>
            </a:xfrm>
            <a:prstGeom prst="roundRect">
              <a:avLst>
                <a:gd name="adj" fmla="val 17149"/>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圆角 63">
              <a:extLst>
                <a:ext uri="{FF2B5EF4-FFF2-40B4-BE49-F238E27FC236}">
                  <a16:creationId xmlns:a16="http://schemas.microsoft.com/office/drawing/2014/main" id="{99A8899C-00B8-EA62-117D-568146C87444}"/>
                </a:ext>
              </a:extLst>
            </p:cNvPr>
            <p:cNvSpPr/>
            <p:nvPr/>
          </p:nvSpPr>
          <p:spPr>
            <a:xfrm>
              <a:off x="8524957" y="1493079"/>
              <a:ext cx="1034442" cy="2862160"/>
            </a:xfrm>
            <a:prstGeom prst="roundRect">
              <a:avLst>
                <a:gd name="adj" fmla="val 17149"/>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a:extLst>
                <a:ext uri="{FF2B5EF4-FFF2-40B4-BE49-F238E27FC236}">
                  <a16:creationId xmlns:a16="http://schemas.microsoft.com/office/drawing/2014/main" id="{8C3A62C0-0BA5-5679-AC1D-2860F52C44F7}"/>
                </a:ext>
              </a:extLst>
            </p:cNvPr>
            <p:cNvSpPr/>
            <p:nvPr/>
          </p:nvSpPr>
          <p:spPr>
            <a:xfrm>
              <a:off x="7186538" y="1120166"/>
              <a:ext cx="2398900" cy="185702"/>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1192D844-FFCE-66C8-49B8-80779BBFC5AB}"/>
                </a:ext>
              </a:extLst>
            </p:cNvPr>
            <p:cNvSpPr/>
            <p:nvPr/>
          </p:nvSpPr>
          <p:spPr>
            <a:xfrm>
              <a:off x="7160499" y="4542449"/>
              <a:ext cx="2398900" cy="185702"/>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a:extLst>
                <a:ext uri="{FF2B5EF4-FFF2-40B4-BE49-F238E27FC236}">
                  <a16:creationId xmlns:a16="http://schemas.microsoft.com/office/drawing/2014/main" id="{DC95D431-AABD-F0C9-F22D-2045E470FBDF}"/>
                </a:ext>
              </a:extLst>
            </p:cNvPr>
            <p:cNvSpPr/>
            <p:nvPr/>
          </p:nvSpPr>
          <p:spPr>
            <a:xfrm>
              <a:off x="9342311" y="1120166"/>
              <a:ext cx="434175" cy="36079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5DD6E272-7A4B-DF4F-43E7-6227C6D96B3D}"/>
                </a:ext>
              </a:extLst>
            </p:cNvPr>
            <p:cNvSpPr/>
            <p:nvPr/>
          </p:nvSpPr>
          <p:spPr>
            <a:xfrm flipH="1">
              <a:off x="6943410" y="1120166"/>
              <a:ext cx="434175" cy="360798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流程图: 汇总连接 68">
            <a:extLst>
              <a:ext uri="{FF2B5EF4-FFF2-40B4-BE49-F238E27FC236}">
                <a16:creationId xmlns:a16="http://schemas.microsoft.com/office/drawing/2014/main" id="{099E7E6E-C565-7C9F-FB49-6EC010DC270B}"/>
              </a:ext>
            </a:extLst>
          </p:cNvPr>
          <p:cNvSpPr/>
          <p:nvPr/>
        </p:nvSpPr>
        <p:spPr>
          <a:xfrm>
            <a:off x="6929190" y="4877928"/>
            <a:ext cx="223667" cy="223667"/>
          </a:xfrm>
          <a:prstGeom prst="flowChartSummingJunction">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5B4898BA-85C3-6BEC-34AE-D8B3FB5AC16C}"/>
              </a:ext>
            </a:extLst>
          </p:cNvPr>
          <p:cNvSpPr txBox="1"/>
          <p:nvPr/>
        </p:nvSpPr>
        <p:spPr>
          <a:xfrm>
            <a:off x="7152857" y="4851261"/>
            <a:ext cx="261610" cy="276999"/>
          </a:xfrm>
          <a:prstGeom prst="rect">
            <a:avLst/>
          </a:prstGeom>
          <a:noFill/>
        </p:spPr>
        <p:txBody>
          <a:bodyPr wrap="none" rtlCol="0">
            <a:spAutoFit/>
          </a:bodyPr>
          <a:lstStyle/>
          <a:p>
            <a:r>
              <a:rPr lang="en-US" altLang="zh-CN" sz="1200" b="1" dirty="0">
                <a:solidFill>
                  <a:schemeClr val="accent1"/>
                </a:solidFill>
                <a:latin typeface="Times New Roman" panose="02020603050405020304" pitchFamily="18" charset="0"/>
                <a:cs typeface="Times New Roman" panose="02020603050405020304" pitchFamily="18" charset="0"/>
              </a:rPr>
              <a:t>1</a:t>
            </a:r>
            <a:endParaRPr lang="zh-CN" altLang="en-US" sz="1200" b="1" dirty="0">
              <a:solidFill>
                <a:schemeClr val="accent1"/>
              </a:solidFill>
              <a:latin typeface="Times New Roman" panose="02020603050405020304" pitchFamily="18" charset="0"/>
              <a:cs typeface="Times New Roman" panose="02020603050405020304" pitchFamily="18" charset="0"/>
            </a:endParaRPr>
          </a:p>
        </p:txBody>
      </p:sp>
      <p:grpSp>
        <p:nvGrpSpPr>
          <p:cNvPr id="71" name="组合 70">
            <a:extLst>
              <a:ext uri="{FF2B5EF4-FFF2-40B4-BE49-F238E27FC236}">
                <a16:creationId xmlns:a16="http://schemas.microsoft.com/office/drawing/2014/main" id="{174E7C50-DDE2-CC8D-57FE-270758602D7B}"/>
              </a:ext>
            </a:extLst>
          </p:cNvPr>
          <p:cNvGrpSpPr/>
          <p:nvPr/>
        </p:nvGrpSpPr>
        <p:grpSpPr>
          <a:xfrm rot="10800000">
            <a:off x="8802675" y="2964069"/>
            <a:ext cx="288000" cy="289450"/>
            <a:chOff x="3931920" y="3828639"/>
            <a:chExt cx="288000" cy="289450"/>
          </a:xfrm>
        </p:grpSpPr>
        <p:cxnSp>
          <p:nvCxnSpPr>
            <p:cNvPr id="72" name="直接箭头连接符 71">
              <a:extLst>
                <a:ext uri="{FF2B5EF4-FFF2-40B4-BE49-F238E27FC236}">
                  <a16:creationId xmlns:a16="http://schemas.microsoft.com/office/drawing/2014/main" id="{1FCE40D2-8F04-2A07-5B37-E39EF732C9C7}"/>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8EF7E702-3F57-50E9-E729-ED5F09034590}"/>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文本框 73">
            <a:extLst>
              <a:ext uri="{FF2B5EF4-FFF2-40B4-BE49-F238E27FC236}">
                <a16:creationId xmlns:a16="http://schemas.microsoft.com/office/drawing/2014/main" id="{B18FE006-8A3E-B860-CCD5-2F9F94E9D04E}"/>
              </a:ext>
            </a:extLst>
          </p:cNvPr>
          <p:cNvSpPr txBox="1"/>
          <p:nvPr/>
        </p:nvSpPr>
        <p:spPr>
          <a:xfrm>
            <a:off x="9062130" y="3111370"/>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75" name="文本框 74">
            <a:extLst>
              <a:ext uri="{FF2B5EF4-FFF2-40B4-BE49-F238E27FC236}">
                <a16:creationId xmlns:a16="http://schemas.microsoft.com/office/drawing/2014/main" id="{05C514D9-7163-3355-F3DC-3A2C5C178CE9}"/>
              </a:ext>
            </a:extLst>
          </p:cNvPr>
          <p:cNvSpPr txBox="1"/>
          <p:nvPr/>
        </p:nvSpPr>
        <p:spPr>
          <a:xfrm>
            <a:off x="8805114" y="2776197"/>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25C31287-3222-D603-901B-49281213A582}"/>
              </a:ext>
            </a:extLst>
          </p:cNvPr>
          <p:cNvSpPr txBox="1"/>
          <p:nvPr/>
        </p:nvSpPr>
        <p:spPr>
          <a:xfrm>
            <a:off x="8832383" y="1913210"/>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D063BA6C-70AA-0116-6718-1E3AEB7AB960}"/>
              </a:ext>
            </a:extLst>
          </p:cNvPr>
          <p:cNvSpPr txBox="1"/>
          <p:nvPr/>
        </p:nvSpPr>
        <p:spPr>
          <a:xfrm>
            <a:off x="9117033" y="1637211"/>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grpSp>
        <p:nvGrpSpPr>
          <p:cNvPr id="98" name="组合 97">
            <a:extLst>
              <a:ext uri="{FF2B5EF4-FFF2-40B4-BE49-F238E27FC236}">
                <a16:creationId xmlns:a16="http://schemas.microsoft.com/office/drawing/2014/main" id="{77B5B416-F329-00AF-FCDA-EF04B4161888}"/>
              </a:ext>
            </a:extLst>
          </p:cNvPr>
          <p:cNvGrpSpPr/>
          <p:nvPr/>
        </p:nvGrpSpPr>
        <p:grpSpPr>
          <a:xfrm rot="16200000">
            <a:off x="8832856" y="1754829"/>
            <a:ext cx="288000" cy="289450"/>
            <a:chOff x="3931920" y="3828639"/>
            <a:chExt cx="288000" cy="289450"/>
          </a:xfrm>
        </p:grpSpPr>
        <p:cxnSp>
          <p:nvCxnSpPr>
            <p:cNvPr id="99" name="直接箭头连接符 98">
              <a:extLst>
                <a:ext uri="{FF2B5EF4-FFF2-40B4-BE49-F238E27FC236}">
                  <a16:creationId xmlns:a16="http://schemas.microsoft.com/office/drawing/2014/main" id="{9031ECAD-8FC5-34BB-4DBB-FF7AFADD3DDE}"/>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EBC69A50-7EBC-97B2-1529-5A38AAD1D2DB}"/>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1" name="组合 100">
            <a:extLst>
              <a:ext uri="{FF2B5EF4-FFF2-40B4-BE49-F238E27FC236}">
                <a16:creationId xmlns:a16="http://schemas.microsoft.com/office/drawing/2014/main" id="{2E536187-FF6E-1567-ACFA-F109A50B62E3}"/>
              </a:ext>
            </a:extLst>
          </p:cNvPr>
          <p:cNvGrpSpPr/>
          <p:nvPr/>
        </p:nvGrpSpPr>
        <p:grpSpPr>
          <a:xfrm rot="5400000">
            <a:off x="8776078" y="4127362"/>
            <a:ext cx="288000" cy="289450"/>
            <a:chOff x="3931920" y="3828639"/>
            <a:chExt cx="288000" cy="289450"/>
          </a:xfrm>
        </p:grpSpPr>
        <p:cxnSp>
          <p:nvCxnSpPr>
            <p:cNvPr id="102" name="直接箭头连接符 101">
              <a:extLst>
                <a:ext uri="{FF2B5EF4-FFF2-40B4-BE49-F238E27FC236}">
                  <a16:creationId xmlns:a16="http://schemas.microsoft.com/office/drawing/2014/main" id="{5B999A68-5848-5E6D-EF27-B7457FEE59F8}"/>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AEC38D21-9613-5CDD-787C-B26AA3FC2E8F}"/>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文本框 103">
            <a:extLst>
              <a:ext uri="{FF2B5EF4-FFF2-40B4-BE49-F238E27FC236}">
                <a16:creationId xmlns:a16="http://schemas.microsoft.com/office/drawing/2014/main" id="{3A56B8F9-D397-7DBB-6D4E-9788D406B186}"/>
              </a:ext>
            </a:extLst>
          </p:cNvPr>
          <p:cNvSpPr txBox="1"/>
          <p:nvPr/>
        </p:nvSpPr>
        <p:spPr>
          <a:xfrm>
            <a:off x="9078723" y="4015402"/>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C721B9D3-3229-5407-B80E-400B55D2FA2E}"/>
              </a:ext>
            </a:extLst>
          </p:cNvPr>
          <p:cNvSpPr txBox="1"/>
          <p:nvPr/>
        </p:nvSpPr>
        <p:spPr>
          <a:xfrm>
            <a:off x="8650777" y="4139088"/>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5488C196-A58D-946D-C125-7B4926A83839}"/>
              </a:ext>
            </a:extLst>
          </p:cNvPr>
          <p:cNvSpPr txBox="1"/>
          <p:nvPr/>
        </p:nvSpPr>
        <p:spPr>
          <a:xfrm>
            <a:off x="7590708" y="1910268"/>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09E91D64-4D6A-EFF1-F3C1-22C047A43E88}"/>
              </a:ext>
            </a:extLst>
          </p:cNvPr>
          <p:cNvSpPr txBox="1"/>
          <p:nvPr/>
        </p:nvSpPr>
        <p:spPr>
          <a:xfrm>
            <a:off x="7875358" y="1634269"/>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grpSp>
        <p:nvGrpSpPr>
          <p:cNvPr id="108" name="组合 107">
            <a:extLst>
              <a:ext uri="{FF2B5EF4-FFF2-40B4-BE49-F238E27FC236}">
                <a16:creationId xmlns:a16="http://schemas.microsoft.com/office/drawing/2014/main" id="{EF56608F-5A43-13A1-780A-2D73458328EF}"/>
              </a:ext>
            </a:extLst>
          </p:cNvPr>
          <p:cNvGrpSpPr/>
          <p:nvPr/>
        </p:nvGrpSpPr>
        <p:grpSpPr>
          <a:xfrm rot="16200000">
            <a:off x="7591181" y="1751887"/>
            <a:ext cx="288000" cy="289450"/>
            <a:chOff x="3931920" y="3828639"/>
            <a:chExt cx="288000" cy="289450"/>
          </a:xfrm>
        </p:grpSpPr>
        <p:cxnSp>
          <p:nvCxnSpPr>
            <p:cNvPr id="109" name="直接箭头连接符 108">
              <a:extLst>
                <a:ext uri="{FF2B5EF4-FFF2-40B4-BE49-F238E27FC236}">
                  <a16:creationId xmlns:a16="http://schemas.microsoft.com/office/drawing/2014/main" id="{1103E0EC-B31A-C611-D643-FC2FBDAE6A4C}"/>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9A392976-3132-405A-1182-E8C196320311}"/>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DB97FED9-AA0B-82E5-4DF1-D5813CE93A51}"/>
              </a:ext>
            </a:extLst>
          </p:cNvPr>
          <p:cNvGrpSpPr/>
          <p:nvPr/>
        </p:nvGrpSpPr>
        <p:grpSpPr>
          <a:xfrm rot="5400000">
            <a:off x="7619477" y="4131325"/>
            <a:ext cx="288000" cy="289450"/>
            <a:chOff x="3931920" y="3828639"/>
            <a:chExt cx="288000" cy="289450"/>
          </a:xfrm>
        </p:grpSpPr>
        <p:cxnSp>
          <p:nvCxnSpPr>
            <p:cNvPr id="112" name="直接箭头连接符 111">
              <a:extLst>
                <a:ext uri="{FF2B5EF4-FFF2-40B4-BE49-F238E27FC236}">
                  <a16:creationId xmlns:a16="http://schemas.microsoft.com/office/drawing/2014/main" id="{7F7B8D17-91B4-3ABE-9724-3F33360CBBF8}"/>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a:extLst>
                <a:ext uri="{FF2B5EF4-FFF2-40B4-BE49-F238E27FC236}">
                  <a16:creationId xmlns:a16="http://schemas.microsoft.com/office/drawing/2014/main" id="{276A1DDA-6BBF-128C-8E06-1E5ED7C9D31F}"/>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14" name="文本框 113">
            <a:extLst>
              <a:ext uri="{FF2B5EF4-FFF2-40B4-BE49-F238E27FC236}">
                <a16:creationId xmlns:a16="http://schemas.microsoft.com/office/drawing/2014/main" id="{24B184C8-A931-8DC8-33D2-50BA9EC9A564}"/>
              </a:ext>
            </a:extLst>
          </p:cNvPr>
          <p:cNvSpPr txBox="1"/>
          <p:nvPr/>
        </p:nvSpPr>
        <p:spPr>
          <a:xfrm>
            <a:off x="7922122" y="4019365"/>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8F4755E4-EE86-926F-348D-E1BDCC6D5295}"/>
              </a:ext>
            </a:extLst>
          </p:cNvPr>
          <p:cNvSpPr txBox="1"/>
          <p:nvPr/>
        </p:nvSpPr>
        <p:spPr>
          <a:xfrm>
            <a:off x="7494176" y="4143051"/>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sp>
        <p:nvSpPr>
          <p:cNvPr id="116" name="矩形 115">
            <a:extLst>
              <a:ext uri="{FF2B5EF4-FFF2-40B4-BE49-F238E27FC236}">
                <a16:creationId xmlns:a16="http://schemas.microsoft.com/office/drawing/2014/main" id="{14781C9C-0F67-F1AD-6506-473355AE4BDF}"/>
              </a:ext>
            </a:extLst>
          </p:cNvPr>
          <p:cNvSpPr/>
          <p:nvPr/>
        </p:nvSpPr>
        <p:spPr>
          <a:xfrm rot="16200000">
            <a:off x="6978591" y="3045873"/>
            <a:ext cx="2666551" cy="144000"/>
          </a:xfrm>
          <a:prstGeom prst="rect">
            <a:avLst/>
          </a:prstGeom>
          <a:pattFill prst="wdUpDiag">
            <a:fgClr>
              <a:schemeClr val="accent2">
                <a:lumMod val="60000"/>
                <a:lumOff val="40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矩形: 圆角 121">
            <a:extLst>
              <a:ext uri="{FF2B5EF4-FFF2-40B4-BE49-F238E27FC236}">
                <a16:creationId xmlns:a16="http://schemas.microsoft.com/office/drawing/2014/main" id="{48827074-52A7-F016-81C7-D22DC4E1BAEB}"/>
              </a:ext>
            </a:extLst>
          </p:cNvPr>
          <p:cNvSpPr/>
          <p:nvPr/>
        </p:nvSpPr>
        <p:spPr>
          <a:xfrm>
            <a:off x="6835587" y="5393761"/>
            <a:ext cx="578880" cy="670090"/>
          </a:xfrm>
          <a:prstGeom prst="roundRect">
            <a:avLst/>
          </a:prstGeom>
          <a:pattFill prst="wdUpDiag">
            <a:fgClr>
              <a:schemeClr val="accent2">
                <a:lumMod val="60000"/>
                <a:lumOff val="40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7" name="组合 116">
            <a:extLst>
              <a:ext uri="{FF2B5EF4-FFF2-40B4-BE49-F238E27FC236}">
                <a16:creationId xmlns:a16="http://schemas.microsoft.com/office/drawing/2014/main" id="{7FBB1DDE-83AB-125C-4208-2071DAD299E8}"/>
              </a:ext>
            </a:extLst>
          </p:cNvPr>
          <p:cNvGrpSpPr/>
          <p:nvPr/>
        </p:nvGrpSpPr>
        <p:grpSpPr>
          <a:xfrm>
            <a:off x="7033581" y="5581633"/>
            <a:ext cx="288000" cy="289450"/>
            <a:chOff x="3931920" y="3828639"/>
            <a:chExt cx="288000" cy="289450"/>
          </a:xfrm>
        </p:grpSpPr>
        <p:cxnSp>
          <p:nvCxnSpPr>
            <p:cNvPr id="118" name="直接箭头连接符 117">
              <a:extLst>
                <a:ext uri="{FF2B5EF4-FFF2-40B4-BE49-F238E27FC236}">
                  <a16:creationId xmlns:a16="http://schemas.microsoft.com/office/drawing/2014/main" id="{E6824633-5B8B-2E10-8F81-C782CFA3ABFF}"/>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2C8572B1-80CF-818A-2827-42E08B2A9C60}"/>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文本框 119">
            <a:extLst>
              <a:ext uri="{FF2B5EF4-FFF2-40B4-BE49-F238E27FC236}">
                <a16:creationId xmlns:a16="http://schemas.microsoft.com/office/drawing/2014/main" id="{6B2C1440-B0BA-3557-92CE-93D2C97B3033}"/>
              </a:ext>
            </a:extLst>
          </p:cNvPr>
          <p:cNvSpPr txBox="1"/>
          <p:nvPr/>
        </p:nvSpPr>
        <p:spPr>
          <a:xfrm>
            <a:off x="6841816" y="5372534"/>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D1915C71-F6A0-E8CD-3338-71AA8FB95684}"/>
              </a:ext>
            </a:extLst>
          </p:cNvPr>
          <p:cNvSpPr txBox="1"/>
          <p:nvPr/>
        </p:nvSpPr>
        <p:spPr>
          <a:xfrm>
            <a:off x="7138957" y="5803360"/>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cxnSp>
        <p:nvCxnSpPr>
          <p:cNvPr id="124" name="直接箭头连接符 123">
            <a:extLst>
              <a:ext uri="{FF2B5EF4-FFF2-40B4-BE49-F238E27FC236}">
                <a16:creationId xmlns:a16="http://schemas.microsoft.com/office/drawing/2014/main" id="{279A735B-D221-D9A7-3190-065E6AFB40E7}"/>
              </a:ext>
            </a:extLst>
          </p:cNvPr>
          <p:cNvCxnSpPr/>
          <p:nvPr/>
        </p:nvCxnSpPr>
        <p:spPr>
          <a:xfrm>
            <a:off x="9485194" y="1207874"/>
            <a:ext cx="0" cy="56525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AEE677F7-7D88-8EAD-71F5-DD3AA4FDCD4B}"/>
              </a:ext>
            </a:extLst>
          </p:cNvPr>
          <p:cNvSpPr txBox="1"/>
          <p:nvPr/>
        </p:nvSpPr>
        <p:spPr>
          <a:xfrm>
            <a:off x="9665362" y="1257375"/>
            <a:ext cx="115929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symmetric</a:t>
            </a:r>
            <a:endParaRPr lang="zh-CN" altLang="en-US" dirty="0">
              <a:latin typeface="Times New Roman" panose="02020603050405020304" pitchFamily="18" charset="0"/>
              <a:cs typeface="Times New Roman" panose="02020603050405020304" pitchFamily="18" charset="0"/>
            </a:endParaRPr>
          </a:p>
        </p:txBody>
      </p:sp>
      <p:cxnSp>
        <p:nvCxnSpPr>
          <p:cNvPr id="126" name="直接箭头连接符 125">
            <a:extLst>
              <a:ext uri="{FF2B5EF4-FFF2-40B4-BE49-F238E27FC236}">
                <a16:creationId xmlns:a16="http://schemas.microsoft.com/office/drawing/2014/main" id="{5F7D8977-09A5-87E4-65C0-F05E6EE2313A}"/>
              </a:ext>
            </a:extLst>
          </p:cNvPr>
          <p:cNvCxnSpPr/>
          <p:nvPr/>
        </p:nvCxnSpPr>
        <p:spPr>
          <a:xfrm>
            <a:off x="9451074" y="4437631"/>
            <a:ext cx="0" cy="565257"/>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812013F7-C6FF-4896-5FF9-8550FC788DE9}"/>
              </a:ext>
            </a:extLst>
          </p:cNvPr>
          <p:cNvSpPr txBox="1"/>
          <p:nvPr/>
        </p:nvSpPr>
        <p:spPr>
          <a:xfrm>
            <a:off x="9665362" y="4507155"/>
            <a:ext cx="115929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symmetric</a:t>
            </a:r>
            <a:endParaRPr lang="zh-CN" altLang="en-US" dirty="0">
              <a:latin typeface="Times New Roman" panose="02020603050405020304" pitchFamily="18" charset="0"/>
              <a:cs typeface="Times New Roman" panose="02020603050405020304" pitchFamily="18" charset="0"/>
            </a:endParaRPr>
          </a:p>
        </p:txBody>
      </p:sp>
      <p:cxnSp>
        <p:nvCxnSpPr>
          <p:cNvPr id="128" name="直接箭头连接符 127">
            <a:extLst>
              <a:ext uri="{FF2B5EF4-FFF2-40B4-BE49-F238E27FC236}">
                <a16:creationId xmlns:a16="http://schemas.microsoft.com/office/drawing/2014/main" id="{B4F0A87D-17F2-DA1C-B002-EA27D3A8AE7B}"/>
              </a:ext>
            </a:extLst>
          </p:cNvPr>
          <p:cNvCxnSpPr>
            <a:cxnSpLocks/>
          </p:cNvCxnSpPr>
          <p:nvPr/>
        </p:nvCxnSpPr>
        <p:spPr>
          <a:xfrm>
            <a:off x="8089321" y="2358902"/>
            <a:ext cx="617951"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8C01FED2-177E-7900-B89D-18EED247EBF4}"/>
                  </a:ext>
                </a:extLst>
              </p:cNvPr>
              <p:cNvSpPr txBox="1"/>
              <p:nvPr/>
            </p:nvSpPr>
            <p:spPr>
              <a:xfrm>
                <a:off x="8164961" y="2116382"/>
                <a:ext cx="4812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30" name="文本框 129">
                <a:extLst>
                  <a:ext uri="{FF2B5EF4-FFF2-40B4-BE49-F238E27FC236}">
                    <a16:creationId xmlns:a16="http://schemas.microsoft.com/office/drawing/2014/main" id="{8C01FED2-177E-7900-B89D-18EED247EBF4}"/>
                  </a:ext>
                </a:extLst>
              </p:cNvPr>
              <p:cNvSpPr txBox="1">
                <a:spLocks noRot="1" noChangeAspect="1" noMove="1" noResize="1" noEditPoints="1" noAdjustHandles="1" noChangeArrowheads="1" noChangeShapeType="1" noTextEdit="1"/>
              </p:cNvSpPr>
              <p:nvPr/>
            </p:nvSpPr>
            <p:spPr>
              <a:xfrm>
                <a:off x="8164961" y="2116382"/>
                <a:ext cx="481221" cy="461665"/>
              </a:xfrm>
              <a:prstGeom prst="rect">
                <a:avLst/>
              </a:prstGeom>
              <a:blipFill>
                <a:blip r:embed="rId2"/>
                <a:stretch>
                  <a:fillRect/>
                </a:stretch>
              </a:blipFill>
            </p:spPr>
            <p:txBody>
              <a:bodyPr/>
              <a:lstStyle/>
              <a:p>
                <a:r>
                  <a:rPr lang="zh-CN" altLang="en-US">
                    <a:noFill/>
                  </a:rPr>
                  <a:t> </a:t>
                </a:r>
              </a:p>
            </p:txBody>
          </p:sp>
        </mc:Fallback>
      </mc:AlternateContent>
      <p:sp>
        <p:nvSpPr>
          <p:cNvPr id="131" name="文本框 130">
            <a:extLst>
              <a:ext uri="{FF2B5EF4-FFF2-40B4-BE49-F238E27FC236}">
                <a16:creationId xmlns:a16="http://schemas.microsoft.com/office/drawing/2014/main" id="{101EEE89-A15D-EF65-B87B-C6B0A909BEB6}"/>
              </a:ext>
            </a:extLst>
          </p:cNvPr>
          <p:cNvSpPr txBox="1"/>
          <p:nvPr/>
        </p:nvSpPr>
        <p:spPr>
          <a:xfrm>
            <a:off x="8816559" y="2169414"/>
            <a:ext cx="158248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anti-symmetric</a:t>
            </a:r>
            <a:endParaRPr lang="zh-CN" altLang="en-US" dirty="0">
              <a:latin typeface="Times New Roman" panose="02020603050405020304" pitchFamily="18" charset="0"/>
              <a:cs typeface="Times New Roman" panose="02020603050405020304" pitchFamily="18" charset="0"/>
            </a:endParaRPr>
          </a:p>
        </p:txBody>
      </p:sp>
      <p:sp>
        <p:nvSpPr>
          <p:cNvPr id="132" name="文本框 131">
            <a:extLst>
              <a:ext uri="{FF2B5EF4-FFF2-40B4-BE49-F238E27FC236}">
                <a16:creationId xmlns:a16="http://schemas.microsoft.com/office/drawing/2014/main" id="{398DDA75-53A5-E16C-FED8-8D0BFFB071F4}"/>
              </a:ext>
            </a:extLst>
          </p:cNvPr>
          <p:cNvSpPr txBox="1"/>
          <p:nvPr/>
        </p:nvSpPr>
        <p:spPr>
          <a:xfrm>
            <a:off x="7520271" y="5395056"/>
            <a:ext cx="4398139" cy="830997"/>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The shaded web should have the orientation on the left shaded box, but it has to be defined by the orientation on the right, because there is only one element in the thickness direction.</a:t>
            </a:r>
          </a:p>
          <a:p>
            <a:r>
              <a:rPr lang="en-US" altLang="zh-CN" sz="1200" dirty="0">
                <a:latin typeface="Times New Roman" panose="02020603050405020304" pitchFamily="18" charset="0"/>
                <a:cs typeface="Times New Roman" panose="02020603050405020304" pitchFamily="18" charset="0"/>
              </a:rPr>
              <a:t>The </a:t>
            </a:r>
            <a:endParaRPr lang="zh-CN" altLang="en-US" sz="1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3" name="文本框 132">
                <a:extLst>
                  <a:ext uri="{FF2B5EF4-FFF2-40B4-BE49-F238E27FC236}">
                    <a16:creationId xmlns:a16="http://schemas.microsoft.com/office/drawing/2014/main" id="{A1CB3061-55E6-EE52-61A5-9052D2820D5F}"/>
                  </a:ext>
                </a:extLst>
              </p:cNvPr>
              <p:cNvSpPr txBox="1"/>
              <p:nvPr/>
            </p:nvSpPr>
            <p:spPr>
              <a:xfrm>
                <a:off x="9926298" y="1586351"/>
                <a:ext cx="127169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cs typeface="Times New Roman" panose="02020603050405020304" pitchFamily="18" charset="0"/>
                            </a:rPr>
                          </m:ctrlPr>
                        </m:sSubPr>
                        <m:e>
                          <m:d>
                            <m:dPr>
                              <m:ctrlPr>
                                <a:rPr lang="en-US" altLang="zh-CN" sz="1200" b="0" i="1" smtClean="0">
                                  <a:latin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cs typeface="Times New Roman" panose="02020603050405020304" pitchFamily="18" charset="0"/>
                                </a:rPr>
                                <m:t>0, 45,−45,90</m:t>
                              </m:r>
                            </m:e>
                          </m:d>
                        </m:e>
                        <m:sub>
                          <m:r>
                            <a:rPr lang="en-US" altLang="zh-CN" sz="1200" b="0" i="1" smtClean="0">
                              <a:latin typeface="Cambria Math" panose="02040503050406030204" pitchFamily="18" charset="0"/>
                              <a:cs typeface="Times New Roman" panose="02020603050405020304" pitchFamily="18" charset="0"/>
                            </a:rPr>
                            <m:t>𝑠</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33" name="文本框 132">
                <a:extLst>
                  <a:ext uri="{FF2B5EF4-FFF2-40B4-BE49-F238E27FC236}">
                    <a16:creationId xmlns:a16="http://schemas.microsoft.com/office/drawing/2014/main" id="{A1CB3061-55E6-EE52-61A5-9052D2820D5F}"/>
                  </a:ext>
                </a:extLst>
              </p:cNvPr>
              <p:cNvSpPr txBox="1">
                <a:spLocks noRot="1" noChangeAspect="1" noMove="1" noResize="1" noEditPoints="1" noAdjustHandles="1" noChangeArrowheads="1" noChangeShapeType="1" noTextEdit="1"/>
              </p:cNvSpPr>
              <p:nvPr/>
            </p:nvSpPr>
            <p:spPr>
              <a:xfrm>
                <a:off x="9926298" y="1586351"/>
                <a:ext cx="1271694" cy="2769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C2FB938B-5C39-4752-5CD0-EA145ACED764}"/>
                  </a:ext>
                </a:extLst>
              </p:cNvPr>
              <p:cNvSpPr txBox="1"/>
              <p:nvPr/>
            </p:nvSpPr>
            <p:spPr>
              <a:xfrm>
                <a:off x="9936365" y="4741376"/>
                <a:ext cx="1271694"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cs typeface="Times New Roman" panose="02020603050405020304" pitchFamily="18" charset="0"/>
                            </a:rPr>
                          </m:ctrlPr>
                        </m:sSubPr>
                        <m:e>
                          <m:d>
                            <m:dPr>
                              <m:ctrlPr>
                                <a:rPr lang="en-US" altLang="zh-CN" sz="1200" b="0" i="1" smtClean="0">
                                  <a:latin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cs typeface="Times New Roman" panose="02020603050405020304" pitchFamily="18" charset="0"/>
                                </a:rPr>
                                <m:t>0, 45,−45,90</m:t>
                              </m:r>
                            </m:e>
                          </m:d>
                        </m:e>
                        <m:sub>
                          <m:r>
                            <a:rPr lang="en-US" altLang="zh-CN" sz="1200" b="0" i="1" smtClean="0">
                              <a:latin typeface="Cambria Math" panose="02040503050406030204" pitchFamily="18" charset="0"/>
                              <a:cs typeface="Times New Roman" panose="02020603050405020304" pitchFamily="18" charset="0"/>
                            </a:rPr>
                            <m:t>𝑠</m:t>
                          </m:r>
                        </m:sub>
                      </m:sSub>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34" name="文本框 133">
                <a:extLst>
                  <a:ext uri="{FF2B5EF4-FFF2-40B4-BE49-F238E27FC236}">
                    <a16:creationId xmlns:a16="http://schemas.microsoft.com/office/drawing/2014/main" id="{C2FB938B-5C39-4752-5CD0-EA145ACED764}"/>
                  </a:ext>
                </a:extLst>
              </p:cNvPr>
              <p:cNvSpPr txBox="1">
                <a:spLocks noRot="1" noChangeAspect="1" noMove="1" noResize="1" noEditPoints="1" noAdjustHandles="1" noChangeArrowheads="1" noChangeShapeType="1" noTextEdit="1"/>
              </p:cNvSpPr>
              <p:nvPr/>
            </p:nvSpPr>
            <p:spPr>
              <a:xfrm>
                <a:off x="9936365" y="4741376"/>
                <a:ext cx="1271694" cy="2769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7DC26767-2644-46ED-44D2-FF87D0643DC8}"/>
                  </a:ext>
                </a:extLst>
              </p:cNvPr>
              <p:cNvSpPr txBox="1"/>
              <p:nvPr/>
            </p:nvSpPr>
            <p:spPr>
              <a:xfrm>
                <a:off x="9176011" y="2518972"/>
                <a:ext cx="20724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altLang="zh-CN" sz="1200" b="0" i="1" smtClean="0">
                              <a:latin typeface="Cambria Math" panose="02040503050406030204" pitchFamily="18" charset="0"/>
                              <a:cs typeface="Times New Roman" panose="02020603050405020304" pitchFamily="18" charset="0"/>
                            </a:rPr>
                          </m:ctrlPr>
                        </m:dPr>
                        <m:e>
                          <m:r>
                            <a:rPr lang="en-US" altLang="zh-CN" sz="1200" b="0" i="1" smtClean="0">
                              <a:latin typeface="Cambria Math" panose="02040503050406030204" pitchFamily="18" charset="0"/>
                              <a:cs typeface="Times New Roman" panose="02020603050405020304" pitchFamily="18" charset="0"/>
                            </a:rPr>
                            <m:t>0, 45,−45,90,90,45,−45,0</m:t>
                          </m:r>
                        </m:e>
                      </m:d>
                    </m:oMath>
                  </m:oMathPara>
                </a14:m>
                <a:endParaRPr lang="zh-CN" altLang="en-US" sz="1200" dirty="0">
                  <a:latin typeface="Times New Roman" panose="02020603050405020304" pitchFamily="18" charset="0"/>
                  <a:cs typeface="Times New Roman" panose="02020603050405020304" pitchFamily="18" charset="0"/>
                </a:endParaRPr>
              </a:p>
            </p:txBody>
          </p:sp>
        </mc:Choice>
        <mc:Fallback xmlns="">
          <p:sp>
            <p:nvSpPr>
              <p:cNvPr id="135" name="文本框 134">
                <a:extLst>
                  <a:ext uri="{FF2B5EF4-FFF2-40B4-BE49-F238E27FC236}">
                    <a16:creationId xmlns:a16="http://schemas.microsoft.com/office/drawing/2014/main" id="{7DC26767-2644-46ED-44D2-FF87D0643DC8}"/>
                  </a:ext>
                </a:extLst>
              </p:cNvPr>
              <p:cNvSpPr txBox="1">
                <a:spLocks noRot="1" noChangeAspect="1" noMove="1" noResize="1" noEditPoints="1" noAdjustHandles="1" noChangeArrowheads="1" noChangeShapeType="1" noTextEdit="1"/>
              </p:cNvSpPr>
              <p:nvPr/>
            </p:nvSpPr>
            <p:spPr>
              <a:xfrm>
                <a:off x="9176011" y="2518972"/>
                <a:ext cx="2072490" cy="276999"/>
              </a:xfrm>
              <a:prstGeom prst="rect">
                <a:avLst/>
              </a:prstGeom>
              <a:blipFill>
                <a:blip r:embed="rId5"/>
                <a:stretch>
                  <a:fillRect/>
                </a:stretch>
              </a:blipFill>
            </p:spPr>
            <p:txBody>
              <a:bodyPr/>
              <a:lstStyle/>
              <a:p>
                <a:r>
                  <a:rPr lang="zh-CN" altLang="en-US">
                    <a:noFill/>
                  </a:rPr>
                  <a:t> </a:t>
                </a:r>
              </a:p>
            </p:txBody>
          </p:sp>
        </mc:Fallback>
      </mc:AlternateContent>
      <p:sp>
        <p:nvSpPr>
          <p:cNvPr id="138" name="文本框 137">
            <a:extLst>
              <a:ext uri="{FF2B5EF4-FFF2-40B4-BE49-F238E27FC236}">
                <a16:creationId xmlns:a16="http://schemas.microsoft.com/office/drawing/2014/main" id="{25B30CAC-1D23-BC66-4188-7BA4F85DB976}"/>
              </a:ext>
            </a:extLst>
          </p:cNvPr>
          <p:cNvSpPr txBox="1"/>
          <p:nvPr/>
        </p:nvSpPr>
        <p:spPr>
          <a:xfrm>
            <a:off x="3956775" y="1919759"/>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7E6EEF2D-6B1B-8F4C-70F9-D8CDBF594E57}"/>
              </a:ext>
            </a:extLst>
          </p:cNvPr>
          <p:cNvSpPr txBox="1"/>
          <p:nvPr/>
        </p:nvSpPr>
        <p:spPr>
          <a:xfrm>
            <a:off x="4241425" y="1643760"/>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grpSp>
        <p:nvGrpSpPr>
          <p:cNvPr id="140" name="组合 139">
            <a:extLst>
              <a:ext uri="{FF2B5EF4-FFF2-40B4-BE49-F238E27FC236}">
                <a16:creationId xmlns:a16="http://schemas.microsoft.com/office/drawing/2014/main" id="{6B3C9471-3C43-6674-7BAE-C406F6C28111}"/>
              </a:ext>
            </a:extLst>
          </p:cNvPr>
          <p:cNvGrpSpPr/>
          <p:nvPr/>
        </p:nvGrpSpPr>
        <p:grpSpPr>
          <a:xfrm rot="16200000">
            <a:off x="3957248" y="1761378"/>
            <a:ext cx="288000" cy="289450"/>
            <a:chOff x="3931920" y="3828639"/>
            <a:chExt cx="288000" cy="289450"/>
          </a:xfrm>
        </p:grpSpPr>
        <p:cxnSp>
          <p:nvCxnSpPr>
            <p:cNvPr id="141" name="直接箭头连接符 140">
              <a:extLst>
                <a:ext uri="{FF2B5EF4-FFF2-40B4-BE49-F238E27FC236}">
                  <a16:creationId xmlns:a16="http://schemas.microsoft.com/office/drawing/2014/main" id="{7A0E2558-90EA-81D9-776E-C116D4841B90}"/>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FF483EBF-A8DC-C680-AE42-819575C16EEE}"/>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3" name="组合 142">
            <a:extLst>
              <a:ext uri="{FF2B5EF4-FFF2-40B4-BE49-F238E27FC236}">
                <a16:creationId xmlns:a16="http://schemas.microsoft.com/office/drawing/2014/main" id="{8D919E85-486F-3350-A04E-E64B16DA24CA}"/>
              </a:ext>
            </a:extLst>
          </p:cNvPr>
          <p:cNvGrpSpPr/>
          <p:nvPr/>
        </p:nvGrpSpPr>
        <p:grpSpPr>
          <a:xfrm rot="10800000">
            <a:off x="3795777" y="2927228"/>
            <a:ext cx="288000" cy="289450"/>
            <a:chOff x="3931920" y="3828639"/>
            <a:chExt cx="288000" cy="289450"/>
          </a:xfrm>
        </p:grpSpPr>
        <p:cxnSp>
          <p:nvCxnSpPr>
            <p:cNvPr id="144" name="直接箭头连接符 143">
              <a:extLst>
                <a:ext uri="{FF2B5EF4-FFF2-40B4-BE49-F238E27FC236}">
                  <a16:creationId xmlns:a16="http://schemas.microsoft.com/office/drawing/2014/main" id="{17098E4F-DFC6-FC75-EBE7-6464443A0F8D}"/>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A6A22076-AA83-80E2-DB69-B41F70583359}"/>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46" name="文本框 145">
            <a:extLst>
              <a:ext uri="{FF2B5EF4-FFF2-40B4-BE49-F238E27FC236}">
                <a16:creationId xmlns:a16="http://schemas.microsoft.com/office/drawing/2014/main" id="{59186F73-C5D1-1B74-CE5C-89BC94C31C7A}"/>
              </a:ext>
            </a:extLst>
          </p:cNvPr>
          <p:cNvSpPr txBox="1"/>
          <p:nvPr/>
        </p:nvSpPr>
        <p:spPr>
          <a:xfrm>
            <a:off x="4055232" y="3074529"/>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47" name="文本框 146">
            <a:extLst>
              <a:ext uri="{FF2B5EF4-FFF2-40B4-BE49-F238E27FC236}">
                <a16:creationId xmlns:a16="http://schemas.microsoft.com/office/drawing/2014/main" id="{51B951D1-1B22-A04A-3747-152231CF7C6E}"/>
              </a:ext>
            </a:extLst>
          </p:cNvPr>
          <p:cNvSpPr txBox="1"/>
          <p:nvPr/>
        </p:nvSpPr>
        <p:spPr>
          <a:xfrm>
            <a:off x="3798216" y="2739356"/>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grpSp>
        <p:nvGrpSpPr>
          <p:cNvPr id="148" name="组合 147">
            <a:extLst>
              <a:ext uri="{FF2B5EF4-FFF2-40B4-BE49-F238E27FC236}">
                <a16:creationId xmlns:a16="http://schemas.microsoft.com/office/drawing/2014/main" id="{271A59E3-B60D-5F5E-E0D6-463FCB32860A}"/>
              </a:ext>
            </a:extLst>
          </p:cNvPr>
          <p:cNvGrpSpPr/>
          <p:nvPr/>
        </p:nvGrpSpPr>
        <p:grpSpPr>
          <a:xfrm rot="5400000">
            <a:off x="3937736" y="4064260"/>
            <a:ext cx="288000" cy="289450"/>
            <a:chOff x="3931920" y="3828639"/>
            <a:chExt cx="288000" cy="289450"/>
          </a:xfrm>
        </p:grpSpPr>
        <p:cxnSp>
          <p:nvCxnSpPr>
            <p:cNvPr id="149" name="直接箭头连接符 148">
              <a:extLst>
                <a:ext uri="{FF2B5EF4-FFF2-40B4-BE49-F238E27FC236}">
                  <a16:creationId xmlns:a16="http://schemas.microsoft.com/office/drawing/2014/main" id="{4FBC9371-D148-9F28-6CCA-969907A7FF3B}"/>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A76A7063-A3F0-001B-AA16-AC445CE6B48C}"/>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51" name="文本框 150">
            <a:extLst>
              <a:ext uri="{FF2B5EF4-FFF2-40B4-BE49-F238E27FC236}">
                <a16:creationId xmlns:a16="http://schemas.microsoft.com/office/drawing/2014/main" id="{90E67A32-AFD0-8885-FBB7-27DF07632CE2}"/>
              </a:ext>
            </a:extLst>
          </p:cNvPr>
          <p:cNvSpPr txBox="1"/>
          <p:nvPr/>
        </p:nvSpPr>
        <p:spPr>
          <a:xfrm>
            <a:off x="4240381" y="3952300"/>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52" name="文本框 151">
            <a:extLst>
              <a:ext uri="{FF2B5EF4-FFF2-40B4-BE49-F238E27FC236}">
                <a16:creationId xmlns:a16="http://schemas.microsoft.com/office/drawing/2014/main" id="{8622D94B-9768-D1E7-0F55-AD447B29BFFC}"/>
              </a:ext>
            </a:extLst>
          </p:cNvPr>
          <p:cNvSpPr txBox="1"/>
          <p:nvPr/>
        </p:nvSpPr>
        <p:spPr>
          <a:xfrm>
            <a:off x="3812435" y="4075986"/>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sp>
        <p:nvSpPr>
          <p:cNvPr id="158" name="文本框 157">
            <a:extLst>
              <a:ext uri="{FF2B5EF4-FFF2-40B4-BE49-F238E27FC236}">
                <a16:creationId xmlns:a16="http://schemas.microsoft.com/office/drawing/2014/main" id="{3520E03A-6F29-386E-5E15-ADC7B812D06C}"/>
              </a:ext>
            </a:extLst>
          </p:cNvPr>
          <p:cNvSpPr txBox="1"/>
          <p:nvPr/>
        </p:nvSpPr>
        <p:spPr>
          <a:xfrm>
            <a:off x="1221301" y="1932471"/>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59" name="文本框 158">
            <a:extLst>
              <a:ext uri="{FF2B5EF4-FFF2-40B4-BE49-F238E27FC236}">
                <a16:creationId xmlns:a16="http://schemas.microsoft.com/office/drawing/2014/main" id="{A28C6465-D55B-9EDE-9B12-05CB13CA5F4B}"/>
              </a:ext>
            </a:extLst>
          </p:cNvPr>
          <p:cNvSpPr txBox="1"/>
          <p:nvPr/>
        </p:nvSpPr>
        <p:spPr>
          <a:xfrm>
            <a:off x="1505951" y="1656472"/>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grpSp>
        <p:nvGrpSpPr>
          <p:cNvPr id="160" name="组合 159">
            <a:extLst>
              <a:ext uri="{FF2B5EF4-FFF2-40B4-BE49-F238E27FC236}">
                <a16:creationId xmlns:a16="http://schemas.microsoft.com/office/drawing/2014/main" id="{A5524207-47BD-7891-0456-9E670A194772}"/>
              </a:ext>
            </a:extLst>
          </p:cNvPr>
          <p:cNvGrpSpPr/>
          <p:nvPr/>
        </p:nvGrpSpPr>
        <p:grpSpPr>
          <a:xfrm rot="16200000">
            <a:off x="1221774" y="1774090"/>
            <a:ext cx="288000" cy="289450"/>
            <a:chOff x="3931920" y="3828639"/>
            <a:chExt cx="288000" cy="289450"/>
          </a:xfrm>
        </p:grpSpPr>
        <p:cxnSp>
          <p:nvCxnSpPr>
            <p:cNvPr id="161" name="直接箭头连接符 160">
              <a:extLst>
                <a:ext uri="{FF2B5EF4-FFF2-40B4-BE49-F238E27FC236}">
                  <a16:creationId xmlns:a16="http://schemas.microsoft.com/office/drawing/2014/main" id="{6D880B7D-4077-A65E-97FF-BA5B5EBC189F}"/>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807F18F7-4BEF-F645-1E79-443AB71312D8}"/>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3" name="组合 162">
            <a:extLst>
              <a:ext uri="{FF2B5EF4-FFF2-40B4-BE49-F238E27FC236}">
                <a16:creationId xmlns:a16="http://schemas.microsoft.com/office/drawing/2014/main" id="{1991AA3A-3057-C76C-C20F-5A1A298C581B}"/>
              </a:ext>
            </a:extLst>
          </p:cNvPr>
          <p:cNvGrpSpPr/>
          <p:nvPr/>
        </p:nvGrpSpPr>
        <p:grpSpPr>
          <a:xfrm rot="5400000">
            <a:off x="1218055" y="4054527"/>
            <a:ext cx="288000" cy="289450"/>
            <a:chOff x="3931920" y="3828639"/>
            <a:chExt cx="288000" cy="289450"/>
          </a:xfrm>
        </p:grpSpPr>
        <p:cxnSp>
          <p:nvCxnSpPr>
            <p:cNvPr id="164" name="直接箭头连接符 163">
              <a:extLst>
                <a:ext uri="{FF2B5EF4-FFF2-40B4-BE49-F238E27FC236}">
                  <a16:creationId xmlns:a16="http://schemas.microsoft.com/office/drawing/2014/main" id="{D3835FD8-1E1C-37D2-C41C-40F1E695CA74}"/>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ABC16A81-EF8E-724F-41A4-7F54A73DC648}"/>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66" name="文本框 165">
            <a:extLst>
              <a:ext uri="{FF2B5EF4-FFF2-40B4-BE49-F238E27FC236}">
                <a16:creationId xmlns:a16="http://schemas.microsoft.com/office/drawing/2014/main" id="{8F0B4B42-A870-31E9-B4DF-54B215B0CB9E}"/>
              </a:ext>
            </a:extLst>
          </p:cNvPr>
          <p:cNvSpPr txBox="1"/>
          <p:nvPr/>
        </p:nvSpPr>
        <p:spPr>
          <a:xfrm>
            <a:off x="1520700" y="3942567"/>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D2894900-34CD-6990-D154-C4FEA8D0602E}"/>
              </a:ext>
            </a:extLst>
          </p:cNvPr>
          <p:cNvSpPr txBox="1"/>
          <p:nvPr/>
        </p:nvSpPr>
        <p:spPr>
          <a:xfrm>
            <a:off x="1092754" y="4066253"/>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grpSp>
        <p:nvGrpSpPr>
          <p:cNvPr id="173" name="组合 172">
            <a:extLst>
              <a:ext uri="{FF2B5EF4-FFF2-40B4-BE49-F238E27FC236}">
                <a16:creationId xmlns:a16="http://schemas.microsoft.com/office/drawing/2014/main" id="{68EBCCD1-B8E3-C423-35E8-AC7E660405E6}"/>
              </a:ext>
            </a:extLst>
          </p:cNvPr>
          <p:cNvGrpSpPr/>
          <p:nvPr/>
        </p:nvGrpSpPr>
        <p:grpSpPr>
          <a:xfrm>
            <a:off x="1269614" y="2927228"/>
            <a:ext cx="288000" cy="289450"/>
            <a:chOff x="3931920" y="3828639"/>
            <a:chExt cx="288000" cy="289450"/>
          </a:xfrm>
        </p:grpSpPr>
        <p:cxnSp>
          <p:nvCxnSpPr>
            <p:cNvPr id="174" name="直接箭头连接符 173">
              <a:extLst>
                <a:ext uri="{FF2B5EF4-FFF2-40B4-BE49-F238E27FC236}">
                  <a16:creationId xmlns:a16="http://schemas.microsoft.com/office/drawing/2014/main" id="{F80DFB84-B084-4D92-164D-6817A303AC6F}"/>
                </a:ext>
              </a:extLst>
            </p:cNvPr>
            <p:cNvCxnSpPr>
              <a:cxnSpLocks/>
            </p:cNvCxnSpPr>
            <p:nvPr/>
          </p:nvCxnSpPr>
          <p:spPr>
            <a:xfrm>
              <a:off x="4210187" y="3828639"/>
              <a:ext cx="0" cy="28945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D92C5E50-8B62-9F9F-7634-43ACBB4F3220}"/>
                </a:ext>
              </a:extLst>
            </p:cNvPr>
            <p:cNvCxnSpPr>
              <a:cxnSpLocks/>
            </p:cNvCxnSpPr>
            <p:nvPr/>
          </p:nvCxnSpPr>
          <p:spPr>
            <a:xfrm flipH="1">
              <a:off x="3931920" y="3837986"/>
              <a:ext cx="2880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76" name="文本框 175">
            <a:extLst>
              <a:ext uri="{FF2B5EF4-FFF2-40B4-BE49-F238E27FC236}">
                <a16:creationId xmlns:a16="http://schemas.microsoft.com/office/drawing/2014/main" id="{B2E782FE-7A32-B4FF-E641-B5B942B69A41}"/>
              </a:ext>
            </a:extLst>
          </p:cNvPr>
          <p:cNvSpPr txBox="1"/>
          <p:nvPr/>
        </p:nvSpPr>
        <p:spPr>
          <a:xfrm>
            <a:off x="999232" y="2772981"/>
            <a:ext cx="261610" cy="276999"/>
          </a:xfrm>
          <a:prstGeom prst="rect">
            <a:avLst/>
          </a:prstGeom>
          <a:noFill/>
        </p:spPr>
        <p:txBody>
          <a:bodyPr wrap="none" rtlCol="0">
            <a:spAutoFit/>
          </a:bodyPr>
          <a:lstStyle/>
          <a:p>
            <a:r>
              <a:rPr lang="en-US" altLang="zh-CN" sz="1200" b="1" dirty="0">
                <a:solidFill>
                  <a:srgbClr val="C00000"/>
                </a:solidFill>
                <a:latin typeface="Times New Roman" panose="02020603050405020304" pitchFamily="18" charset="0"/>
                <a:cs typeface="Times New Roman" panose="02020603050405020304" pitchFamily="18" charset="0"/>
              </a:rPr>
              <a:t>3</a:t>
            </a:r>
            <a:endParaRPr lang="zh-CN" altLang="en-US" sz="1200" b="1" dirty="0">
              <a:solidFill>
                <a:srgbClr val="C00000"/>
              </a:solidFill>
              <a:latin typeface="Times New Roman" panose="02020603050405020304" pitchFamily="18" charset="0"/>
              <a:cs typeface="Times New Roman" panose="02020603050405020304" pitchFamily="18" charset="0"/>
            </a:endParaRPr>
          </a:p>
        </p:txBody>
      </p:sp>
      <p:sp>
        <p:nvSpPr>
          <p:cNvPr id="177" name="文本框 176">
            <a:extLst>
              <a:ext uri="{FF2B5EF4-FFF2-40B4-BE49-F238E27FC236}">
                <a16:creationId xmlns:a16="http://schemas.microsoft.com/office/drawing/2014/main" id="{52053915-B276-FC02-E633-26A2A877879D}"/>
              </a:ext>
            </a:extLst>
          </p:cNvPr>
          <p:cNvSpPr txBox="1"/>
          <p:nvPr/>
        </p:nvSpPr>
        <p:spPr>
          <a:xfrm>
            <a:off x="1411802" y="3213028"/>
            <a:ext cx="261610" cy="276999"/>
          </a:xfrm>
          <a:prstGeom prst="rect">
            <a:avLst/>
          </a:prstGeom>
          <a:noFill/>
        </p:spPr>
        <p:txBody>
          <a:bodyPr wrap="none" rtlCol="0">
            <a:spAutoFit/>
          </a:bodyPr>
          <a:lstStyle/>
          <a:p>
            <a:r>
              <a:rPr lang="en-US" altLang="zh-CN" sz="1200" b="1" dirty="0">
                <a:solidFill>
                  <a:srgbClr val="00B050"/>
                </a:solidFill>
                <a:latin typeface="Times New Roman" panose="02020603050405020304" pitchFamily="18" charset="0"/>
                <a:cs typeface="Times New Roman" panose="02020603050405020304" pitchFamily="18" charset="0"/>
              </a:rPr>
              <a:t>2</a:t>
            </a:r>
            <a:endParaRPr lang="zh-CN" altLang="en-US" sz="12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021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64B1C98-8BFE-3E83-3E73-2E2004E3B34D}"/>
              </a:ext>
            </a:extLst>
          </p:cNvPr>
          <p:cNvPicPr>
            <a:picLocks noChangeAspect="1"/>
          </p:cNvPicPr>
          <p:nvPr/>
        </p:nvPicPr>
        <p:blipFill>
          <a:blip r:embed="rId2"/>
          <a:stretch>
            <a:fillRect/>
          </a:stretch>
        </p:blipFill>
        <p:spPr>
          <a:xfrm>
            <a:off x="652272" y="824241"/>
            <a:ext cx="9503664" cy="5122283"/>
          </a:xfrm>
          <a:prstGeom prst="rect">
            <a:avLst/>
          </a:prstGeom>
        </p:spPr>
      </p:pic>
      <p:sp>
        <p:nvSpPr>
          <p:cNvPr id="6" name="文本框 5">
            <a:extLst>
              <a:ext uri="{FF2B5EF4-FFF2-40B4-BE49-F238E27FC236}">
                <a16:creationId xmlns:a16="http://schemas.microsoft.com/office/drawing/2014/main" id="{4585491E-782F-0D47-00E5-7BC21ACA8B9C}"/>
              </a:ext>
            </a:extLst>
          </p:cNvPr>
          <p:cNvSpPr txBox="1"/>
          <p:nvPr/>
        </p:nvSpPr>
        <p:spPr>
          <a:xfrm>
            <a:off x="7920414" y="5423304"/>
            <a:ext cx="407862" cy="523220"/>
          </a:xfrm>
          <a:prstGeom prst="rect">
            <a:avLst/>
          </a:prstGeom>
          <a:solidFill>
            <a:schemeClr val="bg1"/>
          </a:solid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z</a:t>
            </a:r>
            <a:endParaRPr lang="zh-CN" alt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A1D08A-BB1D-BEC7-7BD8-0E504B58F5E7}"/>
                  </a:ext>
                </a:extLst>
              </p:cNvPr>
              <p:cNvSpPr txBox="1"/>
              <p:nvPr/>
            </p:nvSpPr>
            <p:spPr>
              <a:xfrm>
                <a:off x="9487172" y="2544871"/>
                <a:ext cx="577806"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𝑢</m:t>
                          </m:r>
                        </m:e>
                        <m:sub>
                          <m:r>
                            <a:rPr lang="en-US" altLang="zh-CN" sz="2800" b="0" i="1" smtClean="0">
                              <a:latin typeface="Cambria Math" panose="02040503050406030204" pitchFamily="18" charset="0"/>
                              <a:cs typeface="Times New Roman" panose="02020603050405020304" pitchFamily="18" charset="0"/>
                            </a:rPr>
                            <m:t>2</m:t>
                          </m:r>
                        </m:sub>
                      </m:sSub>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E9A1D08A-BB1D-BEC7-7BD8-0E504B58F5E7}"/>
                  </a:ext>
                </a:extLst>
              </p:cNvPr>
              <p:cNvSpPr txBox="1">
                <a:spLocks noRot="1" noChangeAspect="1" noMove="1" noResize="1" noEditPoints="1" noAdjustHandles="1" noChangeArrowheads="1" noChangeShapeType="1" noTextEdit="1"/>
              </p:cNvSpPr>
              <p:nvPr/>
            </p:nvSpPr>
            <p:spPr>
              <a:xfrm>
                <a:off x="9487172" y="2544871"/>
                <a:ext cx="577806"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5E44956-8676-C009-33AC-11342981DB45}"/>
                  </a:ext>
                </a:extLst>
              </p:cNvPr>
              <p:cNvSpPr txBox="1"/>
              <p:nvPr/>
            </p:nvSpPr>
            <p:spPr>
              <a:xfrm>
                <a:off x="8823848" y="4716845"/>
                <a:ext cx="577806"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𝑢</m:t>
                          </m:r>
                        </m:e>
                        <m:sub>
                          <m:r>
                            <a:rPr lang="en-US" altLang="zh-CN" sz="2800" b="0" i="1" smtClean="0">
                              <a:latin typeface="Cambria Math" panose="02040503050406030204" pitchFamily="18" charset="0"/>
                              <a:cs typeface="Times New Roman" panose="02020603050405020304" pitchFamily="18" charset="0"/>
                            </a:rPr>
                            <m:t>2</m:t>
                          </m:r>
                        </m:sub>
                      </m:sSub>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B5E44956-8676-C009-33AC-11342981DB45}"/>
                  </a:ext>
                </a:extLst>
              </p:cNvPr>
              <p:cNvSpPr txBox="1">
                <a:spLocks noRot="1" noChangeAspect="1" noMove="1" noResize="1" noEditPoints="1" noAdjustHandles="1" noChangeArrowheads="1" noChangeShapeType="1" noTextEdit="1"/>
              </p:cNvSpPr>
              <p:nvPr/>
            </p:nvSpPr>
            <p:spPr>
              <a:xfrm>
                <a:off x="8823848" y="4716845"/>
                <a:ext cx="577806" cy="523220"/>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8374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圆角 37">
            <a:extLst>
              <a:ext uri="{FF2B5EF4-FFF2-40B4-BE49-F238E27FC236}">
                <a16:creationId xmlns:a16="http://schemas.microsoft.com/office/drawing/2014/main" id="{DC0FC637-3042-BEB1-38FD-93E453BC1A09}"/>
              </a:ext>
            </a:extLst>
          </p:cNvPr>
          <p:cNvSpPr/>
          <p:nvPr/>
        </p:nvSpPr>
        <p:spPr>
          <a:xfrm>
            <a:off x="2670048" y="2651760"/>
            <a:ext cx="4059936" cy="2012235"/>
          </a:xfrm>
          <a:prstGeom prst="roundRect">
            <a:avLst>
              <a:gd name="adj" fmla="val 7060"/>
            </a:avLst>
          </a:prstGeom>
          <a:solidFill>
            <a:schemeClr val="bg2"/>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8C661302-1767-C7B6-3976-8480725783C2}"/>
              </a:ext>
            </a:extLst>
          </p:cNvPr>
          <p:cNvSpPr/>
          <p:nvPr/>
        </p:nvSpPr>
        <p:spPr>
          <a:xfrm>
            <a:off x="2750619" y="1707172"/>
            <a:ext cx="3914159" cy="3914159"/>
          </a:xfrm>
          <a:prstGeom prst="ellipse">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cxnSp>
        <p:nvCxnSpPr>
          <p:cNvPr id="6" name="直接连接符 5">
            <a:extLst>
              <a:ext uri="{FF2B5EF4-FFF2-40B4-BE49-F238E27FC236}">
                <a16:creationId xmlns:a16="http://schemas.microsoft.com/office/drawing/2014/main" id="{2CE60EF9-B579-8404-8CF3-83CC80633EA7}"/>
              </a:ext>
            </a:extLst>
          </p:cNvPr>
          <p:cNvCxnSpPr>
            <a:cxnSpLocks/>
            <a:stCxn id="4" idx="2"/>
          </p:cNvCxnSpPr>
          <p:nvPr/>
        </p:nvCxnSpPr>
        <p:spPr>
          <a:xfrm flipV="1">
            <a:off x="2750619" y="3664251"/>
            <a:ext cx="4575662" cy="1"/>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42389790-C982-BE7B-2CAC-820B09C1CF3F}"/>
              </a:ext>
            </a:extLst>
          </p:cNvPr>
          <p:cNvCxnSpPr>
            <a:cxnSpLocks/>
            <a:stCxn id="4" idx="4"/>
          </p:cNvCxnSpPr>
          <p:nvPr/>
        </p:nvCxnSpPr>
        <p:spPr>
          <a:xfrm flipH="1" flipV="1">
            <a:off x="4707698" y="1361440"/>
            <a:ext cx="1" cy="4259891"/>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1707D84-4D6C-A112-9F54-8020424756E8}"/>
              </a:ext>
            </a:extLst>
          </p:cNvPr>
          <p:cNvCxnSpPr>
            <a:cxnSpLocks/>
          </p:cNvCxnSpPr>
          <p:nvPr/>
        </p:nvCxnSpPr>
        <p:spPr>
          <a:xfrm flipV="1">
            <a:off x="4707698" y="2795932"/>
            <a:ext cx="1746467" cy="868319"/>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E70FDAA-6C03-3CE5-F5A7-68E73A8E9C95}"/>
              </a:ext>
            </a:extLst>
          </p:cNvPr>
          <p:cNvCxnSpPr>
            <a:cxnSpLocks/>
          </p:cNvCxnSpPr>
          <p:nvPr/>
        </p:nvCxnSpPr>
        <p:spPr>
          <a:xfrm flipV="1">
            <a:off x="6598010" y="2774010"/>
            <a:ext cx="0" cy="400520"/>
          </a:xfrm>
          <a:prstGeom prst="line">
            <a:avLst/>
          </a:prstGeom>
          <a:ln w="19050">
            <a:solidFill>
              <a:srgbClr val="C0000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AA754F1-34E6-9C34-5153-6FEB3CDEB65B}"/>
              </a:ext>
            </a:extLst>
          </p:cNvPr>
          <p:cNvCxnSpPr>
            <a:cxnSpLocks/>
          </p:cNvCxnSpPr>
          <p:nvPr/>
        </p:nvCxnSpPr>
        <p:spPr>
          <a:xfrm>
            <a:off x="6458608" y="2787693"/>
            <a:ext cx="124252" cy="0"/>
          </a:xfrm>
          <a:prstGeom prst="line">
            <a:avLst/>
          </a:prstGeom>
          <a:ln w="19050">
            <a:solidFill>
              <a:srgbClr val="C00000"/>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1176171D-0C8B-CE0F-91BF-33499FE973EA}"/>
              </a:ext>
            </a:extLst>
          </p:cNvPr>
          <p:cNvCxnSpPr>
            <a:cxnSpLocks/>
          </p:cNvCxnSpPr>
          <p:nvPr/>
        </p:nvCxnSpPr>
        <p:spPr>
          <a:xfrm>
            <a:off x="6445999" y="2787693"/>
            <a:ext cx="149471" cy="396998"/>
          </a:xfrm>
          <a:prstGeom prst="line">
            <a:avLst/>
          </a:prstGeom>
          <a:ln w="190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C3D55B1-54B3-3C4C-E19D-EC38F1A14665}"/>
                  </a:ext>
                </a:extLst>
              </p:cNvPr>
              <p:cNvSpPr txBox="1"/>
              <p:nvPr/>
            </p:nvSpPr>
            <p:spPr>
              <a:xfrm>
                <a:off x="6454165" y="3188212"/>
                <a:ext cx="7903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zh-CN" altLang="en-US" dirty="0"/>
              </a:p>
            </p:txBody>
          </p:sp>
        </mc:Choice>
        <mc:Fallback xmlns="">
          <p:sp>
            <p:nvSpPr>
              <p:cNvPr id="27" name="文本框 26">
                <a:extLst>
                  <a:ext uri="{FF2B5EF4-FFF2-40B4-BE49-F238E27FC236}">
                    <a16:creationId xmlns:a16="http://schemas.microsoft.com/office/drawing/2014/main" id="{1C3D55B1-54B3-3C4C-E19D-EC38F1A14665}"/>
                  </a:ext>
                </a:extLst>
              </p:cNvPr>
              <p:cNvSpPr txBox="1">
                <a:spLocks noRot="1" noChangeAspect="1" noMove="1" noResize="1" noEditPoints="1" noAdjustHandles="1" noChangeArrowheads="1" noChangeShapeType="1" noTextEdit="1"/>
              </p:cNvSpPr>
              <p:nvPr/>
            </p:nvSpPr>
            <p:spPr>
              <a:xfrm>
                <a:off x="6454165" y="3188212"/>
                <a:ext cx="790345" cy="369332"/>
              </a:xfrm>
              <a:prstGeom prst="rect">
                <a:avLst/>
              </a:prstGeom>
              <a:blipFill>
                <a:blip r:embed="rId2"/>
                <a:stretch>
                  <a:fillRect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4904347-3AEB-AFE6-2A12-17A27F783E58}"/>
                  </a:ext>
                </a:extLst>
              </p:cNvPr>
              <p:cNvSpPr txBox="1"/>
              <p:nvPr/>
            </p:nvSpPr>
            <p:spPr>
              <a:xfrm>
                <a:off x="5248037" y="2905043"/>
                <a:ext cx="4092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𝜙</m:t>
                      </m:r>
                    </m:oMath>
                  </m:oMathPara>
                </a14:m>
                <a:endParaRPr lang="zh-CN" altLang="en-US" dirty="0">
                  <a:solidFill>
                    <a:srgbClr val="C00000"/>
                  </a:solidFill>
                </a:endParaRPr>
              </a:p>
            </p:txBody>
          </p:sp>
        </mc:Choice>
        <mc:Fallback xmlns="">
          <p:sp>
            <p:nvSpPr>
              <p:cNvPr id="29" name="文本框 28">
                <a:extLst>
                  <a:ext uri="{FF2B5EF4-FFF2-40B4-BE49-F238E27FC236}">
                    <a16:creationId xmlns:a16="http://schemas.microsoft.com/office/drawing/2014/main" id="{54904347-3AEB-AFE6-2A12-17A27F783E58}"/>
                  </a:ext>
                </a:extLst>
              </p:cNvPr>
              <p:cNvSpPr txBox="1">
                <a:spLocks noRot="1" noChangeAspect="1" noMove="1" noResize="1" noEditPoints="1" noAdjustHandles="1" noChangeArrowheads="1" noChangeShapeType="1" noTextEdit="1"/>
              </p:cNvSpPr>
              <p:nvPr/>
            </p:nvSpPr>
            <p:spPr>
              <a:xfrm>
                <a:off x="5248037" y="2905043"/>
                <a:ext cx="409215" cy="369332"/>
              </a:xfrm>
              <a:prstGeom prst="rect">
                <a:avLst/>
              </a:prstGeom>
              <a:blipFill>
                <a:blip r:embed="rId3"/>
                <a:stretch>
                  <a:fillRect b="-13333"/>
                </a:stretch>
              </a:blipFill>
            </p:spPr>
            <p:txBody>
              <a:bodyPr/>
              <a:lstStyle/>
              <a:p>
                <a:r>
                  <a:rPr lang="zh-CN" altLang="en-US">
                    <a:noFill/>
                  </a:rPr>
                  <a:t> </a:t>
                </a:r>
              </a:p>
            </p:txBody>
          </p:sp>
        </mc:Fallback>
      </mc:AlternateContent>
      <p:sp>
        <p:nvSpPr>
          <p:cNvPr id="30" name="弧形 29">
            <a:extLst>
              <a:ext uri="{FF2B5EF4-FFF2-40B4-BE49-F238E27FC236}">
                <a16:creationId xmlns:a16="http://schemas.microsoft.com/office/drawing/2014/main" id="{4C5A3778-B33A-3290-D0ED-9086E3D79044}"/>
              </a:ext>
            </a:extLst>
          </p:cNvPr>
          <p:cNvSpPr/>
          <p:nvPr/>
        </p:nvSpPr>
        <p:spPr>
          <a:xfrm>
            <a:off x="5453911" y="3272773"/>
            <a:ext cx="154885" cy="275891"/>
          </a:xfrm>
          <a:prstGeom prst="arc">
            <a:avLst>
              <a:gd name="adj1" fmla="val 16152078"/>
              <a:gd name="adj2" fmla="val 20972535"/>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52F36B8-B2C3-C8EC-D9A5-2D6692A24EDF}"/>
                  </a:ext>
                </a:extLst>
              </p:cNvPr>
              <p:cNvSpPr txBox="1"/>
              <p:nvPr/>
            </p:nvSpPr>
            <p:spPr>
              <a:xfrm>
                <a:off x="6638736" y="2763858"/>
                <a:ext cx="9081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𝑢</m:t>
                          </m:r>
                        </m:e>
                        <m:sub>
                          <m:r>
                            <a:rPr lang="en-US" altLang="zh-CN" b="0" i="1" smtClean="0">
                              <a:solidFill>
                                <a:srgbClr val="C00000"/>
                              </a:solidFill>
                              <a:latin typeface="Cambria Math" panose="02040503050406030204" pitchFamily="18" charset="0"/>
                            </a:rPr>
                            <m:t>2</m:t>
                          </m:r>
                        </m:sub>
                      </m:sSub>
                      <m:r>
                        <a:rPr lang="en-US" altLang="zh-CN" b="0" i="1" smtClean="0">
                          <a:solidFill>
                            <a:srgbClr val="C00000"/>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𝑥</m:t>
                      </m:r>
                    </m:oMath>
                  </m:oMathPara>
                </a14:m>
                <a:endParaRPr lang="zh-CN" altLang="en-US" dirty="0">
                  <a:solidFill>
                    <a:srgbClr val="C00000"/>
                  </a:solidFill>
                </a:endParaRPr>
              </a:p>
            </p:txBody>
          </p:sp>
        </mc:Choice>
        <mc:Fallback xmlns="">
          <p:sp>
            <p:nvSpPr>
              <p:cNvPr id="31" name="文本框 30">
                <a:extLst>
                  <a:ext uri="{FF2B5EF4-FFF2-40B4-BE49-F238E27FC236}">
                    <a16:creationId xmlns:a16="http://schemas.microsoft.com/office/drawing/2014/main" id="{D52F36B8-B2C3-C8EC-D9A5-2D6692A24EDF}"/>
                  </a:ext>
                </a:extLst>
              </p:cNvPr>
              <p:cNvSpPr txBox="1">
                <a:spLocks noRot="1" noChangeAspect="1" noMove="1" noResize="1" noEditPoints="1" noAdjustHandles="1" noChangeArrowheads="1" noChangeShapeType="1" noTextEdit="1"/>
              </p:cNvSpPr>
              <p:nvPr/>
            </p:nvSpPr>
            <p:spPr>
              <a:xfrm>
                <a:off x="6638736" y="2763858"/>
                <a:ext cx="908134"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E3D864-E15F-EE46-98A4-60A4C548A5B1}"/>
                  </a:ext>
                </a:extLst>
              </p:cNvPr>
              <p:cNvSpPr txBox="1"/>
              <p:nvPr/>
            </p:nvSpPr>
            <p:spPr>
              <a:xfrm>
                <a:off x="6384983" y="2313662"/>
                <a:ext cx="90621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𝑢</m:t>
                          </m:r>
                        </m:e>
                        <m:sub>
                          <m:r>
                            <a:rPr lang="en-US" altLang="zh-CN" b="0" i="1" smtClean="0">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𝑦</m:t>
                      </m:r>
                    </m:oMath>
                  </m:oMathPara>
                </a14:m>
                <a:endParaRPr lang="zh-CN" altLang="en-US" dirty="0">
                  <a:solidFill>
                    <a:srgbClr val="C00000"/>
                  </a:solidFill>
                </a:endParaRPr>
              </a:p>
            </p:txBody>
          </p:sp>
        </mc:Choice>
        <mc:Fallback xmlns="">
          <p:sp>
            <p:nvSpPr>
              <p:cNvPr id="32" name="文本框 31">
                <a:extLst>
                  <a:ext uri="{FF2B5EF4-FFF2-40B4-BE49-F238E27FC236}">
                    <a16:creationId xmlns:a16="http://schemas.microsoft.com/office/drawing/2014/main" id="{0FE3D864-E15F-EE46-98A4-60A4C548A5B1}"/>
                  </a:ext>
                </a:extLst>
              </p:cNvPr>
              <p:cNvSpPr txBox="1">
                <a:spLocks noRot="1" noChangeAspect="1" noMove="1" noResize="1" noEditPoints="1" noAdjustHandles="1" noChangeArrowheads="1" noChangeShapeType="1" noTextEdit="1"/>
              </p:cNvSpPr>
              <p:nvPr/>
            </p:nvSpPr>
            <p:spPr>
              <a:xfrm>
                <a:off x="6384983" y="2313662"/>
                <a:ext cx="906210" cy="369332"/>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025148C2-34A7-65BF-44A3-F538C2A3558E}"/>
                  </a:ext>
                </a:extLst>
              </p:cNvPr>
              <p:cNvSpPr txBox="1"/>
              <p:nvPr/>
            </p:nvSpPr>
            <p:spPr>
              <a:xfrm>
                <a:off x="7291193" y="3589774"/>
                <a:ext cx="3454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36" name="文本框 35">
                <a:extLst>
                  <a:ext uri="{FF2B5EF4-FFF2-40B4-BE49-F238E27FC236}">
                    <a16:creationId xmlns:a16="http://schemas.microsoft.com/office/drawing/2014/main" id="{025148C2-34A7-65BF-44A3-F538C2A3558E}"/>
                  </a:ext>
                </a:extLst>
              </p:cNvPr>
              <p:cNvSpPr txBox="1">
                <a:spLocks noRot="1" noChangeAspect="1" noMove="1" noResize="1" noEditPoints="1" noAdjustHandles="1" noChangeArrowheads="1" noChangeShapeType="1" noTextEdit="1"/>
              </p:cNvSpPr>
              <p:nvPr/>
            </p:nvSpPr>
            <p:spPr>
              <a:xfrm>
                <a:off x="7291193" y="3589774"/>
                <a:ext cx="345437"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335A27E-127B-BF6B-DA81-75DCCAA9956F}"/>
                  </a:ext>
                </a:extLst>
              </p:cNvPr>
              <p:cNvSpPr txBox="1"/>
              <p:nvPr/>
            </p:nvSpPr>
            <p:spPr>
              <a:xfrm>
                <a:off x="4777011" y="1163335"/>
                <a:ext cx="3454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37" name="文本框 36">
                <a:extLst>
                  <a:ext uri="{FF2B5EF4-FFF2-40B4-BE49-F238E27FC236}">
                    <a16:creationId xmlns:a16="http://schemas.microsoft.com/office/drawing/2014/main" id="{5335A27E-127B-BF6B-DA81-75DCCAA9956F}"/>
                  </a:ext>
                </a:extLst>
              </p:cNvPr>
              <p:cNvSpPr txBox="1">
                <a:spLocks noRot="1" noChangeAspect="1" noMove="1" noResize="1" noEditPoints="1" noAdjustHandles="1" noChangeArrowheads="1" noChangeShapeType="1" noTextEdit="1"/>
              </p:cNvSpPr>
              <p:nvPr/>
            </p:nvSpPr>
            <p:spPr>
              <a:xfrm>
                <a:off x="4777011" y="1163335"/>
                <a:ext cx="345437" cy="369332"/>
              </a:xfrm>
              <a:prstGeom prst="rect">
                <a:avLst/>
              </a:prstGeom>
              <a:blipFill>
                <a:blip r:embed="rId7"/>
                <a:stretch>
                  <a:fillRect b="-6667"/>
                </a:stretch>
              </a:blipFill>
            </p:spPr>
            <p:txBody>
              <a:bodyPr/>
              <a:lstStyle/>
              <a:p>
                <a:r>
                  <a:rPr lang="zh-CN" altLang="en-US">
                    <a:noFill/>
                  </a:rPr>
                  <a:t> </a:t>
                </a:r>
              </a:p>
            </p:txBody>
          </p:sp>
        </mc:Fallback>
      </mc:AlternateContent>
      <p:cxnSp>
        <p:nvCxnSpPr>
          <p:cNvPr id="39" name="直接连接符 38">
            <a:extLst>
              <a:ext uri="{FF2B5EF4-FFF2-40B4-BE49-F238E27FC236}">
                <a16:creationId xmlns:a16="http://schemas.microsoft.com/office/drawing/2014/main" id="{6D0D3267-A855-E78F-F049-33B5A1192083}"/>
              </a:ext>
            </a:extLst>
          </p:cNvPr>
          <p:cNvCxnSpPr>
            <a:cxnSpLocks/>
          </p:cNvCxnSpPr>
          <p:nvPr/>
        </p:nvCxnSpPr>
        <p:spPr>
          <a:xfrm flipV="1">
            <a:off x="4707697" y="3179332"/>
            <a:ext cx="1880880" cy="479244"/>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267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TotalTime>
  <Words>100</Words>
  <Application>Microsoft Office PowerPoint</Application>
  <PresentationFormat>宽屏</PresentationFormat>
  <Paragraphs>46</Paragraphs>
  <Slides>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vt:i4>
      </vt:variant>
    </vt:vector>
  </HeadingPairs>
  <TitlesOfParts>
    <vt:vector size="9"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Runze</dc:creator>
  <cp:lastModifiedBy>Li, Runze</cp:lastModifiedBy>
  <cp:revision>80</cp:revision>
  <dcterms:created xsi:type="dcterms:W3CDTF">2023-10-18T17:06:20Z</dcterms:created>
  <dcterms:modified xsi:type="dcterms:W3CDTF">2025-09-08T21:54:44Z</dcterms:modified>
</cp:coreProperties>
</file>