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8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CF93-5A08-45C2-BFC4-41ADE79B412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CD8F-D179-41E8-B562-3C4062865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ES6</a:t>
            </a:r>
            <a:r>
              <a:rPr lang="zh-CN" altLang="en-US" b="1" dirty="0"/>
              <a:t>语法知识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let/</a:t>
            </a:r>
            <a:r>
              <a:rPr lang="en-US" altLang="zh-CN" b="1" dirty="0" err="1" smtClean="0"/>
              <a:t>const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let/</a:t>
            </a:r>
            <a:r>
              <a:rPr lang="en-US" altLang="zh-CN" dirty="0" err="1"/>
              <a:t>const</a:t>
            </a:r>
            <a:r>
              <a:rPr lang="zh-CN" altLang="en-US" dirty="0"/>
              <a:t>会创建一个块级作用域（通俗讲就是一个花括号内是一个新的作用域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13472"/>
            <a:ext cx="768936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6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980728"/>
            <a:ext cx="4248473" cy="56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41" y="980728"/>
            <a:ext cx="407437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6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let/</a:t>
            </a:r>
            <a:r>
              <a:rPr lang="en-US" altLang="zh-CN" b="1" dirty="0" err="1" smtClean="0"/>
              <a:t>const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暂时性死区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let/</a:t>
            </a:r>
            <a:r>
              <a:rPr lang="en-US" altLang="zh-CN" dirty="0" err="1"/>
              <a:t>const</a:t>
            </a:r>
            <a:r>
              <a:rPr lang="zh-CN" altLang="en-US" dirty="0"/>
              <a:t>也存在变量声明提升，只是没有初始化分配内存。 </a:t>
            </a:r>
            <a:endParaRPr lang="en-US" altLang="zh-CN" dirty="0"/>
          </a:p>
          <a:p>
            <a:r>
              <a:rPr lang="en-US" altLang="zh-CN" dirty="0" smtClean="0"/>
              <a:t>let </a:t>
            </a:r>
            <a:r>
              <a:rPr lang="zh-CN" altLang="en-US" dirty="0"/>
              <a:t>是一开始变量声明提升，然后没有初始化分配内存，代码执行到那行初始化，之后对变量继续操作是赋值。因为没有初始化分配内存，所以会报错，这是暂时性死区</a:t>
            </a:r>
          </a:p>
        </p:txBody>
      </p:sp>
    </p:spTree>
    <p:extLst>
      <p:ext uri="{BB962C8B-B14F-4D97-AF65-F5344CB8AC3E}">
        <p14:creationId xmlns:p14="http://schemas.microsoft.com/office/powerpoint/2010/main" val="122320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箭头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r>
              <a:rPr lang="zh-CN" altLang="en-US" dirty="0"/>
              <a:t>与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关键字的区别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箭头</a:t>
            </a:r>
            <a:r>
              <a:rPr lang="zh-CN" altLang="en-US" dirty="0"/>
              <a:t>函数没有</a:t>
            </a:r>
            <a:r>
              <a:rPr lang="en-US" altLang="zh-CN" dirty="0" smtClean="0"/>
              <a:t>arguments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箭头函数没有</a:t>
            </a:r>
            <a:r>
              <a:rPr lang="en-US" altLang="zh-CN" dirty="0"/>
              <a:t>prototype</a:t>
            </a:r>
            <a:r>
              <a:rPr lang="zh-CN" altLang="en-US" dirty="0"/>
              <a:t>属性，不能用作构造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6" y="3861048"/>
            <a:ext cx="7704856" cy="25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解构</a:t>
            </a:r>
            <a:r>
              <a:rPr lang="zh-CN" altLang="en-US" b="1" dirty="0" smtClean="0"/>
              <a:t>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解构赋值可以直接使用对象的某个属性，而不需要通过属性访问的形式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53315"/>
            <a:ext cx="785553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扩展</a:t>
            </a:r>
            <a:r>
              <a:rPr lang="zh-CN" altLang="en-US" b="1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 dirty="0"/>
              <a:t>个点（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）可以</a:t>
            </a:r>
            <a:r>
              <a:rPr lang="en-US" altLang="zh-CN" dirty="0"/>
              <a:t>"</a:t>
            </a:r>
            <a:r>
              <a:rPr lang="zh-CN" altLang="en-US" dirty="0"/>
              <a:t>展开</a:t>
            </a:r>
            <a:r>
              <a:rPr lang="en-US" altLang="zh-CN" dirty="0"/>
              <a:t>"</a:t>
            </a:r>
            <a:r>
              <a:rPr lang="zh-CN" altLang="en-US" dirty="0"/>
              <a:t>这个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94080"/>
            <a:ext cx="763593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7635934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5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137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ES6语法知识</vt:lpstr>
      <vt:lpstr>let/const</vt:lpstr>
      <vt:lpstr>PowerPoint 演示文稿</vt:lpstr>
      <vt:lpstr>let/const:暂时性死区</vt:lpstr>
      <vt:lpstr>箭头函数</vt:lpstr>
      <vt:lpstr>解构赋值</vt:lpstr>
      <vt:lpstr>扩展运算符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ES6语法知识</dc:title>
  <dc:creator>微寒易冷</dc:creator>
  <cp:lastModifiedBy>微寒易冷</cp:lastModifiedBy>
  <cp:revision>7</cp:revision>
  <dcterms:created xsi:type="dcterms:W3CDTF">2019-02-21T03:05:55Z</dcterms:created>
  <dcterms:modified xsi:type="dcterms:W3CDTF">2019-02-21T05:43:28Z</dcterms:modified>
</cp:coreProperties>
</file>