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1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6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4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2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92F7-5EAE-4502-9235-2D541F9F789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FA16A-D566-420B-9D06-49AAB4D7C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4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组件内的守卫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beforeRouteEnter</a:t>
            </a:r>
            <a:endParaRPr lang="en-US" altLang="zh-CN" dirty="0" smtClean="0"/>
          </a:p>
          <a:p>
            <a:r>
              <a:rPr lang="en-US" altLang="zh-CN" dirty="0" smtClean="0"/>
              <a:t>                           </a:t>
            </a:r>
            <a:r>
              <a:rPr lang="en-US" altLang="zh-CN" dirty="0" err="1" smtClean="0"/>
              <a:t>beforeRouteUpdate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2.2</a:t>
            </a:r>
            <a:r>
              <a:rPr lang="zh-CN" altLang="en-US" dirty="0" smtClean="0"/>
              <a:t>新增）</a:t>
            </a:r>
            <a:endParaRPr lang="en-US" altLang="zh-CN" dirty="0" smtClean="0"/>
          </a:p>
          <a:p>
            <a:r>
              <a:rPr lang="en-US" altLang="zh-CN" dirty="0" err="1" smtClean="0"/>
              <a:t>beforeRouteLeave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07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导航守卫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“导航”表示路由正在发生改变</a:t>
            </a:r>
            <a:endParaRPr lang="en-US" altLang="zh-CN" dirty="0" smtClean="0"/>
          </a:p>
          <a:p>
            <a:r>
              <a:rPr lang="zh-CN" altLang="en-US" dirty="0" smtClean="0"/>
              <a:t>全局前置守卫：</a:t>
            </a:r>
            <a:r>
              <a:rPr lang="en-US" altLang="zh-CN" dirty="0" err="1" smtClean="0"/>
              <a:t>beforeEach</a:t>
            </a:r>
            <a:endParaRPr lang="en-US" altLang="zh-CN" dirty="0" smtClean="0"/>
          </a:p>
          <a:p>
            <a:r>
              <a:rPr lang="zh-CN" altLang="en-US" dirty="0" smtClean="0"/>
              <a:t>全局解析守卫：</a:t>
            </a:r>
            <a:r>
              <a:rPr lang="en-US" altLang="zh-CN" dirty="0" err="1" smtClean="0"/>
              <a:t>beforeResolve</a:t>
            </a:r>
            <a:r>
              <a:rPr lang="en-US" altLang="zh-CN" dirty="0" smtClean="0"/>
              <a:t>(2.5.3+)</a:t>
            </a:r>
          </a:p>
          <a:p>
            <a:r>
              <a:rPr lang="zh-CN" altLang="en-US" dirty="0" smtClean="0"/>
              <a:t>全局后置钩子：</a:t>
            </a:r>
            <a:r>
              <a:rPr lang="en-US" altLang="zh-CN" dirty="0" err="1" smtClean="0"/>
              <a:t>afterEach</a:t>
            </a:r>
            <a:endParaRPr lang="en-US" altLang="zh-CN" dirty="0" smtClean="0"/>
          </a:p>
          <a:p>
            <a:r>
              <a:rPr lang="zh-CN" altLang="en-US" dirty="0" smtClean="0"/>
              <a:t>路由独享守卫：</a:t>
            </a:r>
            <a:r>
              <a:rPr lang="en-US" altLang="zh-CN" dirty="0" err="1" smtClean="0"/>
              <a:t>beforeEnter</a:t>
            </a:r>
            <a:endParaRPr lang="en-US" altLang="zh-CN" dirty="0" smtClean="0"/>
          </a:p>
          <a:p>
            <a:r>
              <a:rPr lang="zh-CN" altLang="en-US" dirty="0" smtClean="0"/>
              <a:t>组件内的守卫：</a:t>
            </a:r>
            <a:r>
              <a:rPr lang="en-US" altLang="zh-CN" dirty="0" err="1" smtClean="0"/>
              <a:t>beforeRouteEnter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beofreRouteUpdate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beforeRouteLeave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90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to: route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即将要进入的目标路由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from: route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当前导航正要离开的路由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next: function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一定要调用该方法来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这个钩子。执行效果依赖于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方法的调用参数；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next():</a:t>
            </a:r>
            <a:r>
              <a:rPr lang="zh-CN" altLang="en-US" dirty="0" smtClean="0"/>
              <a:t>进行管道中的下一个钩子，如果全部钩子执行完，则导航的状态就是</a:t>
            </a:r>
            <a:r>
              <a:rPr lang="en-US" altLang="zh-CN" dirty="0" smtClean="0"/>
              <a:t>confirmed</a:t>
            </a:r>
            <a:r>
              <a:rPr lang="zh-CN" altLang="en-US" dirty="0" smtClean="0"/>
              <a:t>（确认的）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next(false):</a:t>
            </a:r>
            <a:r>
              <a:rPr lang="zh-CN" altLang="en-US" dirty="0" smtClean="0"/>
              <a:t>中断当前导航，如果浏览器的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改变了，那么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会重置到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路由对应的地址。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next(‘/’)</a:t>
            </a:r>
            <a:r>
              <a:rPr lang="zh-CN" altLang="en-US" dirty="0" smtClean="0"/>
              <a:t>或者</a:t>
            </a:r>
            <a:r>
              <a:rPr lang="en-US" altLang="zh-CN" dirty="0" smtClean="0">
                <a:solidFill>
                  <a:srgbClr val="0070C0"/>
                </a:solidFill>
              </a:rPr>
              <a:t>next({path: ‘/’}):</a:t>
            </a:r>
            <a:r>
              <a:rPr lang="zh-CN" altLang="en-US" dirty="0" smtClean="0"/>
              <a:t>跳转到一个不同的地址。当前导航被中断，跳转到一个新的导航。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next(error):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ym typeface="Wingdings" panose="05000000000000000000" pitchFamily="2" charset="2"/>
              </a:rPr>
              <a:t>2.4.0+)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beforeRouteEnter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 err="1" smtClean="0"/>
              <a:t>beforeRouteEnter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to,from.next</a:t>
            </a:r>
            <a:r>
              <a:rPr lang="en-US" altLang="zh-CN" sz="2600" dirty="0" smtClean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700" dirty="0" smtClean="0"/>
              <a:t>//</a:t>
            </a:r>
            <a:r>
              <a:rPr lang="zh-CN" altLang="en-US" sz="1700" dirty="0" smtClean="0"/>
              <a:t>在渲染该组件的对应路由被</a:t>
            </a:r>
            <a:r>
              <a:rPr lang="en-US" altLang="zh-CN" sz="1700" dirty="0" smtClean="0"/>
              <a:t>confirm</a:t>
            </a:r>
            <a:r>
              <a:rPr lang="zh-CN" altLang="en-US" sz="1700" dirty="0" smtClean="0"/>
              <a:t>前调用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1700" dirty="0"/>
              <a:t>	</a:t>
            </a:r>
            <a:r>
              <a:rPr lang="en-US" altLang="zh-CN" sz="1700" dirty="0" smtClean="0"/>
              <a:t>//</a:t>
            </a:r>
            <a:r>
              <a:rPr lang="zh-CN" altLang="en-US" sz="1700" dirty="0" smtClean="0">
                <a:solidFill>
                  <a:srgbClr val="C00000"/>
                </a:solidFill>
              </a:rPr>
              <a:t>不能</a:t>
            </a:r>
            <a:r>
              <a:rPr lang="zh-CN" altLang="en-US" sz="1700" dirty="0" smtClean="0"/>
              <a:t>获取组件实例</a:t>
            </a:r>
            <a:r>
              <a:rPr lang="en-US" altLang="zh-CN" sz="1700" dirty="0" smtClean="0"/>
              <a:t>this</a:t>
            </a:r>
          </a:p>
          <a:p>
            <a:pPr marL="0" indent="0">
              <a:buNone/>
            </a:pPr>
            <a:r>
              <a:rPr lang="en-US" altLang="zh-CN" sz="1700" dirty="0"/>
              <a:t>	</a:t>
            </a:r>
            <a:r>
              <a:rPr lang="en-US" altLang="zh-CN" sz="1700" dirty="0" smtClean="0"/>
              <a:t>//</a:t>
            </a:r>
            <a:r>
              <a:rPr lang="zh-CN" altLang="en-US" sz="1700" dirty="0" smtClean="0"/>
              <a:t>因为当守卫执行前，组件实例还没被创建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2600" dirty="0" smtClean="0"/>
              <a:t>}</a:t>
            </a:r>
          </a:p>
          <a:p>
            <a:pPr marL="0" indent="0">
              <a:buNone/>
            </a:pPr>
            <a:r>
              <a:rPr lang="en-US" altLang="zh-CN" sz="1900" dirty="0" err="1" smtClean="0"/>
              <a:t>beforeRouteEnter</a:t>
            </a:r>
            <a:r>
              <a:rPr lang="zh-CN" altLang="en-US" sz="1900" dirty="0" smtClean="0"/>
              <a:t>守卫不能访问</a:t>
            </a:r>
            <a:r>
              <a:rPr lang="en-US" altLang="zh-CN" sz="1900" dirty="0" smtClean="0"/>
              <a:t>this</a:t>
            </a:r>
            <a:r>
              <a:rPr lang="zh-CN" altLang="en-US" sz="1900" dirty="0" smtClean="0"/>
              <a:t>，因为守卫在导航确认前调用，即将登场的新组建还没有被创建。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 smtClean="0"/>
              <a:t>传一个回调给</a:t>
            </a:r>
            <a:r>
              <a:rPr lang="en-US" altLang="zh-CN" sz="1900" dirty="0" smtClean="0"/>
              <a:t>next</a:t>
            </a:r>
            <a:r>
              <a:rPr lang="zh-CN" altLang="en-US" sz="1900" dirty="0" smtClean="0"/>
              <a:t>来访问组件实例。在导航确认的时候执行回调，病把组件实例作为回调方法的参数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700" dirty="0" err="1" smtClean="0"/>
              <a:t>beforeRouteEnter</a:t>
            </a:r>
            <a:r>
              <a:rPr lang="en-US" altLang="zh-CN" sz="1700" dirty="0" smtClean="0"/>
              <a:t>(to, from, next){</a:t>
            </a:r>
          </a:p>
          <a:p>
            <a:pPr marL="0" indent="0">
              <a:buNone/>
            </a:pPr>
            <a:r>
              <a:rPr lang="en-US" altLang="zh-CN" sz="1700" dirty="0" smtClean="0"/>
              <a:t>	next(</a:t>
            </a:r>
            <a:r>
              <a:rPr lang="en-US" altLang="zh-CN" sz="1700" dirty="0" err="1" smtClean="0"/>
              <a:t>vm</a:t>
            </a:r>
            <a:r>
              <a:rPr lang="en-US" altLang="zh-CN" sz="1700" dirty="0" smtClean="0"/>
              <a:t> =&gt; {</a:t>
            </a:r>
          </a:p>
          <a:p>
            <a:pPr marL="0" indent="0">
              <a:buNone/>
            </a:pPr>
            <a:r>
              <a:rPr lang="en-US" altLang="zh-CN" sz="1700" dirty="0" smtClean="0"/>
              <a:t>	        //</a:t>
            </a:r>
            <a:r>
              <a:rPr lang="zh-CN" altLang="en-US" sz="1700" dirty="0" smtClean="0"/>
              <a:t>通过</a:t>
            </a:r>
            <a:r>
              <a:rPr lang="en-US" altLang="zh-CN" sz="1700" dirty="0" err="1" smtClean="0"/>
              <a:t>vm</a:t>
            </a:r>
            <a:r>
              <a:rPr lang="zh-CN" altLang="en-US" sz="1700" dirty="0" smtClean="0"/>
              <a:t>访问组件实例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 smtClean="0"/>
              <a:t>	})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 smtClean="0"/>
              <a:t>}</a:t>
            </a:r>
            <a:endParaRPr lang="zh-CN" altLang="en-US" sz="17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9350"/>
            <a:ext cx="607217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Unicode MS" panose="020B0604020202020204" pitchFamily="34" charset="-122"/>
                <a:ea typeface="source-code-pro"/>
                <a:cs typeface="Consolas" panose="020B0609020204030204" pitchFamily="49" charset="0"/>
              </a:rPr>
              <a:t>// 在渲染该组件的对应路由被 confirm 前调用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source-code-pro"/>
                <a:cs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Unicode MS" panose="020B0604020202020204" pitchFamily="34" charset="-122"/>
                <a:ea typeface="source-code-pro"/>
                <a:cs typeface="Consolas" panose="020B0609020204030204" pitchFamily="49" charset="0"/>
              </a:rPr>
              <a:t>// 不！能！获取组件实例 `this`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source-code-pro"/>
                <a:cs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Unicode MS" panose="020B0604020202020204" pitchFamily="34" charset="-122"/>
                <a:ea typeface="source-code-pro"/>
                <a:cs typeface="Consolas" panose="020B0609020204030204" pitchFamily="49" charset="0"/>
              </a:rPr>
              <a:t>// 因为当守卫执行前，组件实例还没被创建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4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beforeRouteUpdate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beforeRouteUpdate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to,from,next</a:t>
            </a:r>
            <a:r>
              <a:rPr lang="en-US" altLang="zh-CN" dirty="0" smtClean="0"/>
              <a:t>){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在当前路由改变，但是该组件被复用时使用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举栗：对于一个带有动态参数的路径</a:t>
            </a:r>
            <a:r>
              <a:rPr lang="en-US" altLang="zh-CN" sz="2000" dirty="0" smtClean="0"/>
              <a:t>/foo/:id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/foo/1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/foo/2</a:t>
            </a:r>
            <a:r>
              <a:rPr lang="zh-CN" altLang="en-US" sz="2000" dirty="0" smtClean="0"/>
              <a:t>之间跳转的时候，由于会渲染同样的</a:t>
            </a:r>
            <a:r>
              <a:rPr lang="en-US" altLang="zh-CN" sz="2000" dirty="0" smtClean="0"/>
              <a:t>Foo</a:t>
            </a:r>
            <a:r>
              <a:rPr lang="zh-CN" altLang="en-US" sz="2000" dirty="0" smtClean="0"/>
              <a:t>组件，因此组件实例会被复用。而这个钩子就会在这个情况下被复用。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可以访问组件实例</a:t>
            </a:r>
            <a:r>
              <a:rPr lang="en-US" altLang="zh-CN" sz="2000" dirty="0" smtClean="0"/>
              <a:t>this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1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beforeRouteLeave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beforeRouteLeave</a:t>
            </a:r>
            <a:r>
              <a:rPr lang="en-US" altLang="zh-CN" dirty="0" smtClean="0"/>
              <a:t>(to, from, next){</a:t>
            </a:r>
          </a:p>
          <a:p>
            <a:pPr marL="457200" lvl="1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导航离开该组件的对应路由时被调用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可以访问组件实例</a:t>
            </a:r>
            <a:r>
              <a:rPr lang="en-US" altLang="zh-CN" dirty="0" smtClean="0"/>
              <a:t>this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这个离开守卫通常用来禁止用户在还未保存修改前突然离开，可以通过</a:t>
            </a:r>
            <a:r>
              <a:rPr lang="en-US" altLang="zh-CN" sz="2400" dirty="0" smtClean="0"/>
              <a:t>next(false)</a:t>
            </a:r>
            <a:r>
              <a:rPr lang="zh-CN" altLang="en-US" sz="2400" dirty="0" smtClean="0"/>
              <a:t>来取消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en-US" altLang="zh-CN" sz="1800" dirty="0" err="1" smtClean="0"/>
              <a:t>beforeRouteLeave</a:t>
            </a:r>
            <a:r>
              <a:rPr lang="en-US" altLang="zh-CN" sz="1800" dirty="0" smtClean="0"/>
              <a:t>(to, from, next){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answer = </a:t>
            </a:r>
            <a:r>
              <a:rPr lang="en-US" altLang="zh-CN" sz="1800" dirty="0" err="1" smtClean="0"/>
              <a:t>window.confirm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‘修改还未保存，确定离开吗’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if(answer){</a:t>
            </a:r>
          </a:p>
          <a:p>
            <a:pPr marL="0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    next()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}else{</a:t>
            </a:r>
          </a:p>
          <a:p>
            <a:pPr marL="0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    next(false)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      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360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source-code-pro</vt:lpstr>
      <vt:lpstr>宋体</vt:lpstr>
      <vt:lpstr>Arial</vt:lpstr>
      <vt:lpstr>Calibri</vt:lpstr>
      <vt:lpstr>Calibri Light</vt:lpstr>
      <vt:lpstr>Consolas</vt:lpstr>
      <vt:lpstr>Wingdings</vt:lpstr>
      <vt:lpstr>Office 主题</vt:lpstr>
      <vt:lpstr>组件内的守卫</vt:lpstr>
      <vt:lpstr>导航守卫</vt:lpstr>
      <vt:lpstr>to、from、next</vt:lpstr>
      <vt:lpstr>beforeRouteEnter</vt:lpstr>
      <vt:lpstr>beforeRouteUpdate</vt:lpstr>
      <vt:lpstr>beforeRouteLeave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组件内的守卫</dc:title>
  <dc:creator>user</dc:creator>
  <cp:lastModifiedBy>user</cp:lastModifiedBy>
  <cp:revision>13</cp:revision>
  <dcterms:created xsi:type="dcterms:W3CDTF">2019-01-25T01:56:03Z</dcterms:created>
  <dcterms:modified xsi:type="dcterms:W3CDTF">2019-01-25T06:01:30Z</dcterms:modified>
</cp:coreProperties>
</file>