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0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6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6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3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3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A9B1-DE02-4DFD-BFE6-F8882147CF4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E25A-6BC9-4917-9E0F-B4B57E57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Nginx+tomcat</a:t>
            </a:r>
            <a:r>
              <a:rPr lang="zh-CN" altLang="en-US" dirty="0" smtClean="0"/>
              <a:t>集群实现负载均衡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作者：邵森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3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735" y="150125"/>
            <a:ext cx="10515600" cy="6040485"/>
          </a:xfrm>
        </p:spPr>
        <p:txBody>
          <a:bodyPr/>
          <a:lstStyle/>
          <a:p>
            <a:r>
              <a:rPr lang="zh-CN" altLang="en-US" dirty="0" smtClean="0"/>
              <a:t>然后启动两个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，并访问，看是否正常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5" y="827965"/>
            <a:ext cx="10815993" cy="15388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35" y="3170367"/>
            <a:ext cx="10967113" cy="15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78"/>
            <a:ext cx="10515600" cy="6040485"/>
          </a:xfrm>
        </p:spPr>
        <p:txBody>
          <a:bodyPr/>
          <a:lstStyle/>
          <a:p>
            <a:r>
              <a:rPr lang="en-US" altLang="zh-CN" dirty="0"/>
              <a:t>OK</a:t>
            </a:r>
            <a:r>
              <a:rPr lang="zh-CN" altLang="en-US" dirty="0"/>
              <a:t>，现在我们可以开始配置</a:t>
            </a:r>
            <a:r>
              <a:rPr lang="en-US" altLang="zh-CN" dirty="0" err="1"/>
              <a:t>Nginx</a:t>
            </a:r>
            <a:r>
              <a:rPr lang="zh-CN" altLang="en-US" dirty="0"/>
              <a:t>来实现负载均衡了，其实非常的简单，只需要配置好</a:t>
            </a:r>
            <a:r>
              <a:rPr lang="en-US" altLang="zh-CN" dirty="0" err="1"/>
              <a:t>Nginx</a:t>
            </a:r>
            <a:r>
              <a:rPr lang="zh-CN" altLang="en-US" dirty="0"/>
              <a:t>的配置文件即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…\nginx-1.15.8\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nginx.conf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节点添加如下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server</a:t>
            </a:r>
            <a:r>
              <a:rPr lang="zh-CN" altLang="en-US" dirty="0"/>
              <a:t>节点下面的</a:t>
            </a:r>
            <a:r>
              <a:rPr lang="en-US" altLang="zh-CN" dirty="0"/>
              <a:t>location/</a:t>
            </a:r>
            <a:r>
              <a:rPr lang="zh-CN" altLang="en-US" dirty="0"/>
              <a:t>节点添加如下内容：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67" y="2775045"/>
            <a:ext cx="4335865" cy="1077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81" y="4912341"/>
            <a:ext cx="4610689" cy="8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server_test</a:t>
            </a:r>
            <a:r>
              <a:rPr lang="zh-CN" altLang="en-US" dirty="0" smtClean="0"/>
              <a:t>相当于是服务的名称，里面是代理的两个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，当然里面的节点可以继续添加，目前我们的集群只有两个节点，端口分别是刚才我们设置的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8088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这个值是设置权重，例如可能</a:t>
            </a:r>
            <a:r>
              <a:rPr lang="en-US" altLang="zh-CN" dirty="0" smtClean="0"/>
              <a:t>127:0.0.1:8081</a:t>
            </a:r>
            <a:r>
              <a:rPr lang="zh-CN" altLang="en-US" dirty="0" smtClean="0"/>
              <a:t>所在的这台服务器性能方面比</a:t>
            </a:r>
            <a:r>
              <a:rPr lang="en-US" altLang="zh-CN" dirty="0" smtClean="0"/>
              <a:t>127:0.0.1:8080</a:t>
            </a:r>
            <a:r>
              <a:rPr lang="zh-CN" altLang="en-US" dirty="0" smtClean="0"/>
              <a:t>所在的服务器要好，那么我们就设置让它被访问的次数多点。</a:t>
            </a:r>
            <a:r>
              <a:rPr lang="en-US" altLang="zh-CN" dirty="0" err="1" smtClean="0"/>
              <a:t>proxy_pass</a:t>
            </a:r>
            <a:r>
              <a:rPr lang="en-US" altLang="zh-CN" dirty="0" smtClean="0"/>
              <a:t> http://server_test</a:t>
            </a:r>
            <a:r>
              <a:rPr lang="zh-CN" altLang="en-US" dirty="0" smtClean="0"/>
              <a:t>就相当于我们上面定义的那个两个节点，让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去代理它们。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现在重启两个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，然后再启动</a:t>
            </a:r>
            <a:r>
              <a:rPr lang="en-US" altLang="zh-CN" dirty="0" smtClean="0"/>
              <a:t>nginx.exe</a:t>
            </a:r>
            <a:r>
              <a:rPr lang="zh-CN" altLang="en-US" dirty="0" smtClean="0"/>
              <a:t>，如果之前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启动过了，需要在任务管理器把那两个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进程结束，然后再启动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，要不然配置文件不生效。由于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监听的是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端口，现在我们只需要在浏览器输入：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，然后一直刷新页面，就会发现页面的内容一会是</a:t>
            </a:r>
            <a:r>
              <a:rPr lang="en-US" altLang="zh-CN" dirty="0" smtClean="0"/>
              <a:t>tomcat1,</a:t>
            </a:r>
            <a:r>
              <a:rPr lang="zh-CN" altLang="en-US" dirty="0" smtClean="0"/>
              <a:t>一会是</a:t>
            </a:r>
            <a:r>
              <a:rPr lang="en-US" altLang="zh-CN" dirty="0" smtClean="0"/>
              <a:t>tomcat2</a:t>
            </a:r>
            <a:r>
              <a:rPr lang="zh-CN" altLang="en-US" dirty="0" smtClean="0"/>
              <a:t>，说明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集群搭建成功！</a:t>
            </a:r>
          </a:p>
        </p:txBody>
      </p:sp>
    </p:spTree>
    <p:extLst>
      <p:ext uri="{BB962C8B-B14F-4D97-AF65-F5344CB8AC3E}">
        <p14:creationId xmlns:p14="http://schemas.microsoft.com/office/powerpoint/2010/main" val="28555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什么是集群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集群是一组协同工作的服务实体，用以提供比单一服务实体更具扩展性与可用性的服务平台。在客户端看来，一个集群就象是一个服务实体，但 事实上集群由一组服务实体组成。 </a:t>
            </a:r>
          </a:p>
        </p:txBody>
      </p:sp>
    </p:spTree>
    <p:extLst>
      <p:ext uri="{BB962C8B-B14F-4D97-AF65-F5344CB8AC3E}">
        <p14:creationId xmlns:p14="http://schemas.microsoft.com/office/powerpoint/2010/main" val="10077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集群的特性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可扩展性</a:t>
            </a:r>
            <a:r>
              <a:rPr lang="zh-CN" altLang="en-US" dirty="0"/>
              <a:t>－－集群的性能不限于单一的服务实体，新的服 务实体可以动态地加入到集群，从而增强集群的性能。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zh-CN" altLang="en-US" dirty="0">
                <a:solidFill>
                  <a:srgbClr val="FF0000"/>
                </a:solidFill>
              </a:rPr>
              <a:t>高可用性</a:t>
            </a:r>
            <a:r>
              <a:rPr lang="zh-CN" altLang="en-US" dirty="0"/>
              <a:t>－－集群通过服务实体冗余使客户端免于轻易遇到</a:t>
            </a:r>
            <a:r>
              <a:rPr lang="en-US" altLang="zh-CN" dirty="0"/>
              <a:t>out of service</a:t>
            </a:r>
            <a:r>
              <a:rPr lang="zh-CN" altLang="en-US" dirty="0"/>
              <a:t>的警告。</a:t>
            </a:r>
            <a:r>
              <a:rPr lang="zh-CN" altLang="en-US" dirty="0">
                <a:solidFill>
                  <a:srgbClr val="FF0000"/>
                </a:solidFill>
              </a:rPr>
              <a:t>在集群中，同样的服务可以由多个服务实体提供。如果一个服务实体失败了，另一个服务实体会接管失败的服务实体。集群提供的从一个出 错的服务实体恢复到另一个服务实体的功能增强了应用的可用性</a:t>
            </a:r>
            <a:r>
              <a:rPr lang="zh-CN" altLang="en-US" dirty="0"/>
              <a:t>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集群的必须具备以下两大能力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zh-CN" altLang="en-US" dirty="0">
                <a:solidFill>
                  <a:srgbClr val="FF0000"/>
                </a:solidFill>
              </a:rPr>
              <a:t>负 载均衡</a:t>
            </a:r>
            <a:r>
              <a:rPr lang="zh-CN" altLang="en-US" dirty="0"/>
              <a:t>－－负载均衡能把任务比较均衡地分布到集群环境下的计算和网络资源。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zh-CN" altLang="en-US" dirty="0">
                <a:solidFill>
                  <a:srgbClr val="FF0000"/>
                </a:solidFill>
              </a:rPr>
              <a:t>错误恢复</a:t>
            </a:r>
            <a:r>
              <a:rPr lang="zh-CN" altLang="en-US" dirty="0"/>
              <a:t>－－由于某种原因，执行某个任务的资源出现故障，另一服 务实体中执行同一任务的资源接着完成任务。这种由于一个实体中的资源不能工作，另一个实体中的资源透明的继续完成任务的过程叫错误恢复。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负载均衡 和错误恢复都要求各服务实体中有执行同一任务的资源存在，而且对于同一任务的各个资源来说，执行任务所需的信息视图（信息上下文）必须是一样的。 </a:t>
            </a:r>
          </a:p>
        </p:txBody>
      </p:sp>
    </p:spTree>
    <p:extLst>
      <p:ext uri="{BB962C8B-B14F-4D97-AF65-F5344CB8AC3E}">
        <p14:creationId xmlns:p14="http://schemas.microsoft.com/office/powerpoint/2010/main" val="16259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）集群架构相当于把同一个项目部署到多个服务器上（相当于复制备份），然后通过负载均衡服务器</a:t>
            </a:r>
            <a:r>
              <a:rPr lang="en-US" altLang="zh-CN" dirty="0" err="1">
                <a:solidFill>
                  <a:srgbClr val="FF0000"/>
                </a:solidFill>
              </a:rPr>
              <a:t>nginx</a:t>
            </a:r>
            <a:r>
              <a:rPr lang="zh-CN" altLang="en-US" dirty="0"/>
              <a:t>将请求分别均衡的派发到不同的</a:t>
            </a:r>
            <a:r>
              <a:rPr lang="en-US" altLang="zh-CN" dirty="0"/>
              <a:t>tomcat</a:t>
            </a:r>
            <a:r>
              <a:rPr lang="zh-CN" altLang="en-US" dirty="0"/>
              <a:t>服务器上，实际上不同服务器上运行的是同一个</a:t>
            </a:r>
            <a:r>
              <a:rPr lang="en-US" altLang="zh-CN" dirty="0"/>
              <a:t>web</a:t>
            </a:r>
            <a:r>
              <a:rPr lang="zh-CN" altLang="en-US" dirty="0"/>
              <a:t>项目。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已经存在两台服务器，如果其中一台服务器的挂掉了，第二台服务器是正常的状态，负载均衡服务器会将所有请求转到第二台服务器，所以访问第二台服务器没有问题。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如果你在访问第一台服务器时，正在购物，此时已经有多件商品被加入购物车了，且购物车数据是通过</a:t>
            </a:r>
            <a:r>
              <a:rPr lang="en-US" altLang="zh-CN" dirty="0"/>
              <a:t>session</a:t>
            </a:r>
            <a:r>
              <a:rPr lang="zh-CN" altLang="en-US" dirty="0"/>
              <a:t>存储的，倘若此时你访问的这台服务器挂掉了，那么负载均衡服务器将你的请求派送到另一台服务器上，那么此时你的购物车里面的数据依然还存在，因为集群的服务器之间的</a:t>
            </a:r>
            <a:r>
              <a:rPr lang="en-US" altLang="zh-CN" dirty="0"/>
              <a:t>session</a:t>
            </a:r>
            <a:r>
              <a:rPr lang="zh-CN" altLang="en-US" dirty="0"/>
              <a:t>是共享的。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Tomcat</a:t>
            </a:r>
            <a:r>
              <a:rPr lang="zh-CN" altLang="en-US" dirty="0"/>
              <a:t>服务器之间如何做到</a:t>
            </a:r>
            <a:r>
              <a:rPr lang="en-US" altLang="zh-CN" dirty="0"/>
              <a:t>session</a:t>
            </a:r>
            <a:r>
              <a:rPr lang="zh-CN" altLang="en-US" dirty="0"/>
              <a:t>共享？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r>
              <a:rPr lang="zh-CN" altLang="en-US" dirty="0"/>
              <a:t>服务器本身就支持</a:t>
            </a:r>
            <a:r>
              <a:rPr lang="en-US" altLang="zh-CN" dirty="0"/>
              <a:t>session</a:t>
            </a:r>
            <a:r>
              <a:rPr lang="zh-CN" altLang="en-US" dirty="0"/>
              <a:t>共享，但是需要在集群的</a:t>
            </a:r>
            <a:r>
              <a:rPr lang="en-US" altLang="zh-CN" dirty="0"/>
              <a:t>tomcat</a:t>
            </a:r>
            <a:r>
              <a:rPr lang="zh-CN" altLang="en-US" dirty="0"/>
              <a:t>服务器的配置文件</a:t>
            </a:r>
            <a:r>
              <a:rPr lang="en-US" altLang="zh-CN" dirty="0"/>
              <a:t>server.xml</a:t>
            </a:r>
            <a:r>
              <a:rPr lang="zh-CN" altLang="en-US" dirty="0"/>
              <a:t>中做相同的如下配置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18867"/>
              </p:ext>
            </p:extLst>
          </p:nvPr>
        </p:nvGraphicFramePr>
        <p:xfrm>
          <a:off x="1149553" y="2905933"/>
          <a:ext cx="1092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3" imgW="1092600" imgH="711360" progId="Package">
                  <p:embed/>
                </p:oleObj>
              </mc:Choice>
              <mc:Fallback>
                <p:oleObj name="包装程序外壳对象" showAsIcon="1" r:id="rId3" imgW="1092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9553" y="2905933"/>
                        <a:ext cx="1092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1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832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nginx-1.15.8</a:t>
            </a:r>
          </a:p>
          <a:p>
            <a:r>
              <a:rPr lang="zh-CN" altLang="en-US" dirty="0" smtClean="0"/>
              <a:t>下载地址：</a:t>
            </a:r>
            <a:r>
              <a:rPr lang="en-US" altLang="zh-CN" dirty="0" smtClean="0"/>
              <a:t>http://nginx.org/en/download.html</a:t>
            </a:r>
          </a:p>
          <a:p>
            <a:r>
              <a:rPr lang="en-US" altLang="zh-CN" dirty="0" smtClean="0"/>
              <a:t>apache-tomcat-9.0.4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182"/>
            <a:ext cx="10515600" cy="6067781"/>
          </a:xfrm>
        </p:spPr>
        <p:txBody>
          <a:bodyPr/>
          <a:lstStyle/>
          <a:p>
            <a:r>
              <a:rPr lang="zh-CN" altLang="en-US" dirty="0"/>
              <a:t>然后解压两个</a:t>
            </a:r>
            <a:r>
              <a:rPr lang="en-US" altLang="zh-CN" dirty="0"/>
              <a:t>Tomcat</a:t>
            </a:r>
            <a:r>
              <a:rPr lang="zh-CN" altLang="en-US" dirty="0"/>
              <a:t>，分别命名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apache-tomcat-9.0.4_1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apache-tomcat-9.0.4 _2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然后修改这两个</a:t>
            </a:r>
            <a:r>
              <a:rPr lang="en-US" altLang="zh-CN" dirty="0"/>
              <a:t>Tomcat</a:t>
            </a:r>
            <a:r>
              <a:rPr lang="zh-CN" altLang="en-US" dirty="0"/>
              <a:t>的启动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,</a:t>
            </a:r>
            <a:r>
              <a:rPr lang="zh-CN" altLang="en-US" dirty="0"/>
              <a:t>打开</a:t>
            </a:r>
            <a:r>
              <a:rPr lang="en-US" altLang="zh-CN" dirty="0"/>
              <a:t>Tomcat</a:t>
            </a:r>
            <a:r>
              <a:rPr lang="zh-CN" altLang="en-US" dirty="0"/>
              <a:t>的</a:t>
            </a:r>
            <a:r>
              <a:rPr lang="en-US" altLang="zh-CN" dirty="0" err="1"/>
              <a:t>conf</a:t>
            </a:r>
            <a:r>
              <a:rPr lang="zh-CN" altLang="en-US" dirty="0"/>
              <a:t>目录下的</a:t>
            </a:r>
            <a:r>
              <a:rPr lang="en-US" altLang="zh-CN" dirty="0" smtClean="0"/>
              <a:t>server.xml,</a:t>
            </a:r>
            <a:r>
              <a:rPr lang="zh-CN" altLang="en-US" dirty="0"/>
              <a:t> 　共需修改</a:t>
            </a:r>
            <a:r>
              <a:rPr lang="en-US" altLang="zh-CN" dirty="0"/>
              <a:t>3</a:t>
            </a:r>
            <a:r>
              <a:rPr lang="zh-CN" altLang="en-US" dirty="0"/>
              <a:t>处端口：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4219"/>
            <a:ext cx="9627837" cy="7472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13" y="3097863"/>
            <a:ext cx="8543945" cy="502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313" y="3741992"/>
            <a:ext cx="6664671" cy="7344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314" y="4717255"/>
            <a:ext cx="10260831" cy="5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5944951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..\apache-tomcat-9.0.4_1\</a:t>
            </a:r>
            <a:r>
              <a:rPr lang="en-US" altLang="zh-CN" dirty="0" err="1" smtClean="0"/>
              <a:t>webapps</a:t>
            </a:r>
            <a:r>
              <a:rPr lang="en-US" altLang="zh-CN" dirty="0" smtClean="0"/>
              <a:t>\ROOT</a:t>
            </a:r>
            <a:r>
              <a:rPr lang="zh-CN" altLang="en-US" dirty="0" smtClean="0"/>
              <a:t>路径下</a:t>
            </a:r>
            <a:r>
              <a:rPr lang="en-US" altLang="zh-CN" dirty="0" err="1" smtClean="0"/>
              <a:t>index.jsp</a:t>
            </a:r>
            <a:r>
              <a:rPr lang="zh-CN" altLang="en-US" dirty="0" smtClean="0"/>
              <a:t>文件，用于区分当前是哪个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服务，内容随便写，比如下面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780"/>
            <a:ext cx="11252952" cy="26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634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程序包</vt:lpstr>
      <vt:lpstr>Nginx+tomcat集群实现负载均衡 </vt:lpstr>
      <vt:lpstr>什么是集群 </vt:lpstr>
      <vt:lpstr>集群的特性 </vt:lpstr>
      <vt:lpstr>集群的必须具备以下两大能力</vt:lpstr>
      <vt:lpstr>说明</vt:lpstr>
      <vt:lpstr>不同的Tomcat服务器之间如何做到session共享？ </vt:lpstr>
      <vt:lpstr>工具</vt:lpstr>
      <vt:lpstr>PowerPoint 演示文稿</vt:lpstr>
      <vt:lpstr>PowerPoint 演示文稿</vt:lpstr>
      <vt:lpstr>PowerPoint 演示文稿</vt:lpstr>
      <vt:lpstr>PowerPoint 演示文稿</vt:lpstr>
      <vt:lpstr>说明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Nginx+tomcat集群实现负载均衡 </dc:title>
  <dc:creator>邵森</dc:creator>
  <cp:lastModifiedBy>邵森</cp:lastModifiedBy>
  <cp:revision>7</cp:revision>
  <dcterms:created xsi:type="dcterms:W3CDTF">2019-01-30T08:03:29Z</dcterms:created>
  <dcterms:modified xsi:type="dcterms:W3CDTF">2019-01-30T09:03:57Z</dcterms:modified>
</cp:coreProperties>
</file>