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设计模式</a:t>
            </a:r>
            <a:r>
              <a:rPr lang="en-US" altLang="zh-CN"/>
              <a:t>-</a:t>
            </a:r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单巍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写一个运算类，其中有个方法是获得两个数的运算结果，运算方法包括加减乘除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如果要再加一个次方运算，怎么办？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简单工厂模式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主要解决程序的紧耦合问题，将各个程序模块由不同的程序段来编写，互相不干涉、影响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违背了开放</a:t>
            </a:r>
            <a:r>
              <a:rPr lang="en-US" altLang="zh-CN"/>
              <a:t>-</a:t>
            </a:r>
            <a:r>
              <a:rPr lang="zh-CN" altLang="en-US"/>
              <a:t>封闭原则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代码见</a:t>
            </a:r>
            <a:r>
              <a:rPr lang="en-US" altLang="zh-CN"/>
              <a:t>factory2.ts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工厂模式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将原本简单工厂内部逻辑判断交由客户端进行，解决了简单工厂的开放</a:t>
            </a:r>
            <a:r>
              <a:rPr lang="en-US" altLang="zh-CN"/>
              <a:t>-</a:t>
            </a:r>
            <a:r>
              <a:rPr lang="zh-CN" altLang="en-US"/>
              <a:t>封闭原则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代码见</a:t>
            </a:r>
            <a:r>
              <a:rPr lang="en-US" altLang="zh-CN">
                <a:sym typeface="+mn-ea"/>
              </a:rPr>
              <a:t>factory3.ts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抽象工厂模式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代码见</a:t>
            </a:r>
            <a:r>
              <a:rPr lang="en-US" altLang="zh-CN">
                <a:sym typeface="+mn-ea"/>
              </a:rPr>
              <a:t>factory4.ts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拓展：项目上的应用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演示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单巍</dc:creator>
  <cp:lastModifiedBy>wei.shan</cp:lastModifiedBy>
  <cp:revision>11</cp:revision>
  <dcterms:created xsi:type="dcterms:W3CDTF">2019-03-20T08:26:00Z</dcterms:created>
  <dcterms:modified xsi:type="dcterms:W3CDTF">2019-03-21T07:10:32Z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