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4BAF28-F227-4DC3-8CE7-E92E08D3DC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Churn 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0FABCFD-1924-4FB3-BF72-38BE9A5B43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20/12/2022 4:36:40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1FC89A8-6D87-47A2-B3B1-CEC327AF8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2022-12-20T08:36:40Z</dcterms:created>
  <dcterms:modified xsi:type="dcterms:W3CDTF">2022-12-20T08:36:40Z</dcterms:modified>
</cp:coreProperties>
</file>