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B553ACC-CB63-4338-BEB5-F5A326C72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swchin</cp:lastModifiedBy>
  <cp:revision>1</cp:revision>
  <dcterms:created xsi:type="dcterms:W3CDTF">2022-12-18T09:55:52Z</dcterms:created>
  <dcterms:modified xsi:type="dcterms:W3CDTF">2022-12-18T09:56:00Z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2022-12-18T09:56:00Z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fe6e5126-a521-4120-881b-82404c42cc64</vt:lpwstr>
  </property>
  <property fmtid="{D5CDD505-2E9C-101B-9397-08002B2CF9AE}" pid="7" name="MSIP_Label_defa4170-0d19-0005-0004-bc88714345d2_ActionId">
    <vt:lpwstr>80b76f34-8be9-4b88-86d9-6281aa33614a</vt:lpwstr>
  </property>
  <property fmtid="{D5CDD505-2E9C-101B-9397-08002B2CF9AE}" pid="8" name="MSIP_Label_defa4170-0d19-0005-0004-bc88714345d2_ContentBits">
    <vt:lpwstr>0</vt:lpwstr>
  </property>
</Properties>
</file>