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11F5BC-F7C6-4C42-BADA-F3A954D7D6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Churn Visualisation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D741DD-8E2D-4D0D-A8E7-26327EEB6D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20/12/2022 2:52:09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CCC925F-76F8-45B3-BE4E-0A1B80FE4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2022-12-20T06:52:09Z</dcterms:created>
  <dcterms:modified xsi:type="dcterms:W3CDTF">2022-12-20T06:52:09Z</dcterms:modified>
</cp:coreProperties>
</file>