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8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9177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4281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82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637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713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428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94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3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89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072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237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90F1-E904-4151-8EA4-B593E8D51C35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D41BA-6C19-48B4-95C1-E15BBF3F4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9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번갈아가며 </a:t>
            </a:r>
            <a:r>
              <a:rPr lang="en-US" altLang="zh-CN" dirty="0" smtClean="0"/>
              <a:t>Port</a:t>
            </a:r>
            <a:r>
              <a:rPr lang="ko-KR" altLang="en-US" dirty="0" smtClean="0"/>
              <a:t>에 올리는 기능</a:t>
            </a:r>
            <a:r>
              <a:rPr lang="zh-CN" altLang="zh-CN" dirty="0" smtClean="0"/>
              <a:t>：</a:t>
            </a:r>
            <a:r>
              <a:rPr lang="en-US" altLang="zh-CN" dirty="0" smtClean="0"/>
              <a:t>ELA120</a:t>
            </a:r>
            <a:r>
              <a:rPr lang="ko-KR" altLang="en-US" dirty="0" smtClean="0"/>
              <a:t>와 </a:t>
            </a:r>
            <a:r>
              <a:rPr lang="en-US" altLang="zh-CN" dirty="0" smtClean="0"/>
              <a:t>ELA130 CST</a:t>
            </a:r>
            <a:r>
              <a:rPr lang="ko-KR" altLang="en-US" dirty="0" smtClean="0"/>
              <a:t>가 번갈아가며 </a:t>
            </a:r>
            <a:r>
              <a:rPr lang="en-US" altLang="zh-CN" dirty="0" smtClean="0"/>
              <a:t>Port</a:t>
            </a:r>
            <a:r>
              <a:rPr lang="ko-KR" altLang="en-US" dirty="0" smtClean="0"/>
              <a:t>에 올린다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MES</a:t>
            </a:r>
            <a:r>
              <a:rPr lang="ko-KR" altLang="en-US" dirty="0" smtClean="0"/>
              <a:t>는 </a:t>
            </a:r>
            <a:r>
              <a:rPr lang="en-US" altLang="zh-CN" dirty="0" smtClean="0"/>
              <a:t>CST</a:t>
            </a:r>
            <a:r>
              <a:rPr lang="ko-KR" altLang="en-US" dirty="0" smtClean="0"/>
              <a:t>수량을 비교하는 절차를 추가해야 한다</a:t>
            </a:r>
            <a:r>
              <a:rPr lang="zh-CN" altLang="zh-CN" dirty="0" smtClean="0"/>
              <a:t>，</a:t>
            </a:r>
            <a:r>
              <a:rPr lang="ko-KR" altLang="en-US" dirty="0" smtClean="0"/>
              <a:t>그다음 </a:t>
            </a:r>
            <a:r>
              <a:rPr lang="en-US" altLang="zh-CN" dirty="0" smtClean="0"/>
              <a:t>L/R</a:t>
            </a:r>
            <a:r>
              <a:rPr lang="ko-KR" altLang="en-US" dirty="0" smtClean="0"/>
              <a:t>발송시간에 근거하여 디스패칭순서를 결정한다</a:t>
            </a:r>
            <a:r>
              <a:rPr lang="zh-CN" altLang="zh-CN" dirty="0" smtClean="0"/>
              <a:t>，</a:t>
            </a:r>
            <a:r>
              <a:rPr lang="ko-KR" altLang="en-US" dirty="0" smtClean="0"/>
              <a:t>상세로직은 첨부페이지의 설명내용을 참고하시길 바란다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0"/>
            <a:r>
              <a:rPr lang="ko-KR" altLang="en-US" dirty="0" smtClean="0"/>
              <a:t>혼합</a:t>
            </a:r>
            <a:r>
              <a:rPr lang="en-US" altLang="zh-CN" dirty="0" smtClean="0"/>
              <a:t>Run </a:t>
            </a:r>
            <a:r>
              <a:rPr lang="ko-KR" altLang="en-US" dirty="0" smtClean="0"/>
              <a:t>기능</a:t>
            </a:r>
            <a:r>
              <a:rPr lang="zh-CN" altLang="zh-CN" dirty="0" smtClean="0"/>
              <a:t>：</a:t>
            </a:r>
            <a:r>
              <a:rPr lang="ko-KR" altLang="en-US" dirty="0" smtClean="0"/>
              <a:t>예를 들면 </a:t>
            </a:r>
            <a:r>
              <a:rPr lang="en-US" altLang="zh-CN" dirty="0" smtClean="0"/>
              <a:t>ELA120 </a:t>
            </a:r>
            <a:r>
              <a:rPr lang="en-US" altLang="zh-CN" dirty="0"/>
              <a:t>Run </a:t>
            </a:r>
            <a:r>
              <a:rPr lang="en-US" altLang="zh-CN" dirty="0" smtClean="0"/>
              <a:t>A</a:t>
            </a:r>
            <a:r>
              <a:rPr lang="ko-KR" altLang="en-US" dirty="0" smtClean="0"/>
              <a:t>제품</a:t>
            </a:r>
            <a:r>
              <a:rPr lang="zh-CN" altLang="zh-CN" dirty="0" smtClean="0"/>
              <a:t>，</a:t>
            </a:r>
            <a:r>
              <a:rPr lang="en-US" altLang="zh-CN" dirty="0"/>
              <a:t>ELA 130 Run </a:t>
            </a:r>
            <a:r>
              <a:rPr lang="en-US" altLang="zh-CN" dirty="0" smtClean="0"/>
              <a:t>B</a:t>
            </a:r>
            <a:r>
              <a:rPr lang="ko-KR" altLang="en-US" dirty="0" smtClean="0"/>
              <a:t>제품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MES</a:t>
            </a:r>
            <a:r>
              <a:rPr lang="ko-KR" altLang="en-US" dirty="0" smtClean="0"/>
              <a:t>의 </a:t>
            </a:r>
            <a:r>
              <a:rPr lang="en-US" altLang="zh-CN" dirty="0" smtClean="0"/>
              <a:t> </a:t>
            </a:r>
            <a:r>
              <a:rPr lang="ko-KR" altLang="en-US" dirty="0" smtClean="0"/>
              <a:t>초보적인 확인으로는 </a:t>
            </a:r>
            <a:r>
              <a:rPr lang="en-US" altLang="zh-CN" dirty="0" smtClean="0"/>
              <a:t>By Port</a:t>
            </a:r>
            <a:r>
              <a:rPr lang="ko-KR" altLang="en-US" dirty="0" smtClean="0"/>
              <a:t>로 다른 제품을 예약하는것으로 실현할수 있다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1770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图片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5" y="81479"/>
            <a:ext cx="12054715" cy="677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8543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CSOT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whctxadmin2</dc:creator>
  <cp:lastModifiedBy>aim-china</cp:lastModifiedBy>
  <cp:revision>6</cp:revision>
  <dcterms:created xsi:type="dcterms:W3CDTF">2017-12-27T01:15:34Z</dcterms:created>
  <dcterms:modified xsi:type="dcterms:W3CDTF">2018-03-15T09:13:43Z</dcterms:modified>
</cp:coreProperties>
</file>