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reybox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greyboxes</a:t>
            </a:r>
          </a:p>
        </p:txBody>
      </p:sp>
      <p:sp>
        <p:nvSpPr>
          <p:cNvPr id="120" name="2/9/19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2/9/19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amsung-Galaxy-A8-Spy-Phone.jpg" descr="Samsung-Galaxy-A8-Spy-Phon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2336800"/>
            <a:ext cx="7620000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LV430Ts_grande.jpg" descr="LV430Ts_grand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6900" y="2146300"/>
            <a:ext cx="6731000" cy="546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remote-control-circuit-for-any-home-appliances.jpg" descr="remote-control-circuit-for-any-home-appliance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9749" y="5469052"/>
            <a:ext cx="9385301" cy="3898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8548703213261bcbbeaac863a1e01af4.jpg" descr="8548703213261bcbbeaac863a1e01af4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4885" y="243605"/>
            <a:ext cx="4255030" cy="50188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quartz-watch-display-driver.png" descr="quartz-watch-display-dri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2900" y="2336800"/>
            <a:ext cx="7239000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o are we?"/>
          <p:cNvSpPr txBox="1"/>
          <p:nvPr>
            <p:ph type="title"/>
          </p:nvPr>
        </p:nvSpPr>
        <p:spPr>
          <a:xfrm>
            <a:off x="952500" y="3797299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who are we?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who are you?…"/>
          <p:cNvSpPr txBox="1"/>
          <p:nvPr>
            <p:ph type="title"/>
          </p:nvPr>
        </p:nvSpPr>
        <p:spPr>
          <a:xfrm>
            <a:off x="717237" y="2898483"/>
            <a:ext cx="11570326" cy="4285820"/>
          </a:xfrm>
          <a:prstGeom prst="rect">
            <a:avLst/>
          </a:prstGeom>
        </p:spPr>
        <p:txBody>
          <a:bodyPr/>
          <a:lstStyle/>
          <a:p>
            <a:pPr defTabSz="344677">
              <a:defRPr sz="3539"/>
            </a:pPr>
            <a:r>
              <a:t>who are you?</a:t>
            </a:r>
          </a:p>
          <a:p>
            <a:pPr defTabSz="344677">
              <a:defRPr sz="3539"/>
            </a:pPr>
          </a:p>
          <a:p>
            <a:pPr defTabSz="344677">
              <a:defRPr sz="3539"/>
            </a:pPr>
            <a:r>
              <a:t>and</a:t>
            </a:r>
          </a:p>
          <a:p>
            <a:pPr defTabSz="344677">
              <a:defRPr sz="3539"/>
            </a:pPr>
          </a:p>
          <a:p>
            <a:pPr algn="l" defTabSz="344677">
              <a:defRPr sz="3539"/>
            </a:pPr>
            <a:r>
              <a:t>- what is your electronics experience on a scale of 1-5?</a:t>
            </a:r>
          </a:p>
          <a:p>
            <a:pPr algn="l" defTabSz="344677">
              <a:defRPr sz="3539"/>
            </a:pPr>
            <a:r>
              <a:t>- your programming experience? </a:t>
            </a:r>
          </a:p>
          <a:p>
            <a:pPr algn="l" defTabSz="344677">
              <a:defRPr sz="3539"/>
            </a:pPr>
            <a:r>
              <a:t>- what’s your favorite ice cream flavor?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y are we here?"/>
          <p:cNvSpPr txBox="1"/>
          <p:nvPr>
            <p:ph type="title"/>
          </p:nvPr>
        </p:nvSpPr>
        <p:spPr>
          <a:xfrm>
            <a:off x="952499" y="3797299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why are we here?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travel_oyster_tap.jpg" descr="travel_oyster_tap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1862" y="2209774"/>
            <a:ext cx="8001076" cy="5334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a5wiblack-300x300.jpg" descr="a5wiblack-300x3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7400" y="2971800"/>
            <a:ext cx="3810000" cy="381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91JegIxgwML._UL1500_.jpg" descr="91JegIxgwML._UL1500_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1095" y="2075858"/>
            <a:ext cx="3002610" cy="5601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c6f1bbb2-7842-47c4-b160-b5026aeb4bac.jpg" descr="c6f1bbb2-7842-47c4-b160-b5026aeb4ba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1560" y="1465560"/>
            <a:ext cx="6822480" cy="6822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MMEF2_1024x1024_1024x1024_2x_1024x1024_2x_1c2d4f6c-2306-4c42-bfd8-68a2cc41709f.jpg" descr="MMEF2_1024x1024_1024x1024_2x_1024x1024_2x_1c2d4f6c-2306-4c42-bfd8-68a2cc41709f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7266" y="1661666"/>
            <a:ext cx="6430268" cy="6430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