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3060700" cy="1979613"/>
  <p:notesSz cx="6858000" cy="9144000"/>
  <p:defaultTextStyle>
    <a:defPPr>
      <a:defRPr lang="en-FR"/>
    </a:defPPr>
    <a:lvl1pPr marL="0" algn="l" defTabSz="241781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1pPr>
    <a:lvl2pPr marL="120890" algn="l" defTabSz="241781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2pPr>
    <a:lvl3pPr marL="241781" algn="l" defTabSz="241781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3pPr>
    <a:lvl4pPr marL="362671" algn="l" defTabSz="241781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4pPr>
    <a:lvl5pPr marL="483562" algn="l" defTabSz="241781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5pPr>
    <a:lvl6pPr marL="604452" algn="l" defTabSz="241781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6pPr>
    <a:lvl7pPr marL="725342" algn="l" defTabSz="241781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7pPr>
    <a:lvl8pPr marL="846233" algn="l" defTabSz="241781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8pPr>
    <a:lvl9pPr marL="967123" algn="l" defTabSz="241781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656"/>
    <a:srgbClr val="FB1A53"/>
    <a:srgbClr val="586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0"/>
    <p:restoredTop sz="94662"/>
  </p:normalViewPr>
  <p:slideViewPr>
    <p:cSldViewPr snapToGrid="0">
      <p:cViewPr>
        <p:scale>
          <a:sx n="364" d="100"/>
          <a:sy n="364" d="100"/>
        </p:scale>
        <p:origin x="327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E6F-659D-2641-F370-B4091DCFE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589" y="323979"/>
            <a:ext cx="2295525" cy="689199"/>
          </a:xfrm>
        </p:spPr>
        <p:txBody>
          <a:bodyPr anchor="b"/>
          <a:lstStyle>
            <a:lvl1pPr algn="ctr">
              <a:defRPr sz="1506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65BB-33F7-1DF0-7973-24BC71E7B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89" y="1039755"/>
            <a:ext cx="2295525" cy="477948"/>
          </a:xfrm>
        </p:spPr>
        <p:txBody>
          <a:bodyPr/>
          <a:lstStyle>
            <a:lvl1pPr marL="0" indent="0" algn="ctr">
              <a:buNone/>
              <a:defRPr sz="602"/>
            </a:lvl1pPr>
            <a:lvl2pPr marL="114757" indent="0" algn="ctr">
              <a:buNone/>
              <a:defRPr sz="502"/>
            </a:lvl2pPr>
            <a:lvl3pPr marL="229514" indent="0" algn="ctr">
              <a:buNone/>
              <a:defRPr sz="452"/>
            </a:lvl3pPr>
            <a:lvl4pPr marL="344272" indent="0" algn="ctr">
              <a:buNone/>
              <a:defRPr sz="402"/>
            </a:lvl4pPr>
            <a:lvl5pPr marL="459029" indent="0" algn="ctr">
              <a:buNone/>
              <a:defRPr sz="402"/>
            </a:lvl5pPr>
            <a:lvl6pPr marL="573786" indent="0" algn="ctr">
              <a:buNone/>
              <a:defRPr sz="402"/>
            </a:lvl6pPr>
            <a:lvl7pPr marL="688543" indent="0" algn="ctr">
              <a:buNone/>
              <a:defRPr sz="402"/>
            </a:lvl7pPr>
            <a:lvl8pPr marL="803300" indent="0" algn="ctr">
              <a:buNone/>
              <a:defRPr sz="402"/>
            </a:lvl8pPr>
            <a:lvl9pPr marL="918058" indent="0" algn="ctr">
              <a:buNone/>
              <a:defRPr sz="402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E5E9-2B40-A84B-5435-3A94BBA0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B045-9E41-9F90-8769-37749E10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ADF5-88CE-7773-AB78-256A45B5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957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0416-EE50-CF4B-0C42-1CE092B6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91425-F32A-0C0B-4E06-CFF5C128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2665-1DA6-3B7B-D1DB-9E3A0647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25F4-50E0-224A-1EC1-C8D3F738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F399-63FB-93D7-7608-9F02A0D6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35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87187-DFD1-7C31-2494-19DCD4289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90314" y="105396"/>
            <a:ext cx="659963" cy="167763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11115-4BA2-E3EC-E3A0-DD296A71C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0423" y="105396"/>
            <a:ext cx="1941632" cy="167763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3E7A-083B-9B58-D16F-62170D4A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80B1-ABDF-1F03-2FC6-6F8A97E7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C51FA-60A7-9B26-1340-73FADE49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8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49F6-771F-0C12-D5BF-879FB565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EEAB-3982-D999-54C3-F183289A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37D5-4B22-55AF-97BB-F7018C72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B610-1C1A-4C35-9310-C1757899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F35B-4923-3019-9908-2DE69195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78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9EBF-A4D1-E323-C631-9BA56F02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29" y="493529"/>
            <a:ext cx="2639854" cy="823464"/>
          </a:xfrm>
        </p:spPr>
        <p:txBody>
          <a:bodyPr anchor="b"/>
          <a:lstStyle>
            <a:lvl1pPr>
              <a:defRPr sz="1506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B4F6-9664-2778-6443-8105D63A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829" y="1324783"/>
            <a:ext cx="2639854" cy="433040"/>
          </a:xfrm>
        </p:spPr>
        <p:txBody>
          <a:bodyPr/>
          <a:lstStyle>
            <a:lvl1pPr marL="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1pPr>
            <a:lvl2pPr marL="114757" indent="0">
              <a:buNone/>
              <a:defRPr sz="502">
                <a:solidFill>
                  <a:schemeClr val="tx1">
                    <a:tint val="75000"/>
                  </a:schemeClr>
                </a:solidFill>
              </a:defRPr>
            </a:lvl2pPr>
            <a:lvl3pPr marL="229514" indent="0">
              <a:buNone/>
              <a:defRPr sz="452">
                <a:solidFill>
                  <a:schemeClr val="tx1">
                    <a:tint val="75000"/>
                  </a:schemeClr>
                </a:solidFill>
              </a:defRPr>
            </a:lvl3pPr>
            <a:lvl4pPr marL="344272" indent="0">
              <a:buNone/>
              <a:defRPr sz="402">
                <a:solidFill>
                  <a:schemeClr val="tx1">
                    <a:tint val="75000"/>
                  </a:schemeClr>
                </a:solidFill>
              </a:defRPr>
            </a:lvl4pPr>
            <a:lvl5pPr marL="459029" indent="0">
              <a:buNone/>
              <a:defRPr sz="402">
                <a:solidFill>
                  <a:schemeClr val="tx1">
                    <a:tint val="75000"/>
                  </a:schemeClr>
                </a:solidFill>
              </a:defRPr>
            </a:lvl5pPr>
            <a:lvl6pPr marL="573786" indent="0">
              <a:buNone/>
              <a:defRPr sz="402">
                <a:solidFill>
                  <a:schemeClr val="tx1">
                    <a:tint val="75000"/>
                  </a:schemeClr>
                </a:solidFill>
              </a:defRPr>
            </a:lvl6pPr>
            <a:lvl7pPr marL="688543" indent="0">
              <a:buNone/>
              <a:defRPr sz="402">
                <a:solidFill>
                  <a:schemeClr val="tx1">
                    <a:tint val="75000"/>
                  </a:schemeClr>
                </a:solidFill>
              </a:defRPr>
            </a:lvl7pPr>
            <a:lvl8pPr marL="803300" indent="0">
              <a:buNone/>
              <a:defRPr sz="402">
                <a:solidFill>
                  <a:schemeClr val="tx1">
                    <a:tint val="75000"/>
                  </a:schemeClr>
                </a:solidFill>
              </a:defRPr>
            </a:lvl8pPr>
            <a:lvl9pPr marL="918058" indent="0">
              <a:buNone/>
              <a:defRPr sz="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4B-4C50-CBB3-2E83-41CB6F91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34F8-27E5-BA92-7598-DE8F536F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CC58-D88D-DEFF-CCBA-E6A222AE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8817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F75-1C9C-DA7D-4454-BDC5BD40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5099-20A6-A9F9-04E8-E31771407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423" y="526980"/>
            <a:ext cx="1300798" cy="12560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327-F4CA-61F5-4BDA-461C3616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9479" y="526980"/>
            <a:ext cx="1300798" cy="12560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238F-5F0A-4560-7016-1A480539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427B-AB75-2918-D5A4-10CE8F66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E0B1C-21AB-5C5C-8ABC-22DBD5C3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82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F6D8-90D2-2CBC-BD1A-81D9B70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2" y="105396"/>
            <a:ext cx="2639854" cy="3826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75EF-B27B-C0A9-61CB-D5845A30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823" y="485280"/>
            <a:ext cx="1294819" cy="237828"/>
          </a:xfrm>
        </p:spPr>
        <p:txBody>
          <a:bodyPr anchor="b"/>
          <a:lstStyle>
            <a:lvl1pPr marL="0" indent="0">
              <a:buNone/>
              <a:defRPr sz="602" b="1"/>
            </a:lvl1pPr>
            <a:lvl2pPr marL="114757" indent="0">
              <a:buNone/>
              <a:defRPr sz="502" b="1"/>
            </a:lvl2pPr>
            <a:lvl3pPr marL="229514" indent="0">
              <a:buNone/>
              <a:defRPr sz="452" b="1"/>
            </a:lvl3pPr>
            <a:lvl4pPr marL="344272" indent="0">
              <a:buNone/>
              <a:defRPr sz="402" b="1"/>
            </a:lvl4pPr>
            <a:lvl5pPr marL="459029" indent="0">
              <a:buNone/>
              <a:defRPr sz="402" b="1"/>
            </a:lvl5pPr>
            <a:lvl6pPr marL="573786" indent="0">
              <a:buNone/>
              <a:defRPr sz="402" b="1"/>
            </a:lvl6pPr>
            <a:lvl7pPr marL="688543" indent="0">
              <a:buNone/>
              <a:defRPr sz="402" b="1"/>
            </a:lvl7pPr>
            <a:lvl8pPr marL="803300" indent="0">
              <a:buNone/>
              <a:defRPr sz="402" b="1"/>
            </a:lvl8pPr>
            <a:lvl9pPr marL="918058" indent="0">
              <a:buNone/>
              <a:defRPr sz="4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D95ED-A9D8-490B-223C-EF8D1E5C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0823" y="723109"/>
            <a:ext cx="1294819" cy="10635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752B1-966D-BADC-C196-B28080E6A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49479" y="485280"/>
            <a:ext cx="1301196" cy="237828"/>
          </a:xfrm>
        </p:spPr>
        <p:txBody>
          <a:bodyPr anchor="b"/>
          <a:lstStyle>
            <a:lvl1pPr marL="0" indent="0">
              <a:buNone/>
              <a:defRPr sz="602" b="1"/>
            </a:lvl1pPr>
            <a:lvl2pPr marL="114757" indent="0">
              <a:buNone/>
              <a:defRPr sz="502" b="1"/>
            </a:lvl2pPr>
            <a:lvl3pPr marL="229514" indent="0">
              <a:buNone/>
              <a:defRPr sz="452" b="1"/>
            </a:lvl3pPr>
            <a:lvl4pPr marL="344272" indent="0">
              <a:buNone/>
              <a:defRPr sz="402" b="1"/>
            </a:lvl4pPr>
            <a:lvl5pPr marL="459029" indent="0">
              <a:buNone/>
              <a:defRPr sz="402" b="1"/>
            </a:lvl5pPr>
            <a:lvl6pPr marL="573786" indent="0">
              <a:buNone/>
              <a:defRPr sz="402" b="1"/>
            </a:lvl6pPr>
            <a:lvl7pPr marL="688543" indent="0">
              <a:buNone/>
              <a:defRPr sz="402" b="1"/>
            </a:lvl7pPr>
            <a:lvl8pPr marL="803300" indent="0">
              <a:buNone/>
              <a:defRPr sz="402" b="1"/>
            </a:lvl8pPr>
            <a:lvl9pPr marL="918058" indent="0">
              <a:buNone/>
              <a:defRPr sz="4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FD70E-2275-95D6-CF4F-E0E636B11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49479" y="723109"/>
            <a:ext cx="1301196" cy="10635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9FCB-F35F-4F78-C2FF-7B8EA83C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4DEF6-7EA2-73F8-F5ED-046BAD31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6FC56-EBA9-3C92-89DF-0F84E7AA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692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4C4A-8633-8702-EDCC-37F17FA3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45E2-9978-CFC3-0F19-4748A937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FB5-4923-C0A3-D19A-3EF25B03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6A36C-AC80-0989-9F83-F45900AD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562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0EF62-3328-93A8-C2C4-C2823C56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DA199-8766-B5F3-5293-FEFCAFAC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2972-B2CC-0CFD-A431-9D060ABD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860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D588-A897-D027-7988-31D83B90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3" y="131974"/>
            <a:ext cx="987155" cy="461910"/>
          </a:xfrm>
        </p:spPr>
        <p:txBody>
          <a:bodyPr anchor="b"/>
          <a:lstStyle>
            <a:lvl1pPr>
              <a:defRPr sz="803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FCD8-C754-E884-0322-A52BC3B2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97" y="285028"/>
            <a:ext cx="1549479" cy="1406808"/>
          </a:xfrm>
        </p:spPr>
        <p:txBody>
          <a:bodyPr/>
          <a:lstStyle>
            <a:lvl1pPr>
              <a:defRPr sz="803"/>
            </a:lvl1pPr>
            <a:lvl2pPr>
              <a:defRPr sz="703"/>
            </a:lvl2pPr>
            <a:lvl3pPr>
              <a:defRPr sz="602"/>
            </a:lvl3pPr>
            <a:lvl4pPr>
              <a:defRPr sz="502"/>
            </a:lvl4pPr>
            <a:lvl5pPr>
              <a:defRPr sz="502"/>
            </a:lvl5pPr>
            <a:lvl6pPr>
              <a:defRPr sz="502"/>
            </a:lvl6pPr>
            <a:lvl7pPr>
              <a:defRPr sz="502"/>
            </a:lvl7pPr>
            <a:lvl8pPr>
              <a:defRPr sz="502"/>
            </a:lvl8pPr>
            <a:lvl9pPr>
              <a:defRPr sz="5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1B720-9194-E42E-727D-A3C6ABF6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823" y="593885"/>
            <a:ext cx="987155" cy="1100243"/>
          </a:xfrm>
        </p:spPr>
        <p:txBody>
          <a:bodyPr/>
          <a:lstStyle>
            <a:lvl1pPr marL="0" indent="0">
              <a:buNone/>
              <a:defRPr sz="402"/>
            </a:lvl1pPr>
            <a:lvl2pPr marL="114757" indent="0">
              <a:buNone/>
              <a:defRPr sz="351"/>
            </a:lvl2pPr>
            <a:lvl3pPr marL="229514" indent="0">
              <a:buNone/>
              <a:defRPr sz="301"/>
            </a:lvl3pPr>
            <a:lvl4pPr marL="344272" indent="0">
              <a:buNone/>
              <a:defRPr sz="251"/>
            </a:lvl4pPr>
            <a:lvl5pPr marL="459029" indent="0">
              <a:buNone/>
              <a:defRPr sz="251"/>
            </a:lvl5pPr>
            <a:lvl6pPr marL="573786" indent="0">
              <a:buNone/>
              <a:defRPr sz="251"/>
            </a:lvl6pPr>
            <a:lvl7pPr marL="688543" indent="0">
              <a:buNone/>
              <a:defRPr sz="251"/>
            </a:lvl7pPr>
            <a:lvl8pPr marL="803300" indent="0">
              <a:buNone/>
              <a:defRPr sz="251"/>
            </a:lvl8pPr>
            <a:lvl9pPr marL="918058" indent="0">
              <a:buNone/>
              <a:defRPr sz="2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C315-D06E-EFEE-3589-F5B5B68A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08F54-A680-46A8-2CE9-BB703F61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B2809-831A-5C69-01E8-DF6A3D37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6638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9E26-3F97-E2BD-F1CC-EC58ABB6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3" y="131974"/>
            <a:ext cx="987155" cy="461910"/>
          </a:xfrm>
        </p:spPr>
        <p:txBody>
          <a:bodyPr anchor="b"/>
          <a:lstStyle>
            <a:lvl1pPr>
              <a:defRPr sz="803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3211A-A49A-D12D-1F16-4CC1168B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01197" y="285028"/>
            <a:ext cx="1549479" cy="1406808"/>
          </a:xfrm>
        </p:spPr>
        <p:txBody>
          <a:bodyPr/>
          <a:lstStyle>
            <a:lvl1pPr marL="0" indent="0">
              <a:buNone/>
              <a:defRPr sz="803"/>
            </a:lvl1pPr>
            <a:lvl2pPr marL="114757" indent="0">
              <a:buNone/>
              <a:defRPr sz="703"/>
            </a:lvl2pPr>
            <a:lvl3pPr marL="229514" indent="0">
              <a:buNone/>
              <a:defRPr sz="602"/>
            </a:lvl3pPr>
            <a:lvl4pPr marL="344272" indent="0">
              <a:buNone/>
              <a:defRPr sz="502"/>
            </a:lvl4pPr>
            <a:lvl5pPr marL="459029" indent="0">
              <a:buNone/>
              <a:defRPr sz="502"/>
            </a:lvl5pPr>
            <a:lvl6pPr marL="573786" indent="0">
              <a:buNone/>
              <a:defRPr sz="502"/>
            </a:lvl6pPr>
            <a:lvl7pPr marL="688543" indent="0">
              <a:buNone/>
              <a:defRPr sz="502"/>
            </a:lvl7pPr>
            <a:lvl8pPr marL="803300" indent="0">
              <a:buNone/>
              <a:defRPr sz="502"/>
            </a:lvl8pPr>
            <a:lvl9pPr marL="918058" indent="0">
              <a:buNone/>
              <a:defRPr sz="502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97D96-34B6-EF66-6F67-FB5C7BF5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823" y="593885"/>
            <a:ext cx="987155" cy="1100243"/>
          </a:xfrm>
        </p:spPr>
        <p:txBody>
          <a:bodyPr/>
          <a:lstStyle>
            <a:lvl1pPr marL="0" indent="0">
              <a:buNone/>
              <a:defRPr sz="402"/>
            </a:lvl1pPr>
            <a:lvl2pPr marL="114757" indent="0">
              <a:buNone/>
              <a:defRPr sz="351"/>
            </a:lvl2pPr>
            <a:lvl3pPr marL="229514" indent="0">
              <a:buNone/>
              <a:defRPr sz="301"/>
            </a:lvl3pPr>
            <a:lvl4pPr marL="344272" indent="0">
              <a:buNone/>
              <a:defRPr sz="251"/>
            </a:lvl4pPr>
            <a:lvl5pPr marL="459029" indent="0">
              <a:buNone/>
              <a:defRPr sz="251"/>
            </a:lvl5pPr>
            <a:lvl6pPr marL="573786" indent="0">
              <a:buNone/>
              <a:defRPr sz="251"/>
            </a:lvl6pPr>
            <a:lvl7pPr marL="688543" indent="0">
              <a:buNone/>
              <a:defRPr sz="251"/>
            </a:lvl7pPr>
            <a:lvl8pPr marL="803300" indent="0">
              <a:buNone/>
              <a:defRPr sz="251"/>
            </a:lvl8pPr>
            <a:lvl9pPr marL="918058" indent="0">
              <a:buNone/>
              <a:defRPr sz="2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2D00-B9FA-005E-19DB-A8B9251A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BF038-4208-FF61-8BB5-F6DF09E3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FCF0-A3CE-D02B-2D3C-2196B330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17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66405-7856-5154-65F0-F90D9F44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3" y="105396"/>
            <a:ext cx="2639854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CE675-F563-06C8-91B0-EEECCB8F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423" y="526980"/>
            <a:ext cx="2639854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026A-409A-BCE7-E01B-1196A8DE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0423" y="1834808"/>
            <a:ext cx="68865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8F52-60ED-4D42-BD49-EF7F8A3C54E5}" type="datetimeFigureOut">
              <a:rPr lang="en-FR" smtClean="0"/>
              <a:t>14/11/2023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7EA2-0D2D-694C-71E5-BCD0FE32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3857" y="1834808"/>
            <a:ext cx="1032986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CDF2-87D5-CD77-4CDE-3B29F6E69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61619" y="1834808"/>
            <a:ext cx="68865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A7D3-4C0C-FD43-9C66-0A3A0E0901B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174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29514" rtl="0" eaLnBrk="1" latinLnBrk="0" hangingPunct="1">
        <a:lnSpc>
          <a:spcPct val="90000"/>
        </a:lnSpc>
        <a:spcBef>
          <a:spcPct val="0"/>
        </a:spcBef>
        <a:buNone/>
        <a:defRPr sz="11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379" indent="-57379" algn="l" defTabSz="229514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703" kern="1200">
          <a:solidFill>
            <a:schemeClr val="tx1"/>
          </a:solidFill>
          <a:latin typeface="+mn-lt"/>
          <a:ea typeface="+mn-ea"/>
          <a:cs typeface="+mn-cs"/>
        </a:defRPr>
      </a:lvl1pPr>
      <a:lvl2pPr marL="172136" indent="-57379" algn="l" defTabSz="229514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286893" indent="-57379" algn="l" defTabSz="229514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2" kern="1200">
          <a:solidFill>
            <a:schemeClr val="tx1"/>
          </a:solidFill>
          <a:latin typeface="+mn-lt"/>
          <a:ea typeface="+mn-ea"/>
          <a:cs typeface="+mn-cs"/>
        </a:defRPr>
      </a:lvl3pPr>
      <a:lvl4pPr marL="401650" indent="-57379" algn="l" defTabSz="229514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2" kern="1200">
          <a:solidFill>
            <a:schemeClr val="tx1"/>
          </a:solidFill>
          <a:latin typeface="+mn-lt"/>
          <a:ea typeface="+mn-ea"/>
          <a:cs typeface="+mn-cs"/>
        </a:defRPr>
      </a:lvl4pPr>
      <a:lvl5pPr marL="516407" indent="-57379" algn="l" defTabSz="229514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2" kern="1200">
          <a:solidFill>
            <a:schemeClr val="tx1"/>
          </a:solidFill>
          <a:latin typeface="+mn-lt"/>
          <a:ea typeface="+mn-ea"/>
          <a:cs typeface="+mn-cs"/>
        </a:defRPr>
      </a:lvl5pPr>
      <a:lvl6pPr marL="631165" indent="-57379" algn="l" defTabSz="229514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2" kern="1200">
          <a:solidFill>
            <a:schemeClr val="tx1"/>
          </a:solidFill>
          <a:latin typeface="+mn-lt"/>
          <a:ea typeface="+mn-ea"/>
          <a:cs typeface="+mn-cs"/>
        </a:defRPr>
      </a:lvl6pPr>
      <a:lvl7pPr marL="745922" indent="-57379" algn="l" defTabSz="229514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2" kern="1200">
          <a:solidFill>
            <a:schemeClr val="tx1"/>
          </a:solidFill>
          <a:latin typeface="+mn-lt"/>
          <a:ea typeface="+mn-ea"/>
          <a:cs typeface="+mn-cs"/>
        </a:defRPr>
      </a:lvl7pPr>
      <a:lvl8pPr marL="860679" indent="-57379" algn="l" defTabSz="229514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2" kern="1200">
          <a:solidFill>
            <a:schemeClr val="tx1"/>
          </a:solidFill>
          <a:latin typeface="+mn-lt"/>
          <a:ea typeface="+mn-ea"/>
          <a:cs typeface="+mn-cs"/>
        </a:defRPr>
      </a:lvl8pPr>
      <a:lvl9pPr marL="975436" indent="-57379" algn="l" defTabSz="229514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229514" rtl="0" eaLnBrk="1" latinLnBrk="0" hangingPunct="1">
        <a:defRPr sz="452" kern="1200">
          <a:solidFill>
            <a:schemeClr val="tx1"/>
          </a:solidFill>
          <a:latin typeface="+mn-lt"/>
          <a:ea typeface="+mn-ea"/>
          <a:cs typeface="+mn-cs"/>
        </a:defRPr>
      </a:lvl1pPr>
      <a:lvl2pPr marL="114757" algn="l" defTabSz="229514" rtl="0" eaLnBrk="1" latinLnBrk="0" hangingPunct="1">
        <a:defRPr sz="452" kern="1200">
          <a:solidFill>
            <a:schemeClr val="tx1"/>
          </a:solidFill>
          <a:latin typeface="+mn-lt"/>
          <a:ea typeface="+mn-ea"/>
          <a:cs typeface="+mn-cs"/>
        </a:defRPr>
      </a:lvl2pPr>
      <a:lvl3pPr marL="229514" algn="l" defTabSz="229514" rtl="0" eaLnBrk="1" latinLnBrk="0" hangingPunct="1">
        <a:defRPr sz="452" kern="1200">
          <a:solidFill>
            <a:schemeClr val="tx1"/>
          </a:solidFill>
          <a:latin typeface="+mn-lt"/>
          <a:ea typeface="+mn-ea"/>
          <a:cs typeface="+mn-cs"/>
        </a:defRPr>
      </a:lvl3pPr>
      <a:lvl4pPr marL="344272" algn="l" defTabSz="229514" rtl="0" eaLnBrk="1" latinLnBrk="0" hangingPunct="1">
        <a:defRPr sz="452" kern="1200">
          <a:solidFill>
            <a:schemeClr val="tx1"/>
          </a:solidFill>
          <a:latin typeface="+mn-lt"/>
          <a:ea typeface="+mn-ea"/>
          <a:cs typeface="+mn-cs"/>
        </a:defRPr>
      </a:lvl4pPr>
      <a:lvl5pPr marL="459029" algn="l" defTabSz="229514" rtl="0" eaLnBrk="1" latinLnBrk="0" hangingPunct="1">
        <a:defRPr sz="452" kern="1200">
          <a:solidFill>
            <a:schemeClr val="tx1"/>
          </a:solidFill>
          <a:latin typeface="+mn-lt"/>
          <a:ea typeface="+mn-ea"/>
          <a:cs typeface="+mn-cs"/>
        </a:defRPr>
      </a:lvl5pPr>
      <a:lvl6pPr marL="573786" algn="l" defTabSz="229514" rtl="0" eaLnBrk="1" latinLnBrk="0" hangingPunct="1">
        <a:defRPr sz="452" kern="1200">
          <a:solidFill>
            <a:schemeClr val="tx1"/>
          </a:solidFill>
          <a:latin typeface="+mn-lt"/>
          <a:ea typeface="+mn-ea"/>
          <a:cs typeface="+mn-cs"/>
        </a:defRPr>
      </a:lvl6pPr>
      <a:lvl7pPr marL="688543" algn="l" defTabSz="229514" rtl="0" eaLnBrk="1" latinLnBrk="0" hangingPunct="1">
        <a:defRPr sz="452" kern="1200">
          <a:solidFill>
            <a:schemeClr val="tx1"/>
          </a:solidFill>
          <a:latin typeface="+mn-lt"/>
          <a:ea typeface="+mn-ea"/>
          <a:cs typeface="+mn-cs"/>
        </a:defRPr>
      </a:lvl7pPr>
      <a:lvl8pPr marL="803300" algn="l" defTabSz="229514" rtl="0" eaLnBrk="1" latinLnBrk="0" hangingPunct="1">
        <a:defRPr sz="4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58" algn="l" defTabSz="229514" rtl="0" eaLnBrk="1" latinLnBrk="0" hangingPunct="1">
        <a:defRPr sz="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28E269-4CA6-6936-33D8-48950A35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33" y="298371"/>
            <a:ext cx="2458433" cy="13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CBFAF80-0BE5-CA49-69AA-E67FA6FDFC7B}"/>
              </a:ext>
            </a:extLst>
          </p:cNvPr>
          <p:cNvSpPr txBox="1"/>
          <p:nvPr/>
        </p:nvSpPr>
        <p:spPr>
          <a:xfrm>
            <a:off x="263619" y="1565616"/>
            <a:ext cx="931915" cy="154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FR" sz="402" dirty="0">
                <a:solidFill>
                  <a:srgbClr val="5865F3"/>
                </a:solidFill>
                <a:latin typeface="Helvetica" pitchFamily="2" charset="0"/>
              </a:rPr>
              <a:t>discord.com/invite/s2USaKanCU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2AD0E-76EB-41DC-DD93-FC6C95698584}"/>
              </a:ext>
            </a:extLst>
          </p:cNvPr>
          <p:cNvSpPr txBox="1"/>
          <p:nvPr/>
        </p:nvSpPr>
        <p:spPr>
          <a:xfrm>
            <a:off x="1064392" y="1298958"/>
            <a:ext cx="931915" cy="154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FR" sz="402" dirty="0">
                <a:solidFill>
                  <a:srgbClr val="29365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swcraftstras.github.io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537F7C-E3A4-E36D-572D-774F09EC082F}"/>
              </a:ext>
            </a:extLst>
          </p:cNvPr>
          <p:cNvSpPr txBox="1"/>
          <p:nvPr/>
        </p:nvSpPr>
        <p:spPr>
          <a:xfrm>
            <a:off x="1731253" y="1558892"/>
            <a:ext cx="1199740" cy="154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9514">
              <a:defRPr/>
            </a:pPr>
            <a:r>
              <a:rPr lang="en-FR" sz="402" dirty="0">
                <a:solidFill>
                  <a:srgbClr val="FB1A53"/>
                </a:solidFill>
                <a:latin typeface="Calibri" panose="020F0502020204030204"/>
              </a:rPr>
              <a:t>meetup.com/fr-FR/software-crafters-strasbourg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C042B7-2FEF-B9C9-A8F2-D2AB3A8D6636}"/>
              </a:ext>
            </a:extLst>
          </p:cNvPr>
          <p:cNvSpPr txBox="1"/>
          <p:nvPr/>
        </p:nvSpPr>
        <p:spPr>
          <a:xfrm>
            <a:off x="231425" y="208129"/>
            <a:ext cx="2597848" cy="246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4" b="1" dirty="0">
                <a:solidFill>
                  <a:srgbClr val="293656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Consolas" panose="020B0609020204030204" pitchFamily="49" charset="0"/>
              </a:rPr>
              <a:t>&lt;Software Crafters Strasbourg&gt;</a:t>
            </a:r>
            <a:endParaRPr lang="en-FR" sz="1004" b="1" dirty="0">
              <a:solidFill>
                <a:srgbClr val="293656"/>
              </a:solidFill>
              <a:latin typeface="Consolas" panose="020B0609020204030204" pitchFamily="49" charset="0"/>
              <a:ea typeface="JetBrains Mono" panose="02000009000000000000" pitchFamily="49" charset="0"/>
              <a:cs typeface="Consolas" panose="020B0609020204030204" pitchFamily="49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08C0423-F4E0-176C-91C8-B3D37868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6307" y="806429"/>
            <a:ext cx="669632" cy="699728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E38FC84F-C83D-8D33-1BC5-E24C85027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61" y="806574"/>
            <a:ext cx="669632" cy="699583"/>
          </a:xfr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0DFD46-71B9-4951-89EA-8384DFE86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5534" y="591632"/>
            <a:ext cx="669632" cy="6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Helvetica</vt:lpstr>
      <vt:lpstr>JetBrains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Bouvier</dc:creator>
  <cp:lastModifiedBy>Marc Bouvier</cp:lastModifiedBy>
  <cp:revision>7</cp:revision>
  <cp:lastPrinted>2023-11-14T15:06:29Z</cp:lastPrinted>
  <dcterms:created xsi:type="dcterms:W3CDTF">2023-11-14T12:03:34Z</dcterms:created>
  <dcterms:modified xsi:type="dcterms:W3CDTF">2023-11-14T15:07:16Z</dcterms:modified>
</cp:coreProperties>
</file>