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56"/>
    <a:srgbClr val="FB1A53"/>
    <a:srgbClr val="586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48"/>
  </p:normalViewPr>
  <p:slideViewPr>
    <p:cSldViewPr snapToGrid="0">
      <p:cViewPr>
        <p:scale>
          <a:sx n="84" d="100"/>
          <a:sy n="84" d="100"/>
        </p:scale>
        <p:origin x="4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E6F-659D-2641-F370-B4091DCFE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65BB-33F7-1DF0-7973-24BC71E7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E5E9-2B40-A84B-5435-3A94BBA0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B045-9E41-9F90-8769-37749E10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ADF5-88CE-7773-AB78-256A45B5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957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416-EE50-CF4B-0C42-1CE092B6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1425-F32A-0C0B-4E06-CFF5C128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2665-1DA6-3B7B-D1DB-9E3A0647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25F4-50E0-224A-1EC1-C8D3F73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F399-63FB-93D7-7608-9F02A0D6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35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87187-DFD1-7C31-2494-19DCD4289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11115-4BA2-E3EC-E3A0-DD296A71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3E7A-083B-9B58-D16F-62170D4A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80B1-ABDF-1F03-2FC6-6F8A97E7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51FA-60A7-9B26-1340-73FADE4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8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49F6-771F-0C12-D5BF-879FB565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EEAB-3982-D999-54C3-F183289A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37D5-4B22-55AF-97BB-F7018C7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B610-1C1A-4C35-9310-C1757899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F35B-4923-3019-9908-2DE69195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8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EBF-A4D1-E323-C631-9BA56F02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B4F6-9664-2778-6443-8105D63A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4B-4C50-CBB3-2E83-41CB6F91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34F8-27E5-BA92-7598-DE8F536F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CC58-D88D-DEFF-CCBA-E6A222AE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81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F75-1C9C-DA7D-4454-BDC5BD40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5099-20A6-A9F9-04E8-E31771407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327-F4CA-61F5-4BDA-461C3616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238F-5F0A-4560-7016-1A48053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427B-AB75-2918-D5A4-10CE8F6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E0B1C-21AB-5C5C-8ABC-22DBD5C3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8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F6D8-90D2-2CBC-BD1A-81D9B70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75EF-B27B-C0A9-61CB-D5845A30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D95ED-A9D8-490B-223C-EF8D1E5C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752B1-966D-BADC-C196-B28080E6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FD70E-2275-95D6-CF4F-E0E636B1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9FCB-F35F-4F78-C2FF-7B8EA83C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4DEF6-7EA2-73F8-F5ED-046BAD3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6FC56-EBA9-3C92-89DF-0F84E7AA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92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4C4A-8633-8702-EDCC-37F17FA3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45E2-9978-CFC3-0F19-4748A937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FB5-4923-C0A3-D19A-3EF25B0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6A36C-AC80-0989-9F83-F45900AD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562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EF62-3328-93A8-C2C4-C2823C5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DA199-8766-B5F3-5293-FEFCAFAC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2972-B2CC-0CFD-A431-9D060ABD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86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D588-A897-D027-7988-31D83B90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FCD8-C754-E884-0322-A52BC3B2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1B720-9194-E42E-727D-A3C6ABF6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C315-D06E-EFEE-3589-F5B5B68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08F54-A680-46A8-2CE9-BB703F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2809-831A-5C69-01E8-DF6A3D37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6638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E26-3F97-E2BD-F1CC-EC58ABB6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3211A-A49A-D12D-1F16-4CC1168B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97D96-34B6-EF66-6F67-FB5C7BF5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2D00-B9FA-005E-19DB-A8B9251A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BF038-4208-FF61-8BB5-F6DF09E3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FCF0-A3CE-D02B-2D3C-2196B33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17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6405-7856-5154-65F0-F90D9F44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E675-F563-06C8-91B0-EEECCB8F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026A-409A-BCE7-E01B-1196A8DE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7EA2-0D2D-694C-71E5-BCD0FE32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CDF2-87D5-CD77-4CDE-3B29F6E6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17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28E269-4CA6-6936-33D8-48950A35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674738"/>
            <a:ext cx="9792930" cy="55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CBFAF80-0BE5-CA49-69AA-E67FA6FDFC7B}"/>
              </a:ext>
            </a:extLst>
          </p:cNvPr>
          <p:cNvSpPr txBox="1"/>
          <p:nvPr/>
        </p:nvSpPr>
        <p:spPr>
          <a:xfrm>
            <a:off x="4430237" y="6156776"/>
            <a:ext cx="3331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600" dirty="0">
                <a:solidFill>
                  <a:srgbClr val="5865F3"/>
                </a:solidFill>
                <a:latin typeface="Helvetica" pitchFamily="2" charset="0"/>
              </a:rPr>
              <a:t>discord.com/invite/s2USaKanCU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2AD0E-76EB-41DC-DD93-FC6C95698584}"/>
              </a:ext>
            </a:extLst>
          </p:cNvPr>
          <p:cNvSpPr txBox="1"/>
          <p:nvPr/>
        </p:nvSpPr>
        <p:spPr>
          <a:xfrm>
            <a:off x="399474" y="6156776"/>
            <a:ext cx="371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600" dirty="0">
                <a:solidFill>
                  <a:srgbClr val="293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swcraftstras.github.io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37F7C-E3A4-E36D-572D-774F09EC082F}"/>
              </a:ext>
            </a:extLst>
          </p:cNvPr>
          <p:cNvSpPr txBox="1"/>
          <p:nvPr/>
        </p:nvSpPr>
        <p:spPr>
          <a:xfrm>
            <a:off x="7823302" y="6156776"/>
            <a:ext cx="4226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600" b="0" i="0" u="none" strike="noStrike" kern="1200" cap="none" spc="0" normalizeH="0" baseline="0" noProof="0" dirty="0">
                <a:ln>
                  <a:noFill/>
                </a:ln>
                <a:solidFill>
                  <a:srgbClr val="FB1A5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meetup.com/fr-FR/software-crafters-strasbourg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042B7-2FEF-B9C9-A8F2-D2AB3A8D6636}"/>
              </a:ext>
            </a:extLst>
          </p:cNvPr>
          <p:cNvSpPr txBox="1"/>
          <p:nvPr/>
        </p:nvSpPr>
        <p:spPr>
          <a:xfrm>
            <a:off x="921861" y="1418063"/>
            <a:ext cx="103482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rgbClr val="293656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Consolas" panose="020B0609020204030204" pitchFamily="49" charset="0"/>
              </a:rPr>
              <a:t>&lt;Software Crafters Strasbourg&gt;</a:t>
            </a:r>
            <a:endParaRPr lang="en-FR" sz="4000" b="1" dirty="0">
              <a:solidFill>
                <a:srgbClr val="293656"/>
              </a:solidFill>
              <a:latin typeface="Consolas" panose="020B0609020204030204" pitchFamily="49" charset="0"/>
              <a:ea typeface="JetBrains Mono" panose="02000009000000000000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08C0423-F4E0-176C-91C8-B3D37868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723" y="3138435"/>
            <a:ext cx="2667414" cy="2787297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E38FC84F-C83D-8D33-1BC5-E24C85027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293" y="3138435"/>
            <a:ext cx="2667414" cy="2786722"/>
          </a:xfr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0DFD46-71B9-4951-89EA-8384DFE86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863" y="3138435"/>
            <a:ext cx="2667414" cy="2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Helvetica</vt:lpstr>
      <vt:lpstr>JetBrains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Bouvier</dc:creator>
  <cp:lastModifiedBy>Marc Bouvier</cp:lastModifiedBy>
  <cp:revision>4</cp:revision>
  <cp:lastPrinted>2023-11-14T13:03:41Z</cp:lastPrinted>
  <dcterms:created xsi:type="dcterms:W3CDTF">2023-11-14T12:03:34Z</dcterms:created>
  <dcterms:modified xsi:type="dcterms:W3CDTF">2023-11-14T14:23:48Z</dcterms:modified>
</cp:coreProperties>
</file>