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3DA5-141B-47C9-B434-B1FCABABCB0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935-481B-461C-97C9-C955A4A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ThinkTank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test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ThinkTank Test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ThinkTank Test</dc:title>
  <dc:creator>bkrahmer</dc:creator>
  <cp:lastModifiedBy>bkrahmer</cp:lastModifiedBy>
  <cp:revision>1</cp:revision>
  <dcterms:created xsi:type="dcterms:W3CDTF">2013-11-09T03:15:36Z</dcterms:created>
  <dcterms:modified xsi:type="dcterms:W3CDTF">2013-11-09T20:58:28Z</dcterms:modified>
</cp:coreProperties>
</file>