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FE728-4FCA-4DA0-8B0A-4825BF0D1F73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48002-A27C-4BB0-9E72-B3F6740F29C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8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1EAFC5-A7EB-4C78-B2C8-97A2C0BCBEEB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FDC2-5E79-4109-933D-0E5C384EE425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02A5-CA34-4F09-A31B-3F2A867FCD89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0DC7-1A80-4DB4-921E-979354A36256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B0A0-E8A1-44F8-8C38-CA05AF132B8C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EE9E-8687-4262-AD5E-DE4CD60D6EE6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7FEF-B91A-40C8-AA87-74AD71A48E11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EF6C-8DD9-48C7-AF22-1C24DED35F40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2E33-9FB5-4C38-8EFD-632EF2AF8B69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1EC5-ED69-424F-BC61-EE25FA8165C4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3D11-7149-4D7D-8817-E5394B99B04B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E3AE-D60C-4309-AE83-2BD277CCAFD7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5AA1-BD9C-4D9B-99A0-9796577578CC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7E57-6F21-4DBB-807C-156E41E4BA88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8953-184C-444D-8E0D-2C2A0A75399A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8044-DCE2-40E0-865D-428B79185D71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DAA1-15A9-4214-9950-4718C1065083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28DD-5C62-4D25-8957-3C61A5A24C4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hyperlink" Target="http://adobe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xhere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1253" y="2793958"/>
            <a:ext cx="10031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/>
              <a:t>Rapport de projet d’imitation d’une maquette vitrine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7519915" y="4722125"/>
            <a:ext cx="337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</a:t>
            </a:r>
            <a:r>
              <a:rPr lang="fr-FR" dirty="0" smtClean="0"/>
              <a:t>é par</a:t>
            </a:r>
          </a:p>
          <a:p>
            <a:r>
              <a:rPr lang="fr-FR" dirty="0" smtClean="0"/>
              <a:t>SA</a:t>
            </a:r>
            <a:r>
              <a:rPr lang="en-US" dirty="0" smtClean="0"/>
              <a:t>WADOGO TASSERE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83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1206" y="2020778"/>
            <a:ext cx="6096000" cy="48372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hangingPunct="0">
              <a:spcBef>
                <a:spcPts val="2551"/>
              </a:spcBef>
              <a:buSzPct val="100000"/>
              <a:buFontTx/>
              <a:buAutoNum type="romanUcPeriod"/>
            </a:pPr>
            <a:r>
              <a:rPr lang="fr-FR" sz="2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Introduction</a:t>
            </a:r>
          </a:p>
          <a:p>
            <a:pPr lvl="0" defTabSz="914400" hangingPunct="0">
              <a:spcBef>
                <a:spcPts val="2551"/>
              </a:spcBef>
              <a:buSzPct val="100000"/>
              <a:buFontTx/>
              <a:buAutoNum type="romanUcPeriod"/>
            </a:pPr>
            <a:r>
              <a:rPr lang="fr-FR" sz="2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Procédure de la réalisation du maquettage</a:t>
            </a:r>
          </a:p>
          <a:p>
            <a:pPr lvl="0" defTabSz="914400" hangingPunct="0">
              <a:spcBef>
                <a:spcPts val="2551"/>
              </a:spcBef>
              <a:buSzPct val="100000"/>
              <a:buFontTx/>
              <a:buAutoNum type="romanUcPeriod"/>
            </a:pPr>
            <a:r>
              <a:rPr lang="fr-FR" sz="2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Logiciel utilise pour le maquettage</a:t>
            </a:r>
          </a:p>
          <a:p>
            <a:pPr lvl="0" defTabSz="914400" hangingPunct="0">
              <a:spcBef>
                <a:spcPts val="2551"/>
              </a:spcBef>
              <a:buSzPct val="100000"/>
              <a:buFontTx/>
              <a:buAutoNum type="romanUcPeriod"/>
            </a:pPr>
            <a:r>
              <a:rPr lang="fr-FR" sz="2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Difficultés rencontres lors de la réalisation de la  marquette</a:t>
            </a:r>
          </a:p>
          <a:p>
            <a:pPr lvl="0" defTabSz="914400" hangingPunct="0">
              <a:spcBef>
                <a:spcPts val="2551"/>
              </a:spcBef>
              <a:buSzPct val="100000"/>
              <a:buFontTx/>
              <a:buAutoNum type="romanUcPeriod"/>
            </a:pPr>
            <a:r>
              <a:rPr lang="fr-FR" sz="2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Perspectives</a:t>
            </a:r>
          </a:p>
          <a:p>
            <a:pPr lvl="0" defTabSz="914400" hangingPunct="0">
              <a:spcBef>
                <a:spcPts val="2551"/>
              </a:spcBef>
              <a:buSzPct val="100000"/>
              <a:buFontTx/>
              <a:buAutoNum type="romanUcPeriod"/>
            </a:pPr>
            <a:r>
              <a:rPr lang="fr-FR" sz="2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Conclusion</a:t>
            </a:r>
          </a:p>
          <a:p>
            <a:pPr lvl="0" defTabSz="914400" hangingPunct="0">
              <a:buSzPct val="100000"/>
              <a:buFontTx/>
              <a:buAutoNum type="romanUcPeriod"/>
            </a:pPr>
            <a:endParaRPr lang="fr-FR" dirty="0">
              <a:solidFill>
                <a:prstClr val="black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21206" y="696865"/>
            <a:ext cx="3443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ilanka" pitchFamily="18"/>
              </a:rPr>
              <a:t>Plan de travail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3338" y="840306"/>
            <a:ext cx="2467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hangingPunct="0">
              <a:defRPr sz="3600">
                <a:latin typeface="Chilanka" pitchFamily="2"/>
              </a:defRPr>
            </a:pPr>
            <a:r>
              <a:rPr lang="fr-FR" sz="3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70316" y="1982113"/>
            <a:ext cx="95807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ilanka" pitchFamily="18"/>
                <a:ea typeface="DejaVu Sans" pitchFamily="2"/>
                <a:cs typeface="DejaVu Sans" pitchFamily="2"/>
              </a:rPr>
              <a:t>     Dans le but de nous permettre de savoir réaliser une maquette un projet d’imitation de maquette d’un site vitrine nous ont été soumis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0316" y="3046975"/>
            <a:ext cx="7556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hangingPunct="0">
              <a:defRPr sz="3600">
                <a:latin typeface="Chilanka" pitchFamily="2"/>
              </a:defRPr>
            </a:pPr>
            <a:r>
              <a:rPr lang="fr-FR" sz="3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Rappel : c’est quoi une maquette ?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0315" y="4001982"/>
            <a:ext cx="934789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ilanka" pitchFamily="18"/>
                <a:ea typeface="DejaVu Sans" pitchFamily="2"/>
                <a:cs typeface="DejaVu Sans" pitchFamily="2"/>
              </a:rPr>
              <a:t>    Le terme « maquette » définit l’ébauche d’un site web. En d’autres termes, la maquette d’un site web est une esquisse, ou encore un prototype du site web final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5971" y="1026433"/>
            <a:ext cx="671182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hangingPunct="0">
              <a:spcBef>
                <a:spcPts val="2551"/>
              </a:spcBef>
              <a:buSzPct val="100000"/>
              <a:buFontTx/>
              <a:buAutoNum type="romanUcPeriod"/>
            </a:pPr>
            <a:r>
              <a:rPr lang="fr-FR" sz="2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Logiciel utilise pour le maquettage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5971" y="1777734"/>
            <a:ext cx="54954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hangingPunct="0">
              <a:defRPr sz="2600"/>
            </a:pPr>
            <a:r>
              <a:rPr lang="fr-FR" sz="2400" dirty="0">
                <a:solidFill>
                  <a:prstClr val="white"/>
                </a:solidFill>
                <a:latin typeface="Arial Narrow" panose="020B0606020202030204" pitchFamily="34" charset="0"/>
                <a:ea typeface="DejaVu Sans" pitchFamily="2"/>
                <a:cs typeface="DejaVu Sans" pitchFamily="2"/>
              </a:rPr>
              <a:t>Développé par Adobe Inc.</a:t>
            </a:r>
          </a:p>
          <a:p>
            <a:pPr lvl="0" defTabSz="914400" hangingPunct="0">
              <a:defRPr sz="2600"/>
            </a:pPr>
            <a:r>
              <a:rPr lang="fr-FR" sz="2400" dirty="0">
                <a:solidFill>
                  <a:prstClr val="white"/>
                </a:solidFill>
                <a:latin typeface="Arial Narrow" panose="020B0606020202030204" pitchFamily="34" charset="0"/>
                <a:ea typeface="DejaVu Sans" pitchFamily="2"/>
                <a:cs typeface="DejaVu Sans" pitchFamily="2"/>
              </a:rPr>
              <a:t>Première version 5 octobre 2015</a:t>
            </a:r>
          </a:p>
          <a:p>
            <a:pPr lvl="0" defTabSz="914400" hangingPunct="0">
              <a:defRPr sz="2600"/>
            </a:pPr>
            <a:r>
              <a:rPr lang="fr-FR" sz="2400" dirty="0">
                <a:solidFill>
                  <a:prstClr val="white"/>
                </a:solidFill>
                <a:latin typeface="Arial Narrow" panose="020B0606020202030204" pitchFamily="34" charset="0"/>
                <a:ea typeface="DejaVu Sans" pitchFamily="2"/>
                <a:cs typeface="DejaVu Sans" pitchFamily="2"/>
              </a:rPr>
              <a:t>Dernière version 56.1.12.1</a:t>
            </a:r>
          </a:p>
          <a:p>
            <a:pPr lvl="0" defTabSz="914400" hangingPunct="0">
              <a:defRPr sz="2600"/>
            </a:pPr>
            <a:r>
              <a:rPr lang="fr-FR" sz="2400" dirty="0">
                <a:solidFill>
                  <a:prstClr val="white"/>
                </a:solidFill>
                <a:latin typeface="Arial Narrow" panose="020B0606020202030204" pitchFamily="34" charset="0"/>
                <a:ea typeface="DejaVu Sans" pitchFamily="2"/>
                <a:cs typeface="DejaVu Sans" pitchFamily="2"/>
              </a:rPr>
              <a:t>Taille : 461 Mo</a:t>
            </a:r>
          </a:p>
          <a:p>
            <a:pPr lvl="0" defTabSz="914400" hangingPunct="0">
              <a:defRPr sz="2600"/>
            </a:pPr>
            <a:r>
              <a:rPr lang="fr-FR" sz="2400" dirty="0">
                <a:solidFill>
                  <a:prstClr val="white"/>
                </a:solidFill>
                <a:latin typeface="Arial Narrow" panose="020B0606020202030204" pitchFamily="34" charset="0"/>
                <a:ea typeface="DejaVu Sans" pitchFamily="2"/>
                <a:cs typeface="DejaVu Sans" pitchFamily="2"/>
              </a:rPr>
              <a:t>Système d’exploitation Windows ,MacOs</a:t>
            </a:r>
          </a:p>
          <a:p>
            <a:pPr lvl="0" defTabSz="914400" hangingPunct="0">
              <a:defRPr sz="2600"/>
            </a:pPr>
            <a:r>
              <a:rPr lang="fr-FR" sz="2400" dirty="0">
                <a:solidFill>
                  <a:prstClr val="white"/>
                </a:solidFill>
                <a:latin typeface="Arial Narrow" panose="020B0606020202030204" pitchFamily="34" charset="0"/>
                <a:ea typeface="DejaVu Sans" pitchFamily="2"/>
                <a:cs typeface="DejaVu Sans" pitchFamily="2"/>
              </a:rPr>
              <a:t>Langues Anglais ,Français,..</a:t>
            </a:r>
          </a:p>
          <a:p>
            <a:pPr lvl="0" defTabSz="914400" hangingPunct="0">
              <a:defRPr sz="2600"/>
            </a:pPr>
            <a:r>
              <a:rPr lang="fr-FR" sz="2400" dirty="0">
                <a:solidFill>
                  <a:prstClr val="white"/>
                </a:solidFill>
                <a:latin typeface="Arial Narrow" panose="020B0606020202030204" pitchFamily="34" charset="0"/>
                <a:ea typeface="DejaVu Sans" pitchFamily="2"/>
                <a:cs typeface="DejaVu Sans" pitchFamily="2"/>
              </a:rPr>
              <a:t>Logiciel libre et gratuit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7689" y="5070943"/>
            <a:ext cx="1083177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hangingPunct="0"/>
            <a:r>
              <a:rPr lang="fr-FR" sz="2600" dirty="0">
                <a:solidFill>
                  <a:prstClr val="white"/>
                </a:solidFill>
                <a:latin typeface="Liberation Sans" pitchFamily="18"/>
                <a:ea typeface="DejaVu Sans" pitchFamily="2"/>
                <a:cs typeface="DejaVu Sans" pitchFamily="2"/>
              </a:rPr>
              <a:t>Vous pouvez le </a:t>
            </a:r>
            <a:r>
              <a:rPr lang="fr-FR" sz="2600" dirty="0" smtClean="0">
                <a:solidFill>
                  <a:prstClr val="white"/>
                </a:solidFill>
                <a:latin typeface="Liberation Sans" pitchFamily="18"/>
                <a:ea typeface="DejaVu Sans" pitchFamily="2"/>
                <a:cs typeface="DejaVu Sans" pitchFamily="2"/>
              </a:rPr>
              <a:t>retrouve sur</a:t>
            </a:r>
            <a:r>
              <a:rPr lang="fr-FR" sz="2600" dirty="0">
                <a:solidFill>
                  <a:prstClr val="white"/>
                </a:solidFill>
                <a:latin typeface="Liberation Sans" pitchFamily="18"/>
                <a:ea typeface="DejaVu Sans" pitchFamily="2"/>
                <a:cs typeface="DejaVu Sans" pitchFamily="2"/>
              </a:rPr>
              <a:t> :</a:t>
            </a:r>
            <a:r>
              <a:rPr lang="fr-FR" sz="2600" dirty="0">
                <a:solidFill>
                  <a:prstClr val="white"/>
                </a:solidFill>
                <a:latin typeface="Liberation Sans" pitchFamily="18"/>
                <a:ea typeface="DejaVu Sans" pitchFamily="2"/>
                <a:cs typeface="DejaVu Sans" pitchFamily="2"/>
                <a:hlinkClick r:id="rId2"/>
              </a:rPr>
              <a:t>http://adobe.com</a:t>
            </a:r>
            <a:r>
              <a:rPr lang="fr-FR" sz="2600" dirty="0">
                <a:solidFill>
                  <a:prstClr val="black"/>
                </a:solidFill>
                <a:latin typeface="Liberation Sans" pitchFamily="18"/>
                <a:ea typeface="DejaVu Sans" pitchFamily="2"/>
                <a:cs typeface="DejaVu Sans" pitchFamily="2"/>
                <a:hlinkClick r:id="rId2"/>
              </a:rPr>
              <a:t>/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618" y="1499776"/>
            <a:ext cx="2815703" cy="28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0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526" y="2501740"/>
            <a:ext cx="1053607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hangingPunct="0"/>
            <a:r>
              <a:rPr lang="fr-FR" sz="2600" dirty="0" smtClean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     Apres </a:t>
            </a:r>
            <a:r>
              <a:rPr lang="fr-FR" sz="2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avoir installer Adobe </a:t>
            </a:r>
            <a:r>
              <a:rPr lang="fr-FR" sz="2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xd,nous</a:t>
            </a:r>
            <a:r>
              <a:rPr lang="fr-FR" sz="2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 avons ouvert un nouveau prototype de taille 1440 x 4433.Pour l’insertion de images de fonds nous avons utilise les images du site   </a:t>
            </a:r>
            <a:r>
              <a:rPr lang="fr-FR" sz="2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  <a:hlinkClick r:id="rId2"/>
              </a:rPr>
              <a:t>http://pxhere.com/</a:t>
            </a:r>
          </a:p>
          <a:p>
            <a:pPr lvl="0" defTabSz="914400" hangingPunct="0"/>
            <a:r>
              <a:rPr lang="fr-FR" sz="2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Le travail a été réalise par la méthode bout a bout c’est a dire partie par partie , du bas vers le haut jusqu’au résultat final.</a:t>
            </a:r>
          </a:p>
          <a:p>
            <a:pPr lvl="0" defTabSz="914400" hangingPunct="0"/>
            <a:r>
              <a:rPr lang="fr-FR" sz="2600" dirty="0" smtClean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      Nous </a:t>
            </a:r>
            <a:r>
              <a:rPr lang="fr-FR" sz="2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avons entrecouper le travail en huit (8) parties dont les 3 premiers ont été achevé le mardi et le reste le jeudi.</a:t>
            </a:r>
          </a:p>
          <a:p>
            <a:pPr lvl="0" defTabSz="914400" hangingPunct="0"/>
            <a:r>
              <a:rPr lang="fr-FR" sz="2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Le projet s’étendait sur 4 jours dont le délai est&lt;&lt; 3 mars 2023 &gt;&gt;.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4526" y="1299388"/>
            <a:ext cx="9335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hangingPunct="0">
              <a:spcBef>
                <a:spcPts val="2551"/>
              </a:spcBef>
            </a:pPr>
            <a:r>
              <a:rPr lang="fr-FR" sz="3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Procédure de la réalisation du maquettage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2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10185" y="2947117"/>
            <a:ext cx="952613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hangingPunct="0">
              <a:defRPr sz="2600">
                <a:latin typeface="Chilanka" pitchFamily="2"/>
              </a:defRPr>
            </a:pPr>
            <a:r>
              <a:rPr lang="fr-FR" sz="2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Lors de la réalisation de la maquette les difficultés que l’on a rencontre étaient d’ordre technique ,le PC se plaquait d’ou on a du réinstaller l’ordinateur et recommence l’installation de notre logiciel .On a également eu des difficultés pour retrouver les images identique de la maquette initiale , par conséquent on a pris des images similaires.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7797" y="972740"/>
            <a:ext cx="10754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hangingPunct="0">
              <a:spcBef>
                <a:spcPts val="2551"/>
              </a:spcBef>
            </a:pPr>
            <a:r>
              <a:rPr lang="fr-FR" sz="3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Difficultés rencontres lors de la réalisation de la  marquette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5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35857" y="567351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hangingPunct="0">
              <a:defRPr sz="3600">
                <a:latin typeface="Chilanka" pitchFamily="2"/>
              </a:defRPr>
            </a:pPr>
            <a:r>
              <a:rPr lang="fr-FR" sz="3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Perspectives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3265" y="2652372"/>
            <a:ext cx="434908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ilanka" pitchFamily="18"/>
                <a:ea typeface="DejaVu Sans" pitchFamily="2"/>
                <a:cs typeface="DejaVu Sans" pitchFamily="2"/>
              </a:rPr>
              <a:t> </a:t>
            </a:r>
            <a:r>
              <a:rPr kumimoji="0" lang="fr-FR" sz="2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ilanka" pitchFamily="18"/>
                <a:ea typeface="DejaVu Sans" pitchFamily="2"/>
                <a:cs typeface="DejaVu Sans" pitchFamily="2"/>
              </a:rPr>
              <a:t>En vue d’augmenter notre efficacité sur la création des maquettes nous devrions maitriser d’avantage les logiciels de design comme </a:t>
            </a:r>
            <a:r>
              <a:rPr kumimoji="0" lang="fr-FR" sz="2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ilanka" pitchFamily="18"/>
                <a:ea typeface="DejaVu Sans" pitchFamily="2"/>
                <a:cs typeface="DejaVu Sans" pitchFamily="2"/>
              </a:rPr>
              <a:t>photoshop,InDesign,Illustrator</a:t>
            </a:r>
            <a:r>
              <a:rPr kumimoji="0" lang="fr-FR" sz="2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ilanka" pitchFamily="18"/>
                <a:ea typeface="DejaVu Sans" pitchFamily="2"/>
                <a:cs typeface="DejaVu Sans" pitchFamily="2"/>
              </a:rPr>
              <a:t> </a:t>
            </a:r>
            <a:r>
              <a:rPr kumimoji="0" lang="fr-FR" sz="2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ilanka" pitchFamily="18"/>
                <a:ea typeface="DejaVu Sans" pitchFamily="2"/>
                <a:cs typeface="DejaVu Sans" pitchFamily="2"/>
              </a:rPr>
              <a:t>Canva,Figma</a:t>
            </a:r>
            <a:r>
              <a:rPr kumimoji="0" lang="fr-FR" sz="2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ilanka" pitchFamily="18"/>
                <a:ea typeface="DejaVu Sans" pitchFamily="2"/>
                <a:cs typeface="DejaVu Sans" pitchFamily="2"/>
              </a:rPr>
              <a:t>...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60000" y="5059472"/>
            <a:ext cx="936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228000" y="4141473"/>
            <a:ext cx="1801439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885130" y="3468023"/>
            <a:ext cx="1704600" cy="8521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4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2307" y="853954"/>
            <a:ext cx="3159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hangingPunct="0">
              <a:defRPr sz="3600">
                <a:latin typeface="Chilanka" pitchFamily="2"/>
              </a:defRPr>
            </a:pPr>
            <a:r>
              <a:rPr lang="fr-FR" sz="3600" dirty="0">
                <a:solidFill>
                  <a:prstClr val="white"/>
                </a:solidFill>
                <a:latin typeface="Chilanka" pitchFamily="18"/>
                <a:ea typeface="DejaVu Sans" pitchFamily="2"/>
                <a:cs typeface="DejaVu Sans" pitchFamily="2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490" y="1977451"/>
            <a:ext cx="1117751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ilanka" pitchFamily="18"/>
                <a:ea typeface="DejaVu Sans" pitchFamily="2"/>
                <a:cs typeface="DejaVu Sans" pitchFamily="2"/>
              </a:rPr>
              <a:t>     La réalisation de cette maquette vitrine nous a permis de connaître d’avantage l’environnement de Adobe xd.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955" y="2982724"/>
            <a:ext cx="1151871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ilanka" pitchFamily="18"/>
                <a:ea typeface="DejaVu Sans" pitchFamily="2"/>
                <a:cs typeface="DejaVu Sans" pitchFamily="2"/>
              </a:rPr>
              <a:t>    Comment développer ses compétences dans la réalisation des maquettes statique ?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637731" y="5431809"/>
            <a:ext cx="685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MERCI POUR VOTRE ATTENTION </a:t>
            </a:r>
            <a:endParaRPr 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242</TotalTime>
  <Words>356</Words>
  <Application>Microsoft Office PowerPoint</Application>
  <PresentationFormat>Grand écran</PresentationFormat>
  <Paragraphs>44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8" baseType="lpstr">
      <vt:lpstr>Algerian</vt:lpstr>
      <vt:lpstr>Arial</vt:lpstr>
      <vt:lpstr>Arial Narrow</vt:lpstr>
      <vt:lpstr>Calibri</vt:lpstr>
      <vt:lpstr>Chilanka</vt:lpstr>
      <vt:lpstr>DejaVu Sans</vt:lpstr>
      <vt:lpstr>Liberation Sans</vt:lpstr>
      <vt:lpstr>Trebuchet MS</vt:lpstr>
      <vt:lpstr>Tw Cen MT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TASSERE</dc:creator>
  <cp:lastModifiedBy>TASSERE</cp:lastModifiedBy>
  <cp:revision>9</cp:revision>
  <dcterms:created xsi:type="dcterms:W3CDTF">2023-03-06T08:12:52Z</dcterms:created>
  <dcterms:modified xsi:type="dcterms:W3CDTF">2023-03-06T12:42:33Z</dcterms:modified>
</cp:coreProperties>
</file>