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E7E56-0CE4-4992-94E8-139EBAAC3615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6040-CBD6-4831-91E2-B31AE23D90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9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D6040-CBD6-4831-91E2-B31AE23D90D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10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47D1BD-AC05-45FE-933D-3719C2A4EEEE}" type="datetimeFigureOut">
              <a:rPr lang="en-IN" smtClean="0"/>
              <a:t>15-10-2023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B76FF5-4B26-4786-9A64-8F3D0E16AE0B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IN" sz="4900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.INTRODUCTION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776864" cy="4464496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solidFill>
                  <a:schemeClr val="bg1"/>
                </a:solidFill>
              </a:rPr>
              <a:t>1. OVERVIEW  </a:t>
            </a:r>
            <a:endParaRPr lang="en-IN" sz="2800" b="1" dirty="0">
              <a:solidFill>
                <a:schemeClr val="bg1"/>
              </a:solidFill>
            </a:endParaRPr>
          </a:p>
          <a:p>
            <a:pPr algn="just"/>
            <a:r>
              <a:rPr lang="en-IN" dirty="0"/>
              <a:t>               </a:t>
            </a:r>
            <a:r>
              <a:rPr lang="en-IN" dirty="0" smtClean="0"/>
              <a:t>     </a:t>
            </a:r>
            <a:r>
              <a:rPr lang="en-IN" dirty="0"/>
              <a:t>Meaning of HR Scorecard?</a:t>
            </a:r>
          </a:p>
          <a:p>
            <a:pPr algn="just"/>
            <a:r>
              <a:rPr lang="en-IN" dirty="0"/>
              <a:t>                    The HR scorecard is a strategic HR </a:t>
            </a:r>
            <a:r>
              <a:rPr lang="en-IN" dirty="0" smtClean="0"/>
              <a:t>measurement  system that </a:t>
            </a:r>
            <a:r>
              <a:rPr lang="en-IN" dirty="0"/>
              <a:t>helps to measure, mange</a:t>
            </a:r>
            <a:r>
              <a:rPr lang="en-IN" dirty="0" smtClean="0"/>
              <a:t>, </a:t>
            </a:r>
            <a:r>
              <a:rPr lang="en-IN" dirty="0"/>
              <a:t>and improve </a:t>
            </a:r>
            <a:r>
              <a:rPr lang="en-IN" dirty="0" smtClean="0"/>
              <a:t>the  strategic </a:t>
            </a:r>
            <a:r>
              <a:rPr lang="en-IN" dirty="0"/>
              <a:t>role of the HR department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l"/>
            <a:r>
              <a:rPr lang="en-IN" sz="2800" b="1" dirty="0">
                <a:solidFill>
                  <a:schemeClr val="bg1"/>
                </a:solidFill>
              </a:rPr>
              <a:t>2. </a:t>
            </a:r>
            <a:r>
              <a:rPr lang="en-IN" sz="2800" b="1" dirty="0" smtClean="0">
                <a:solidFill>
                  <a:schemeClr val="bg1"/>
                </a:solidFill>
              </a:rPr>
              <a:t>CONTENT  </a:t>
            </a:r>
            <a:endParaRPr lang="en-IN" sz="2800" b="1" dirty="0">
              <a:solidFill>
                <a:schemeClr val="bg1"/>
              </a:solidFill>
            </a:endParaRPr>
          </a:p>
          <a:p>
            <a:r>
              <a:rPr lang="en-IN" dirty="0"/>
              <a:t>              HR deliverables, efficiency, and </a:t>
            </a:r>
            <a:r>
              <a:rPr lang="en-IN" dirty="0" smtClean="0"/>
              <a:t>strategic HR    contributions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517232"/>
            <a:ext cx="1865376" cy="11826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403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72616" y="1052736"/>
            <a:ext cx="7854696" cy="1752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7.HR ANALYTICS DASHBOARD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99503"/>
            <a:ext cx="7884368" cy="44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2" y="732945"/>
            <a:ext cx="7772400" cy="15097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                8.HR Analytics storyline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42657"/>
            <a:ext cx="8244408" cy="46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822"/>
            <a:ext cx="9144000" cy="51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780928" y="1196752"/>
            <a:ext cx="7854696" cy="1752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     9.Attrition by Gender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452320" cy="41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0528" y="980728"/>
            <a:ext cx="9036496" cy="1752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10.ATTRITION RATE BY GENDER FOR DIFFERENT AGE GROUP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7740352" cy="43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8560" y="260648"/>
            <a:ext cx="7851648" cy="18288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APPLICATION &amp;CONCLUSION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HR scorecard is meant to measure leading HR indicator of business performance. Leading indicators are measurement that predict future business growth. 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HR scorecard is a report that you conduct to calculate the success rate of human resource employs and the overall department.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7971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353895"/>
            <a:ext cx="2189462" cy="1379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17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772400" cy="864096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</a:rPr>
              <a:t>2.Purpose 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892480" cy="4392488"/>
          </a:xfrm>
        </p:spPr>
        <p:txBody>
          <a:bodyPr/>
          <a:lstStyle/>
          <a:p>
            <a:pPr algn="l"/>
            <a:r>
              <a:rPr lang="en-IN" dirty="0" smtClean="0"/>
              <a:t>The HR scorecard is meant to measure leading HR indicators of business performance.</a:t>
            </a:r>
          </a:p>
          <a:p>
            <a:r>
              <a:rPr lang="en-IN" dirty="0"/>
              <a:t> </a:t>
            </a:r>
          </a:p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01196" y="3440252"/>
            <a:ext cx="70567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3.ADVANTAGE  &amp;DISADVANTAGE  </a:t>
            </a:r>
            <a:r>
              <a:rPr lang="en-IN" sz="2800" dirty="0" smtClean="0">
                <a:solidFill>
                  <a:schemeClr val="tx1">
                    <a:lumMod val="85000"/>
                  </a:schemeClr>
                </a:solidFill>
              </a:rPr>
              <a:t>     </a:t>
            </a:r>
          </a:p>
          <a:p>
            <a:endParaRPr lang="en-IN" sz="2000" dirty="0"/>
          </a:p>
          <a:p>
            <a:endParaRPr lang="en-IN" dirty="0"/>
          </a:p>
          <a:p>
            <a:r>
              <a:rPr lang="en-IN" sz="2400" dirty="0">
                <a:solidFill>
                  <a:schemeClr val="tx1">
                    <a:lumMod val="85000"/>
                  </a:schemeClr>
                </a:solidFill>
              </a:rPr>
              <a:t>There are many benefits to using a scorecard. The most important advantages include the ability to bring information into a single report, which can save time, money, and resources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24" y="2248144"/>
            <a:ext cx="1865376" cy="118262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205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851648" cy="1828800"/>
          </a:xfrm>
        </p:spPr>
        <p:txBody>
          <a:bodyPr/>
          <a:lstStyle/>
          <a:p>
            <a:r>
              <a:rPr lang="en-IN" dirty="0"/>
              <a:t>3</a:t>
            </a:r>
            <a:r>
              <a:rPr lang="en-IN" dirty="0" smtClean="0"/>
              <a:t>.Empathy map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6" y="2089590"/>
            <a:ext cx="4974704" cy="1280584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 smtClean="0"/>
              <a:t>Step1-downloaded the MURAL app sign in    </a:t>
            </a:r>
          </a:p>
          <a:p>
            <a:r>
              <a:rPr lang="en-IN" sz="8000" dirty="0" smtClean="0"/>
              <a:t>Group title-the Tableau HR Scorecard</a:t>
            </a:r>
          </a:p>
          <a:p>
            <a:r>
              <a:rPr lang="en-IN" sz="8000" dirty="0" smtClean="0"/>
              <a:t>Created the project with teamwork</a:t>
            </a:r>
          </a:p>
          <a:p>
            <a:endParaRPr lang="en-IN" sz="8000" dirty="0" smtClean="0"/>
          </a:p>
          <a:p>
            <a:endParaRPr lang="en-IN" sz="4000" dirty="0"/>
          </a:p>
          <a:p>
            <a:endParaRPr lang="en-IN" dirty="0" smtClean="0"/>
          </a:p>
          <a:p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53" y="2729882"/>
            <a:ext cx="4030347" cy="4128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221088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Created the empathy map used to MURAL app</a:t>
            </a:r>
            <a:endParaRPr lang="en-IN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9200"/>
            <a:ext cx="2857500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50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0"/>
            <a:ext cx="7851648" cy="1828800"/>
          </a:xfrm>
        </p:spPr>
        <p:txBody>
          <a:bodyPr/>
          <a:lstStyle/>
          <a:p>
            <a:r>
              <a:rPr lang="en-IN" dirty="0"/>
              <a:t>4</a:t>
            </a:r>
            <a:r>
              <a:rPr lang="en-IN" dirty="0" smtClean="0"/>
              <a:t>.Brainstorming map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4211960" cy="17526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Created the brainstorming map  Used by MURAL app with team work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4" y="3366655"/>
            <a:ext cx="6804571" cy="25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0"/>
            <a:ext cx="7851648" cy="1828800"/>
          </a:xfrm>
        </p:spPr>
        <p:txBody>
          <a:bodyPr/>
          <a:lstStyle/>
          <a:p>
            <a:r>
              <a:rPr lang="en-IN" dirty="0" smtClean="0"/>
              <a:t>5.Tableau Desktop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6984776" cy="17526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Downloaded the Tableau  Desktop app (one year)</a:t>
            </a:r>
          </a:p>
          <a:p>
            <a:r>
              <a:rPr lang="en-IN" dirty="0" smtClean="0"/>
              <a:t>Then, the group title is The Tableau HR Scorecard</a:t>
            </a:r>
          </a:p>
          <a:p>
            <a:r>
              <a:rPr lang="en-IN" dirty="0" smtClean="0"/>
              <a:t>Created the project with team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05064"/>
            <a:ext cx="2143125" cy="21431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27584" y="6148189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Tableau Desktop-64bit-2023-2-2(!)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64941"/>
            <a:ext cx="2857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352" y="0"/>
            <a:ext cx="7851648" cy="1828800"/>
          </a:xfrm>
        </p:spPr>
        <p:txBody>
          <a:bodyPr/>
          <a:lstStyle/>
          <a:p>
            <a:r>
              <a:rPr lang="en-IN" dirty="0"/>
              <a:t>6</a:t>
            </a:r>
            <a:r>
              <a:rPr lang="en-IN" dirty="0" smtClean="0"/>
              <a:t>.VISUALIZATION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DEPATMENT WISE ATTRITION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34888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Activity-1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0" y="3814451"/>
            <a:ext cx="5418280" cy="30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597357" flipV="1">
            <a:off x="734329" y="1101000"/>
            <a:ext cx="1662336" cy="807648"/>
          </a:xfrm>
        </p:spPr>
        <p:txBody>
          <a:bodyPr>
            <a:normAutofit/>
          </a:bodyPr>
          <a:lstStyle/>
          <a:p>
            <a:r>
              <a:rPr lang="en-IN" dirty="0" smtClean="0"/>
              <a:t>Activity-2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204864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No. Of employees by Age Group 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9000"/>
            <a:ext cx="5868144" cy="32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7854696" cy="1752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Job satisfaction Rating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Activity-3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7135845" cy="40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854696" cy="1752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Education Field Wise Attrition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Activity-4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" y="2489622"/>
            <a:ext cx="7776807" cy="43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</TotalTime>
  <Words>264</Words>
  <Application>Microsoft Office PowerPoint</Application>
  <PresentationFormat>On-screen Show (4:3)</PresentationFormat>
  <Paragraphs>50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1.INTRODUCTION </vt:lpstr>
      <vt:lpstr>2.Purpose </vt:lpstr>
      <vt:lpstr>3.Empathy map</vt:lpstr>
      <vt:lpstr>4.Brainstorming map</vt:lpstr>
      <vt:lpstr>5.Tableau Desktop</vt:lpstr>
      <vt:lpstr>6.VISUALIZATION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&amp;CONCLUSION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</dc:title>
  <dc:creator>Lenovo</dc:creator>
  <cp:lastModifiedBy>Lenovo</cp:lastModifiedBy>
  <cp:revision>18</cp:revision>
  <dcterms:created xsi:type="dcterms:W3CDTF">2023-10-15T12:15:17Z</dcterms:created>
  <dcterms:modified xsi:type="dcterms:W3CDTF">2023-10-15T15:29:32Z</dcterms:modified>
</cp:coreProperties>
</file>