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069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694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56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7778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9226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32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366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374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81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49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4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200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TyzzoBoys</a:t>
            </a:r>
            <a:endParaRPr lang="ru-RU" sz="7200" spc="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TRACK: 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FINTECH</a:t>
            </a:r>
          </a:p>
          <a:p>
            <a:pPr marL="0" indent="0" algn="ctr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CHALLENGES: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BANKING RE-IMAGINED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FINANCIAL MANAGEMENT LANDSCAPE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 THE FINTECH ENVIRONMENT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FINANCE FUN. ONCE AND FOR ALL</a:t>
            </a:r>
          </a:p>
        </p:txBody>
      </p:sp>
    </p:spTree>
    <p:extLst>
      <p:ext uri="{BB962C8B-B14F-4D97-AF65-F5344CB8AC3E}">
        <p14:creationId xmlns="" xmlns:p14="http://schemas.microsoft.com/office/powerpoint/2010/main" val="1944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54509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Local Investor</a:t>
            </a:r>
            <a:endParaRPr lang="ru-RU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investments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74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22" y="3551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What?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68" y="2388291"/>
            <a:ext cx="2352675" cy="2352675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353338" y="2673628"/>
            <a:ext cx="6235148" cy="2067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ability to invest their savings in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 for local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endParaRPr lang="ru-RU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8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problem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210" y="2390804"/>
            <a:ext cx="10515600" cy="15139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Local small business can’t get credit with acceptable interest rate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Money “stuck” in customers savings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86" y="4604844"/>
            <a:ext cx="2014448" cy="2000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49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How it works?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60" y="3132776"/>
            <a:ext cx="1138601" cy="161714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31" y="2987170"/>
            <a:ext cx="1852913" cy="18529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7089">
            <a:off x="6610122" y="4436520"/>
            <a:ext cx="1764753" cy="17647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2372">
            <a:off x="6629428" y="1782061"/>
            <a:ext cx="1758574" cy="17585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85" y="3140478"/>
            <a:ext cx="1625216" cy="16252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25" y="2807523"/>
            <a:ext cx="1991038" cy="19771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677" y="4951716"/>
            <a:ext cx="596638" cy="59663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98" y="2776148"/>
            <a:ext cx="596638" cy="59663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23" y="5318896"/>
            <a:ext cx="1031728" cy="103172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15" y="1808734"/>
            <a:ext cx="1204722" cy="120472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96" y="1781116"/>
            <a:ext cx="558596" cy="55859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338" y="3237511"/>
            <a:ext cx="558596" cy="5585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61" y="3505728"/>
            <a:ext cx="1204721" cy="1204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15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Advantages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583649"/>
            <a:ext cx="4959626" cy="18078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offers, based on Social profile and purchases history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664124"/>
            <a:ext cx="1905000" cy="190500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592956" y="2583649"/>
            <a:ext cx="5165035" cy="158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ustomer is motivated to share request of local business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09" y="2311061"/>
            <a:ext cx="1852913" cy="18529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Benefits for all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15209"/>
            <a:ext cx="7689574" cy="376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More credits = more money</a:t>
            </a:r>
          </a:p>
          <a:p>
            <a:pPr marL="0" indent="0">
              <a:buNone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Comfortable conditions to small business</a:t>
            </a:r>
          </a:p>
          <a:p>
            <a:pPr marL="0" indent="0">
              <a:buNone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Interesting way of investing money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1" y="2151026"/>
            <a:ext cx="2948610" cy="294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51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It’s not a crowdfunding!</a:t>
            </a:r>
            <a:endParaRPr lang="ru-RU" sz="6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7652" y="2753140"/>
            <a:ext cx="6606209" cy="28970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short-term crediting 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Payments starting after the first week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receive money - not shares or products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51" y="2345634"/>
            <a:ext cx="2882349" cy="2882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49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18" y="13391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Questions…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27" y="3398320"/>
            <a:ext cx="1416982" cy="1416982"/>
          </a:xfrm>
        </p:spPr>
      </p:pic>
    </p:spTree>
    <p:extLst>
      <p:ext uri="{BB962C8B-B14F-4D97-AF65-F5344CB8AC3E}">
        <p14:creationId xmlns="" xmlns:p14="http://schemas.microsoft.com/office/powerpoint/2010/main" val="32312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FFFFFF"/>
      </a:dk1>
      <a:lt1>
        <a:srgbClr val="FFFFFF"/>
      </a:lt1>
      <a:dk2>
        <a:srgbClr val="0000A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137</Words>
  <Application>Microsoft Office PowerPoint</Application>
  <PresentationFormat>Произвольный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TyzzoBoys</vt:lpstr>
      <vt:lpstr>Local Investor</vt:lpstr>
      <vt:lpstr>What?</vt:lpstr>
      <vt:lpstr>The problem</vt:lpstr>
      <vt:lpstr>How it works?</vt:lpstr>
      <vt:lpstr>Advantages</vt:lpstr>
      <vt:lpstr>Benefits for all</vt:lpstr>
      <vt:lpstr>It’s not a crowdfunding!</vt:lpstr>
      <vt:lpstr>Questions…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investor</dc:title>
  <dc:creator>Родион Островский</dc:creator>
  <cp:lastModifiedBy>Фёдор</cp:lastModifiedBy>
  <cp:revision>19</cp:revision>
  <dcterms:created xsi:type="dcterms:W3CDTF">2017-11-26T05:01:50Z</dcterms:created>
  <dcterms:modified xsi:type="dcterms:W3CDTF">2017-11-27T23:48:24Z</dcterms:modified>
</cp:coreProperties>
</file>