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61dd2f3d9d_2_83:notes"/>
          <p:cNvSpPr txBox="1"/>
          <p:nvPr/>
        </p:nvSpPr>
        <p:spPr>
          <a:xfrm>
            <a:off x="3885453" y="8686373"/>
            <a:ext cx="2970947" cy="456177"/>
          </a:xfrm>
          <a:prstGeom prst="rect">
            <a:avLst/>
          </a:prstGeom>
          <a:noFill/>
          <a:ln>
            <a:noFill/>
          </a:ln>
        </p:spPr>
        <p:txBody>
          <a:bodyPr anchorCtr="0" anchor="b" bIns="44700" lIns="89375" spcFirstLastPara="1" rIns="89375" wrap="square" tIns="44700">
            <a:noAutofit/>
          </a:bodyPr>
          <a:lstStyle/>
          <a:p>
            <a:pPr indent="0" lvl="0" marL="0" marR="0" rtl="0" algn="r">
              <a:spcBef>
                <a:spcPts val="0"/>
              </a:spcBef>
              <a:spcAft>
                <a:spcPts val="0"/>
              </a:spcAft>
              <a:buNone/>
            </a:pPr>
            <a:fld id="{00000000-1234-1234-1234-123412341234}" type="slidenum">
              <a:rPr lang="zh-TW" sz="1100">
                <a:solidFill>
                  <a:schemeClr val="dk1"/>
                </a:solidFill>
                <a:latin typeface="Arial"/>
                <a:ea typeface="Arial"/>
                <a:cs typeface="Arial"/>
                <a:sym typeface="Arial"/>
              </a:rPr>
              <a:t>‹#›</a:t>
            </a:fld>
            <a:endParaRPr sz="1100">
              <a:solidFill>
                <a:schemeClr val="dk1"/>
              </a:solidFill>
              <a:latin typeface="Arial"/>
              <a:ea typeface="Arial"/>
              <a:cs typeface="Arial"/>
              <a:sym typeface="Arial"/>
            </a:endParaRPr>
          </a:p>
        </p:txBody>
      </p:sp>
      <p:sp>
        <p:nvSpPr>
          <p:cNvPr id="135" name="Google Shape;135;g61dd2f3d9d_2_83:notes"/>
          <p:cNvSpPr/>
          <p:nvPr>
            <p:ph idx="2" type="sldImg"/>
          </p:nvPr>
        </p:nvSpPr>
        <p:spPr>
          <a:xfrm>
            <a:off x="130863" y="685057"/>
            <a:ext cx="6596276" cy="3430954"/>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 name="Google Shape;136;g61dd2f3d9d_2_83:notes"/>
          <p:cNvSpPr txBox="1"/>
          <p:nvPr>
            <p:ph idx="1" type="body"/>
          </p:nvPr>
        </p:nvSpPr>
        <p:spPr>
          <a:xfrm>
            <a:off x="685480" y="4343918"/>
            <a:ext cx="5487040" cy="4114367"/>
          </a:xfrm>
          <a:prstGeom prst="rect">
            <a:avLst/>
          </a:prstGeom>
          <a:noFill/>
          <a:ln>
            <a:noFill/>
          </a:ln>
        </p:spPr>
        <p:txBody>
          <a:bodyPr anchorCtr="0" anchor="t" bIns="44700" lIns="89375" spcFirstLastPara="1" rIns="89375" wrap="square" tIns="44700">
            <a:noAutofit/>
          </a:bodyPr>
          <a:lstStyle/>
          <a:p>
            <a:pPr indent="0" lvl="0" marL="0" rtl="0" algn="l">
              <a:spcBef>
                <a:spcPts val="0"/>
              </a:spcBef>
              <a:spcAft>
                <a:spcPts val="0"/>
              </a:spcAft>
              <a:buNone/>
            </a:pPr>
            <a:r>
              <a:t/>
            </a:r>
            <a:endParaRPr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61dd2f3d9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1dd2f3d9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 deadline of HW1 is October seventeen. There will be two parts of this hw1, Make sure you will done two thing before deadline. First, finish…, I will introduce Kaggle  later, wh do i mean finish is that you will inference the testing data by your trained model and submit your predictions. Only if you see your student ID and score on leaderboard mean you finish this competition. Mail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33ea9689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33ea9689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33ea9689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33ea9689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7cf27964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7cf27964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7cf2796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7cf2796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63b65356a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3b65356a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cbdc3c3b1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cbdc3c3b1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61dd2f3d9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1dd2f3d9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rgbClr val="9A9ADF"/>
            </a:gs>
            <a:gs pos="31000">
              <a:srgbClr val="9A9ADF"/>
            </a:gs>
            <a:gs pos="100000">
              <a:srgbClr val="212167"/>
            </a:gs>
          </a:gsLst>
          <a:lin ang="10800000" scaled="0"/>
        </a:gradFill>
      </p:bgPr>
    </p:bg>
    <p:spTree>
      <p:nvGrpSpPr>
        <p:cNvPr id="56" name="Shape 56"/>
        <p:cNvGrpSpPr/>
        <p:nvPr/>
      </p:nvGrpSpPr>
      <p:grpSpPr>
        <a:xfrm>
          <a:off x="0" y="0"/>
          <a:ext cx="0" cy="0"/>
          <a:chOff x="0" y="0"/>
          <a:chExt cx="0" cy="0"/>
        </a:xfrm>
      </p:grpSpPr>
      <p:sp>
        <p:nvSpPr>
          <p:cNvPr id="57" name="Google Shape;57;p14"/>
          <p:cNvSpPr/>
          <p:nvPr/>
        </p:nvSpPr>
        <p:spPr>
          <a:xfrm>
            <a:off x="2107787" y="1400997"/>
            <a:ext cx="7036214" cy="2408932"/>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 name="Google Shape;58;p14"/>
          <p:cNvSpPr/>
          <p:nvPr/>
        </p:nvSpPr>
        <p:spPr>
          <a:xfrm rot="10800000">
            <a:off x="395537" y="1400997"/>
            <a:ext cx="3331069" cy="2408932"/>
          </a:xfrm>
          <a:prstGeom prst="flowChartDelay">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59" name="Google Shape;59;p14"/>
          <p:cNvGrpSpPr/>
          <p:nvPr/>
        </p:nvGrpSpPr>
        <p:grpSpPr>
          <a:xfrm>
            <a:off x="3216275" y="4331494"/>
            <a:ext cx="1643063" cy="740569"/>
            <a:chOff x="-196" y="3137"/>
            <a:chExt cx="1352" cy="813"/>
          </a:xfrm>
        </p:grpSpPr>
        <p:sp>
          <p:nvSpPr>
            <p:cNvPr id="60" name="Google Shape;60;p14"/>
            <p:cNvSpPr/>
            <p:nvPr/>
          </p:nvSpPr>
          <p:spPr>
            <a:xfrm>
              <a:off x="600" y="3137"/>
              <a:ext cx="136" cy="13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1" name="Google Shape;61;p14"/>
            <p:cNvSpPr/>
            <p:nvPr/>
          </p:nvSpPr>
          <p:spPr>
            <a:xfrm>
              <a:off x="1028" y="3476"/>
              <a:ext cx="128" cy="1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2" name="Google Shape;62;p14"/>
            <p:cNvSpPr/>
            <p:nvPr/>
          </p:nvSpPr>
          <p:spPr>
            <a:xfrm>
              <a:off x="731" y="3627"/>
              <a:ext cx="128" cy="1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3" name="Google Shape;63;p14"/>
            <p:cNvSpPr/>
            <p:nvPr/>
          </p:nvSpPr>
          <p:spPr>
            <a:xfrm>
              <a:off x="296" y="3859"/>
              <a:ext cx="90" cy="91"/>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4" name="Google Shape;64;p14"/>
            <p:cNvSpPr/>
            <p:nvPr/>
          </p:nvSpPr>
          <p:spPr>
            <a:xfrm>
              <a:off x="-196" y="3265"/>
              <a:ext cx="90" cy="9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5" name="Google Shape;65;p14"/>
            <p:cNvSpPr/>
            <p:nvPr/>
          </p:nvSpPr>
          <p:spPr>
            <a:xfrm>
              <a:off x="-60" y="3438"/>
              <a:ext cx="182" cy="183"/>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66" name="Google Shape;66;p14"/>
            <p:cNvCxnSpPr/>
            <p:nvPr/>
          </p:nvCxnSpPr>
          <p:spPr>
            <a:xfrm rot="10800000">
              <a:off x="567" y="3521"/>
              <a:ext cx="453" cy="0"/>
            </a:xfrm>
            <a:prstGeom prst="straightConnector1">
              <a:avLst/>
            </a:prstGeom>
            <a:noFill/>
            <a:ln cap="flat" cmpd="sng" w="22225">
              <a:solidFill>
                <a:schemeClr val="accent1"/>
              </a:solidFill>
              <a:prstDash val="solid"/>
              <a:round/>
              <a:headEnd len="med" w="med" type="none"/>
              <a:tailEnd len="med" w="med" type="none"/>
            </a:ln>
          </p:spPr>
        </p:cxnSp>
        <p:cxnSp>
          <p:nvCxnSpPr>
            <p:cNvPr id="67" name="Google Shape;67;p14"/>
            <p:cNvCxnSpPr/>
            <p:nvPr/>
          </p:nvCxnSpPr>
          <p:spPr>
            <a:xfrm rot="10800000">
              <a:off x="-106" y="3310"/>
              <a:ext cx="453" cy="0"/>
            </a:xfrm>
            <a:prstGeom prst="straightConnector1">
              <a:avLst/>
            </a:prstGeom>
            <a:noFill/>
            <a:ln cap="flat" cmpd="sng" w="22225">
              <a:solidFill>
                <a:schemeClr val="accent1"/>
              </a:solidFill>
              <a:prstDash val="solid"/>
              <a:round/>
              <a:headEnd len="med" w="med" type="none"/>
              <a:tailEnd len="med" w="med" type="none"/>
            </a:ln>
          </p:spPr>
        </p:cxnSp>
        <p:cxnSp>
          <p:nvCxnSpPr>
            <p:cNvPr id="68" name="Google Shape;68;p14"/>
            <p:cNvCxnSpPr/>
            <p:nvPr/>
          </p:nvCxnSpPr>
          <p:spPr>
            <a:xfrm>
              <a:off x="347" y="3302"/>
              <a:ext cx="226" cy="227"/>
            </a:xfrm>
            <a:prstGeom prst="straightConnector1">
              <a:avLst/>
            </a:prstGeom>
            <a:noFill/>
            <a:ln cap="flat" cmpd="sng" w="22225">
              <a:solidFill>
                <a:schemeClr val="accent1"/>
              </a:solidFill>
              <a:prstDash val="solid"/>
              <a:round/>
              <a:headEnd len="med" w="med" type="none"/>
              <a:tailEnd len="med" w="med" type="none"/>
            </a:ln>
          </p:spPr>
        </p:cxnSp>
        <p:cxnSp>
          <p:nvCxnSpPr>
            <p:cNvPr id="69" name="Google Shape;69;p14"/>
            <p:cNvCxnSpPr/>
            <p:nvPr/>
          </p:nvCxnSpPr>
          <p:spPr>
            <a:xfrm flipH="1">
              <a:off x="340" y="3249"/>
              <a:ext cx="273" cy="272"/>
            </a:xfrm>
            <a:prstGeom prst="straightConnector1">
              <a:avLst/>
            </a:prstGeom>
            <a:noFill/>
            <a:ln cap="flat" cmpd="sng" w="22225">
              <a:solidFill>
                <a:schemeClr val="accent1"/>
              </a:solidFill>
              <a:prstDash val="solid"/>
              <a:round/>
              <a:headEnd len="med" w="med" type="none"/>
              <a:tailEnd len="med" w="med" type="none"/>
            </a:ln>
          </p:spPr>
        </p:cxnSp>
        <p:cxnSp>
          <p:nvCxnSpPr>
            <p:cNvPr id="70" name="Google Shape;70;p14"/>
            <p:cNvCxnSpPr/>
            <p:nvPr/>
          </p:nvCxnSpPr>
          <p:spPr>
            <a:xfrm>
              <a:off x="0" y="3521"/>
              <a:ext cx="340" cy="0"/>
            </a:xfrm>
            <a:prstGeom prst="straightConnector1">
              <a:avLst/>
            </a:prstGeom>
            <a:noFill/>
            <a:ln cap="flat" cmpd="sng" w="22225">
              <a:solidFill>
                <a:schemeClr val="accent1"/>
              </a:solidFill>
              <a:prstDash val="solid"/>
              <a:round/>
              <a:headEnd len="med" w="med" type="none"/>
              <a:tailEnd len="med" w="med" type="none"/>
            </a:ln>
          </p:spPr>
        </p:cxnSp>
        <p:cxnSp>
          <p:nvCxnSpPr>
            <p:cNvPr id="71" name="Google Shape;71;p14"/>
            <p:cNvCxnSpPr/>
            <p:nvPr/>
          </p:nvCxnSpPr>
          <p:spPr>
            <a:xfrm>
              <a:off x="340" y="3521"/>
              <a:ext cx="0" cy="408"/>
            </a:xfrm>
            <a:prstGeom prst="straightConnector1">
              <a:avLst/>
            </a:prstGeom>
            <a:noFill/>
            <a:ln cap="flat" cmpd="sng" w="22225">
              <a:solidFill>
                <a:schemeClr val="accent1"/>
              </a:solidFill>
              <a:prstDash val="solid"/>
              <a:round/>
              <a:headEnd len="med" w="med" type="none"/>
              <a:tailEnd len="med" w="med" type="none"/>
            </a:ln>
          </p:spPr>
        </p:cxnSp>
        <p:cxnSp>
          <p:nvCxnSpPr>
            <p:cNvPr id="72" name="Google Shape;72;p14"/>
            <p:cNvCxnSpPr/>
            <p:nvPr/>
          </p:nvCxnSpPr>
          <p:spPr>
            <a:xfrm rot="10800000">
              <a:off x="340" y="3686"/>
              <a:ext cx="409" cy="0"/>
            </a:xfrm>
            <a:prstGeom prst="straightConnector1">
              <a:avLst/>
            </a:prstGeom>
            <a:noFill/>
            <a:ln cap="flat" cmpd="sng" w="22225">
              <a:solidFill>
                <a:schemeClr val="accent1"/>
              </a:solidFill>
              <a:prstDash val="solid"/>
              <a:round/>
              <a:headEnd len="med" w="med" type="none"/>
              <a:tailEnd len="med" w="med" type="none"/>
            </a:ln>
          </p:spPr>
        </p:cxnSp>
      </p:grpSp>
      <p:pic>
        <p:nvPicPr>
          <p:cNvPr descr="圖片1" id="73" name="Google Shape;73;p14"/>
          <p:cNvPicPr preferRelativeResize="0"/>
          <p:nvPr/>
        </p:nvPicPr>
        <p:blipFill rotWithShape="1">
          <a:blip r:embed="rId2">
            <a:alphaModFix/>
          </a:blip>
          <a:srcRect b="24275" l="0" r="15596" t="8401"/>
          <a:stretch/>
        </p:blipFill>
        <p:spPr>
          <a:xfrm>
            <a:off x="5303838" y="0"/>
            <a:ext cx="2880121" cy="1383506"/>
          </a:xfrm>
          <a:prstGeom prst="rect">
            <a:avLst/>
          </a:prstGeom>
          <a:noFill/>
          <a:ln>
            <a:noFill/>
          </a:ln>
        </p:spPr>
      </p:pic>
      <p:pic>
        <p:nvPicPr>
          <p:cNvPr descr="圖片1" id="74" name="Google Shape;74;p14"/>
          <p:cNvPicPr preferRelativeResize="0"/>
          <p:nvPr/>
        </p:nvPicPr>
        <p:blipFill rotWithShape="1">
          <a:blip r:embed="rId3">
            <a:alphaModFix/>
          </a:blip>
          <a:srcRect b="0" l="0" r="21906" t="28891"/>
          <a:stretch/>
        </p:blipFill>
        <p:spPr>
          <a:xfrm>
            <a:off x="6659563" y="3813572"/>
            <a:ext cx="1863328" cy="1022747"/>
          </a:xfrm>
          <a:prstGeom prst="rect">
            <a:avLst/>
          </a:prstGeom>
          <a:noFill/>
          <a:ln>
            <a:noFill/>
          </a:ln>
        </p:spPr>
      </p:pic>
      <p:pic>
        <p:nvPicPr>
          <p:cNvPr descr="圖片2" id="75" name="Google Shape;75;p14"/>
          <p:cNvPicPr preferRelativeResize="0"/>
          <p:nvPr/>
        </p:nvPicPr>
        <p:blipFill rotWithShape="1">
          <a:blip r:embed="rId4">
            <a:alphaModFix/>
          </a:blip>
          <a:srcRect b="0" l="14632" r="0" t="0"/>
          <a:stretch/>
        </p:blipFill>
        <p:spPr>
          <a:xfrm>
            <a:off x="0" y="3734991"/>
            <a:ext cx="1382316" cy="977503"/>
          </a:xfrm>
          <a:prstGeom prst="rect">
            <a:avLst/>
          </a:prstGeom>
          <a:noFill/>
          <a:ln>
            <a:noFill/>
          </a:ln>
        </p:spPr>
      </p:pic>
      <p:pic>
        <p:nvPicPr>
          <p:cNvPr descr="圖片2" id="76" name="Google Shape;76;p14"/>
          <p:cNvPicPr preferRelativeResize="0"/>
          <p:nvPr/>
        </p:nvPicPr>
        <p:blipFill rotWithShape="1">
          <a:blip r:embed="rId5">
            <a:alphaModFix/>
          </a:blip>
          <a:srcRect b="21786" l="0" r="0" t="0"/>
          <a:stretch/>
        </p:blipFill>
        <p:spPr>
          <a:xfrm>
            <a:off x="1044575" y="4455319"/>
            <a:ext cx="1457325" cy="688181"/>
          </a:xfrm>
          <a:prstGeom prst="rect">
            <a:avLst/>
          </a:prstGeom>
          <a:noFill/>
          <a:ln>
            <a:noFill/>
          </a:ln>
        </p:spPr>
      </p:pic>
      <p:pic>
        <p:nvPicPr>
          <p:cNvPr id="77" name="Google Shape;77;p14"/>
          <p:cNvPicPr preferRelativeResize="0"/>
          <p:nvPr/>
        </p:nvPicPr>
        <p:blipFill rotWithShape="1">
          <a:blip r:embed="rId6">
            <a:alphaModFix/>
          </a:blip>
          <a:srcRect b="0" l="0" r="0" t="0"/>
          <a:stretch/>
        </p:blipFill>
        <p:spPr>
          <a:xfrm>
            <a:off x="591709" y="1529023"/>
            <a:ext cx="2178186" cy="217818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spTree>
      <p:nvGrpSpPr>
        <p:cNvPr id="78" name="Shape 78"/>
        <p:cNvGrpSpPr/>
        <p:nvPr/>
      </p:nvGrpSpPr>
      <p:grpSpPr>
        <a:xfrm>
          <a:off x="0" y="0"/>
          <a:ext cx="0" cy="0"/>
          <a:chOff x="0" y="0"/>
          <a:chExt cx="0" cy="0"/>
        </a:xfrm>
      </p:grpSpPr>
      <p:sp>
        <p:nvSpPr>
          <p:cNvPr id="79" name="Google Shape;79;p15"/>
          <p:cNvSpPr txBox="1"/>
          <p:nvPr>
            <p:ph idx="1" type="body"/>
          </p:nvPr>
        </p:nvSpPr>
        <p:spPr>
          <a:xfrm>
            <a:off x="395288" y="1006078"/>
            <a:ext cx="8353425" cy="3476625"/>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atin typeface="Calibri"/>
                <a:ea typeface="Calibri"/>
                <a:cs typeface="Calibri"/>
                <a:sym typeface="Calibri"/>
              </a:defRPr>
            </a:lvl1pPr>
            <a:lvl2pPr indent="-368300" lvl="1" marL="914400" algn="l">
              <a:spcBef>
                <a:spcPts val="440"/>
              </a:spcBef>
              <a:spcAft>
                <a:spcPts val="0"/>
              </a:spcAft>
              <a:buSzPts val="2200"/>
              <a:buChar char="⮚"/>
              <a:defRPr sz="2200">
                <a:latin typeface="Calibri"/>
                <a:ea typeface="Calibri"/>
                <a:cs typeface="Calibri"/>
                <a:sym typeface="Calibri"/>
              </a:defRPr>
            </a:lvl2pPr>
            <a:lvl3pPr indent="-355600" lvl="2" marL="1371600" algn="l">
              <a:spcBef>
                <a:spcPts val="400"/>
              </a:spcBef>
              <a:spcAft>
                <a:spcPts val="0"/>
              </a:spcAft>
              <a:buSzPts val="2000"/>
              <a:buChar char="◆"/>
              <a:defRPr sz="2000">
                <a:latin typeface="Calibri"/>
                <a:ea typeface="Calibri"/>
                <a:cs typeface="Calibri"/>
                <a:sym typeface="Calibri"/>
              </a:defRPr>
            </a:lvl3pPr>
            <a:lvl4pPr indent="-355600" lvl="3" marL="1828800" algn="l">
              <a:spcBef>
                <a:spcPts val="400"/>
              </a:spcBef>
              <a:spcAft>
                <a:spcPts val="0"/>
              </a:spcAft>
              <a:buSzPts val="2000"/>
              <a:buChar char="🞐"/>
              <a:defRPr>
                <a:latin typeface="Calibri"/>
                <a:ea typeface="Calibri"/>
                <a:cs typeface="Calibri"/>
                <a:sym typeface="Calibri"/>
              </a:defRPr>
            </a:lvl4pPr>
            <a:lvl5pPr indent="-355600" lvl="4" marL="2286000" algn="l">
              <a:spcBef>
                <a:spcPts val="400"/>
              </a:spcBef>
              <a:spcAft>
                <a:spcPts val="0"/>
              </a:spcAft>
              <a:buSzPts val="2000"/>
              <a:buChar char="»"/>
              <a:defRPr>
                <a:latin typeface="Calibri"/>
                <a:ea typeface="Calibri"/>
                <a:cs typeface="Calibri"/>
                <a:sym typeface="Calibri"/>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15"/>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Calibri"/>
                <a:ea typeface="Calibri"/>
                <a:cs typeface="Calibri"/>
                <a:sym typeface="Calibri"/>
              </a:defRPr>
            </a:lvl1pPr>
            <a:lvl2pPr indent="0" lvl="1" marL="0" marR="0" algn="r">
              <a:spcBef>
                <a:spcPts val="0"/>
              </a:spcBef>
              <a:spcAft>
                <a:spcPts val="0"/>
              </a:spcAft>
              <a:buNone/>
              <a:defRPr sz="1400">
                <a:solidFill>
                  <a:schemeClr val="dk1"/>
                </a:solidFill>
                <a:latin typeface="Calibri"/>
                <a:ea typeface="Calibri"/>
                <a:cs typeface="Calibri"/>
                <a:sym typeface="Calibri"/>
              </a:defRPr>
            </a:lvl2pPr>
            <a:lvl3pPr indent="0" lvl="2" marL="0" marR="0" algn="r">
              <a:spcBef>
                <a:spcPts val="0"/>
              </a:spcBef>
              <a:spcAft>
                <a:spcPts val="0"/>
              </a:spcAft>
              <a:buNone/>
              <a:defRPr sz="1400">
                <a:solidFill>
                  <a:schemeClr val="dk1"/>
                </a:solidFill>
                <a:latin typeface="Calibri"/>
                <a:ea typeface="Calibri"/>
                <a:cs typeface="Calibri"/>
                <a:sym typeface="Calibri"/>
              </a:defRPr>
            </a:lvl3pPr>
            <a:lvl4pPr indent="0" lvl="3" marL="0" marR="0" algn="r">
              <a:spcBef>
                <a:spcPts val="0"/>
              </a:spcBef>
              <a:spcAft>
                <a:spcPts val="0"/>
              </a:spcAft>
              <a:buNone/>
              <a:defRPr sz="1400">
                <a:solidFill>
                  <a:schemeClr val="dk1"/>
                </a:solidFill>
                <a:latin typeface="Calibri"/>
                <a:ea typeface="Calibri"/>
                <a:cs typeface="Calibri"/>
                <a:sym typeface="Calibri"/>
              </a:defRPr>
            </a:lvl4pPr>
            <a:lvl5pPr indent="0" lvl="4" marL="0" marR="0" algn="r">
              <a:spcBef>
                <a:spcPts val="0"/>
              </a:spcBef>
              <a:spcAft>
                <a:spcPts val="0"/>
              </a:spcAft>
              <a:buNone/>
              <a:defRPr sz="1400">
                <a:solidFill>
                  <a:schemeClr val="dk1"/>
                </a:solidFill>
                <a:latin typeface="Calibri"/>
                <a:ea typeface="Calibri"/>
                <a:cs typeface="Calibri"/>
                <a:sym typeface="Calibri"/>
              </a:defRPr>
            </a:lvl5pPr>
            <a:lvl6pPr indent="0" lvl="5" marL="0" marR="0" algn="r">
              <a:spcBef>
                <a:spcPts val="0"/>
              </a:spcBef>
              <a:spcAft>
                <a:spcPts val="0"/>
              </a:spcAft>
              <a:buNone/>
              <a:defRPr sz="1400">
                <a:solidFill>
                  <a:schemeClr val="dk1"/>
                </a:solidFill>
                <a:latin typeface="Calibri"/>
                <a:ea typeface="Calibri"/>
                <a:cs typeface="Calibri"/>
                <a:sym typeface="Calibri"/>
              </a:defRPr>
            </a:lvl6pPr>
            <a:lvl7pPr indent="0" lvl="6" marL="0" marR="0" algn="r">
              <a:spcBef>
                <a:spcPts val="0"/>
              </a:spcBef>
              <a:spcAft>
                <a:spcPts val="0"/>
              </a:spcAft>
              <a:buNone/>
              <a:defRPr sz="1400">
                <a:solidFill>
                  <a:schemeClr val="dk1"/>
                </a:solidFill>
                <a:latin typeface="Calibri"/>
                <a:ea typeface="Calibri"/>
                <a:cs typeface="Calibri"/>
                <a:sym typeface="Calibri"/>
              </a:defRPr>
            </a:lvl7pPr>
            <a:lvl8pPr indent="0" lvl="7" marL="0" marR="0" algn="r">
              <a:spcBef>
                <a:spcPts val="0"/>
              </a:spcBef>
              <a:spcAft>
                <a:spcPts val="0"/>
              </a:spcAft>
              <a:buNone/>
              <a:defRPr sz="1400">
                <a:solidFill>
                  <a:schemeClr val="dk1"/>
                </a:solidFill>
                <a:latin typeface="Calibri"/>
                <a:ea typeface="Calibri"/>
                <a:cs typeface="Calibri"/>
                <a:sym typeface="Calibri"/>
              </a:defRPr>
            </a:lvl8pPr>
            <a:lvl9pPr indent="0" lvl="8" marL="0" marR="0" algn="r">
              <a:spcBef>
                <a:spcPts val="0"/>
              </a:spcBef>
              <a:spcAft>
                <a:spcPts val="0"/>
              </a:spcAft>
              <a:buNone/>
              <a:defRPr sz="14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
        <p:nvSpPr>
          <p:cNvPr id="81" name="Google Shape;81;p15"/>
          <p:cNvSpPr txBox="1"/>
          <p:nvPr>
            <p:ph type="title"/>
          </p:nvPr>
        </p:nvSpPr>
        <p:spPr>
          <a:xfrm>
            <a:off x="395288" y="141685"/>
            <a:ext cx="8353425"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280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82" name="Google Shape;82;p15"/>
          <p:cNvPicPr preferRelativeResize="0"/>
          <p:nvPr/>
        </p:nvPicPr>
        <p:blipFill rotWithShape="1">
          <a:blip r:embed="rId2">
            <a:alphaModFix/>
          </a:blip>
          <a:srcRect b="0" l="0" r="0" t="0"/>
          <a:stretch/>
        </p:blipFill>
        <p:spPr>
          <a:xfrm>
            <a:off x="143136" y="4678357"/>
            <a:ext cx="378228" cy="378228"/>
          </a:xfrm>
          <a:prstGeom prst="rect">
            <a:avLst/>
          </a:prstGeom>
          <a:noFill/>
          <a:ln>
            <a:noFill/>
          </a:ln>
        </p:spPr>
      </p:pic>
      <p:pic>
        <p:nvPicPr>
          <p:cNvPr id="83" name="Google Shape;83;p15"/>
          <p:cNvPicPr preferRelativeResize="0"/>
          <p:nvPr/>
        </p:nvPicPr>
        <p:blipFill rotWithShape="1">
          <a:blip r:embed="rId3">
            <a:alphaModFix/>
          </a:blip>
          <a:srcRect b="0" l="0" r="0" t="0"/>
          <a:stretch/>
        </p:blipFill>
        <p:spPr>
          <a:xfrm>
            <a:off x="755577" y="4754434"/>
            <a:ext cx="972108" cy="26801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sp>
        <p:nvSpPr>
          <p:cNvPr id="85" name="Google Shape;85;p16"/>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6"/>
          <p:cNvSpPr txBox="1"/>
          <p:nvPr>
            <p:ph idx="1" type="body"/>
          </p:nvPr>
        </p:nvSpPr>
        <p:spPr>
          <a:xfrm>
            <a:off x="457200" y="1200151"/>
            <a:ext cx="8229600" cy="3725699"/>
          </a:xfrm>
          <a:prstGeom prst="rect">
            <a:avLst/>
          </a:prstGeom>
          <a:noFill/>
          <a:ln>
            <a:noFill/>
          </a:ln>
        </p:spPr>
        <p:txBody>
          <a:bodyPr anchorCtr="0" anchor="t" bIns="91425" lIns="91425" spcFirstLastPara="1" rIns="91425" wrap="square" tIns="91425">
            <a:noAutofit/>
          </a:bodyPr>
          <a:lstStyle>
            <a:lvl1pPr indent="-381000" lvl="0" marL="457200" algn="l">
              <a:spcBef>
                <a:spcPts val="0"/>
              </a:spcBef>
              <a:spcAft>
                <a:spcPts val="0"/>
              </a:spcAft>
              <a:buSzPts val="2400"/>
              <a:buChar char="•"/>
              <a:defRPr sz="2400"/>
            </a:lvl1pPr>
            <a:lvl2pPr indent="-342900" lvl="1" marL="914400" algn="l">
              <a:spcBef>
                <a:spcPts val="0"/>
              </a:spcBef>
              <a:spcAft>
                <a:spcPts val="0"/>
              </a:spcAft>
              <a:buSzPts val="1800"/>
              <a:buChar char="⮚"/>
              <a:defRPr sz="1800"/>
            </a:lvl2pPr>
            <a:lvl3pPr indent="-317500" lvl="2" marL="1371600" algn="l">
              <a:spcBef>
                <a:spcPts val="0"/>
              </a:spcBef>
              <a:spcAft>
                <a:spcPts val="0"/>
              </a:spcAft>
              <a:buSzPts val="1400"/>
              <a:buChar char="◆"/>
              <a:defRPr sz="1400"/>
            </a:lvl3pPr>
            <a:lvl4pPr indent="-304800" lvl="3" marL="1828800" algn="l">
              <a:spcBef>
                <a:spcPts val="0"/>
              </a:spcBef>
              <a:spcAft>
                <a:spcPts val="0"/>
              </a:spcAft>
              <a:buSzPts val="1200"/>
              <a:buChar char="🞐"/>
              <a:defRPr sz="1200"/>
            </a:lvl4pPr>
            <a:lvl5pPr indent="-298450" lvl="4" marL="2286000" algn="l">
              <a:spcBef>
                <a:spcPts val="0"/>
              </a:spcBef>
              <a:spcAft>
                <a:spcPts val="0"/>
              </a:spcAft>
              <a:buSzPts val="1100"/>
              <a:buChar char="»"/>
              <a:defRPr sz="1100"/>
            </a:lvl5pPr>
            <a:lvl6pPr indent="-292100" lvl="5" marL="2743200" algn="l">
              <a:spcBef>
                <a:spcPts val="0"/>
              </a:spcBef>
              <a:spcAft>
                <a:spcPts val="0"/>
              </a:spcAft>
              <a:buSzPts val="1000"/>
              <a:buChar char="»"/>
              <a:defRPr sz="1000"/>
            </a:lvl6pPr>
            <a:lvl7pPr indent="-285750" lvl="6" marL="3200400" algn="l">
              <a:spcBef>
                <a:spcPts val="0"/>
              </a:spcBef>
              <a:spcAft>
                <a:spcPts val="0"/>
              </a:spcAft>
              <a:buSzPts val="900"/>
              <a:buChar char="»"/>
              <a:defRPr sz="900"/>
            </a:lvl7pPr>
            <a:lvl8pPr indent="-279400" lvl="7" marL="3657600" algn="l">
              <a:spcBef>
                <a:spcPts val="0"/>
              </a:spcBef>
              <a:spcAft>
                <a:spcPts val="0"/>
              </a:spcAft>
              <a:buSzPts val="800"/>
              <a:buChar char="»"/>
              <a:defRPr sz="800"/>
            </a:lvl8pPr>
            <a:lvl9pPr indent="-273050" lvl="8" marL="4114800" algn="l">
              <a:spcBef>
                <a:spcPts val="0"/>
              </a:spcBef>
              <a:spcAft>
                <a:spcPts val="0"/>
              </a:spcAft>
              <a:buSzPts val="700"/>
              <a:buChar char="»"/>
              <a:defRPr sz="7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7" name="Shape 87"/>
        <p:cNvGrpSpPr/>
        <p:nvPr/>
      </p:nvGrpSpPr>
      <p:grpSpPr>
        <a:xfrm>
          <a:off x="0" y="0"/>
          <a:ext cx="0" cy="0"/>
          <a:chOff x="0" y="0"/>
          <a:chExt cx="0" cy="0"/>
        </a:xfrm>
      </p:grpSpPr>
      <p:sp>
        <p:nvSpPr>
          <p:cNvPr id="88" name="Google Shape;88;p17"/>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7"/>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280"/>
              </a:spcBef>
              <a:spcAft>
                <a:spcPts val="0"/>
              </a:spcAft>
              <a:buSzPts val="1400"/>
              <a:buNone/>
              <a:defRPr sz="1400"/>
            </a:lvl5pPr>
            <a:lvl6pPr indent="-228600" lvl="5" marL="2743200" algn="l">
              <a:spcBef>
                <a:spcPts val="280"/>
              </a:spcBef>
              <a:spcAft>
                <a:spcPts val="0"/>
              </a:spcAft>
              <a:buSzPts val="1400"/>
              <a:buNone/>
              <a:defRPr sz="1400"/>
            </a:lvl6pPr>
            <a:lvl7pPr indent="-228600" lvl="6" marL="3200400" algn="l">
              <a:spcBef>
                <a:spcPts val="280"/>
              </a:spcBef>
              <a:spcAft>
                <a:spcPts val="0"/>
              </a:spcAft>
              <a:buSzPts val="1400"/>
              <a:buNone/>
              <a:defRPr sz="1400"/>
            </a:lvl7pPr>
            <a:lvl8pPr indent="-228600" lvl="7" marL="3657600" algn="l">
              <a:spcBef>
                <a:spcPts val="280"/>
              </a:spcBef>
              <a:spcAft>
                <a:spcPts val="0"/>
              </a:spcAft>
              <a:buSzPts val="1400"/>
              <a:buNone/>
              <a:defRPr sz="1400"/>
            </a:lvl8pPr>
            <a:lvl9pPr indent="-228600" lvl="8" marL="4114800" algn="l">
              <a:spcBef>
                <a:spcPts val="280"/>
              </a:spcBef>
              <a:spcAft>
                <a:spcPts val="0"/>
              </a:spcAft>
              <a:buSzPts val="1400"/>
              <a:buNone/>
              <a:defRPr sz="1400"/>
            </a:lvl9pPr>
          </a:lstStyle>
          <a:p/>
        </p:txBody>
      </p:sp>
      <p:sp>
        <p:nvSpPr>
          <p:cNvPr id="90" name="Google Shape;90;p17"/>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1" name="Shape 91"/>
        <p:cNvGrpSpPr/>
        <p:nvPr/>
      </p:nvGrpSpPr>
      <p:grpSpPr>
        <a:xfrm>
          <a:off x="0" y="0"/>
          <a:ext cx="0" cy="0"/>
          <a:chOff x="0" y="0"/>
          <a:chExt cx="0" cy="0"/>
        </a:xfrm>
      </p:grpSpPr>
      <p:sp>
        <p:nvSpPr>
          <p:cNvPr id="92" name="Google Shape;92;p18"/>
          <p:cNvSpPr txBox="1"/>
          <p:nvPr>
            <p:ph type="title"/>
          </p:nvPr>
        </p:nvSpPr>
        <p:spPr>
          <a:xfrm>
            <a:off x="539750" y="141685"/>
            <a:ext cx="7654925"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8"/>
          <p:cNvSpPr txBox="1"/>
          <p:nvPr>
            <p:ph idx="1" type="body"/>
          </p:nvPr>
        </p:nvSpPr>
        <p:spPr>
          <a:xfrm>
            <a:off x="609600" y="1221581"/>
            <a:ext cx="3886200" cy="33147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94" name="Google Shape;94;p18"/>
          <p:cNvSpPr txBox="1"/>
          <p:nvPr>
            <p:ph idx="2" type="body"/>
          </p:nvPr>
        </p:nvSpPr>
        <p:spPr>
          <a:xfrm>
            <a:off x="4648200" y="1221581"/>
            <a:ext cx="3886200" cy="33147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95" name="Google Shape;95;p18"/>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6" name="Shape 96"/>
        <p:cNvGrpSpPr/>
        <p:nvPr/>
      </p:nvGrpSpPr>
      <p:grpSpPr>
        <a:xfrm>
          <a:off x="0" y="0"/>
          <a:ext cx="0" cy="0"/>
          <a:chOff x="0" y="0"/>
          <a:chExt cx="0" cy="0"/>
        </a:xfrm>
      </p:grpSpPr>
      <p:sp>
        <p:nvSpPr>
          <p:cNvPr id="97" name="Google Shape;97;p1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9"/>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99" name="Google Shape;99;p19"/>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100" name="Google Shape;100;p19"/>
          <p:cNvSpPr txBox="1"/>
          <p:nvPr>
            <p:ph idx="3" type="body"/>
          </p:nvPr>
        </p:nvSpPr>
        <p:spPr>
          <a:xfrm>
            <a:off x="4645025"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101" name="Google Shape;101;p19"/>
          <p:cNvSpPr txBox="1"/>
          <p:nvPr>
            <p:ph idx="4" type="body"/>
          </p:nvPr>
        </p:nvSpPr>
        <p:spPr>
          <a:xfrm>
            <a:off x="4645025" y="1631156"/>
            <a:ext cx="4041775"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102" name="Google Shape;102;p19"/>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sp>
        <p:nvSpPr>
          <p:cNvPr id="104" name="Google Shape;104;p20"/>
          <p:cNvSpPr txBox="1"/>
          <p:nvPr>
            <p:ph type="title"/>
          </p:nvPr>
        </p:nvSpPr>
        <p:spPr>
          <a:xfrm>
            <a:off x="539750" y="141685"/>
            <a:ext cx="7654925"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0"/>
          <p:cNvSpPr txBox="1"/>
          <p:nvPr>
            <p:ph idx="11" type="ftr"/>
          </p:nvPr>
        </p:nvSpPr>
        <p:spPr>
          <a:xfrm>
            <a:off x="395288" y="4677966"/>
            <a:ext cx="2895600" cy="35718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6" name="Google Shape;106;p20"/>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7" name="Shape 107"/>
        <p:cNvGrpSpPr/>
        <p:nvPr/>
      </p:nvGrpSpPr>
      <p:grpSpPr>
        <a:xfrm>
          <a:off x="0" y="0"/>
          <a:ext cx="0" cy="0"/>
          <a:chOff x="0" y="0"/>
          <a:chExt cx="0" cy="0"/>
        </a:xfrm>
      </p:grpSpPr>
      <p:sp>
        <p:nvSpPr>
          <p:cNvPr id="108" name="Google Shape;108;p21"/>
          <p:cNvSpPr txBox="1"/>
          <p:nvPr>
            <p:ph idx="11" type="ftr"/>
          </p:nvPr>
        </p:nvSpPr>
        <p:spPr>
          <a:xfrm>
            <a:off x="395288" y="4677966"/>
            <a:ext cx="2895600" cy="35718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9" name="Google Shape;109;p21"/>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0" name="Shape 110"/>
        <p:cNvGrpSpPr/>
        <p:nvPr/>
      </p:nvGrpSpPr>
      <p:grpSpPr>
        <a:xfrm>
          <a:off x="0" y="0"/>
          <a:ext cx="0" cy="0"/>
          <a:chOff x="0" y="0"/>
          <a:chExt cx="0" cy="0"/>
        </a:xfrm>
      </p:grpSpPr>
      <p:sp>
        <p:nvSpPr>
          <p:cNvPr id="111" name="Google Shape;111;p22"/>
          <p:cNvSpPr txBox="1"/>
          <p:nvPr>
            <p:ph type="title"/>
          </p:nvPr>
        </p:nvSpPr>
        <p:spPr>
          <a:xfrm>
            <a:off x="457200" y="204788"/>
            <a:ext cx="3008313" cy="8715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2"/>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113" name="Google Shape;113;p22"/>
          <p:cNvSpPr txBox="1"/>
          <p:nvPr>
            <p:ph idx="2" type="body"/>
          </p:nvPr>
        </p:nvSpPr>
        <p:spPr>
          <a:xfrm>
            <a:off x="457200" y="1076325"/>
            <a:ext cx="3008313" cy="351829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14" name="Google Shape;114;p22"/>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5" name="Shape 115"/>
        <p:cNvGrpSpPr/>
        <p:nvPr/>
      </p:nvGrpSpPr>
      <p:grpSpPr>
        <a:xfrm>
          <a:off x="0" y="0"/>
          <a:ext cx="0" cy="0"/>
          <a:chOff x="0" y="0"/>
          <a:chExt cx="0" cy="0"/>
        </a:xfrm>
      </p:grpSpPr>
      <p:sp>
        <p:nvSpPr>
          <p:cNvPr id="116" name="Google Shape;116;p23"/>
          <p:cNvSpPr txBox="1"/>
          <p:nvPr>
            <p:ph type="title"/>
          </p:nvPr>
        </p:nvSpPr>
        <p:spPr>
          <a:xfrm>
            <a:off x="1792288" y="3600450"/>
            <a:ext cx="5486400" cy="42505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3"/>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rgbClr val="0066FF"/>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rgbClr val="003399"/>
              </a:buClr>
              <a:buSzPts val="2800"/>
              <a:buFont typeface="Noto Sans Symbols"/>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rgbClr val="00CCFF"/>
              </a:buClr>
              <a:buSzPts val="2400"/>
              <a:buFont typeface="Noto Sans Symbols"/>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folHlink"/>
              </a:buClr>
              <a:buSzPts val="2000"/>
              <a:buFont typeface="Noto Sans Symbols"/>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rgbClr val="CC3300"/>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rgbClr val="CC3300"/>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rgbClr val="CC3300"/>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rgbClr val="CC3300"/>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rgbClr val="CC3300"/>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18" name="Google Shape;118;p23"/>
          <p:cNvSpPr txBox="1"/>
          <p:nvPr>
            <p:ph idx="1" type="body"/>
          </p:nvPr>
        </p:nvSpPr>
        <p:spPr>
          <a:xfrm>
            <a:off x="1792288" y="4025503"/>
            <a:ext cx="5486400" cy="603646"/>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19" name="Google Shape;119;p23"/>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0" name="Shape 120"/>
        <p:cNvGrpSpPr/>
        <p:nvPr/>
      </p:nvGrpSpPr>
      <p:grpSpPr>
        <a:xfrm>
          <a:off x="0" y="0"/>
          <a:ext cx="0" cy="0"/>
          <a:chOff x="0" y="0"/>
          <a:chExt cx="0" cy="0"/>
        </a:xfrm>
      </p:grpSpPr>
      <p:sp>
        <p:nvSpPr>
          <p:cNvPr id="121" name="Google Shape;121;p24"/>
          <p:cNvSpPr txBox="1"/>
          <p:nvPr>
            <p:ph type="title"/>
          </p:nvPr>
        </p:nvSpPr>
        <p:spPr>
          <a:xfrm>
            <a:off x="539750" y="141685"/>
            <a:ext cx="7654925"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4"/>
          <p:cNvSpPr txBox="1"/>
          <p:nvPr>
            <p:ph idx="1" type="body"/>
          </p:nvPr>
        </p:nvSpPr>
        <p:spPr>
          <a:xfrm rot="5400000">
            <a:off x="2833688" y="-1432322"/>
            <a:ext cx="3476625" cy="83534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3" name="Google Shape;123;p24"/>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4" name="Shape 124"/>
        <p:cNvGrpSpPr/>
        <p:nvPr/>
      </p:nvGrpSpPr>
      <p:grpSpPr>
        <a:xfrm>
          <a:off x="0" y="0"/>
          <a:ext cx="0" cy="0"/>
          <a:chOff x="0" y="0"/>
          <a:chExt cx="0" cy="0"/>
        </a:xfrm>
      </p:grpSpPr>
      <p:sp>
        <p:nvSpPr>
          <p:cNvPr id="125" name="Google Shape;125;p25"/>
          <p:cNvSpPr txBox="1"/>
          <p:nvPr>
            <p:ph type="title"/>
          </p:nvPr>
        </p:nvSpPr>
        <p:spPr>
          <a:xfrm rot="5400000">
            <a:off x="5337771" y="1339652"/>
            <a:ext cx="4394596" cy="19986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5"/>
          <p:cNvSpPr txBox="1"/>
          <p:nvPr>
            <p:ph idx="1" type="body"/>
          </p:nvPr>
        </p:nvSpPr>
        <p:spPr>
          <a:xfrm rot="5400000">
            <a:off x="1264246" y="-582811"/>
            <a:ext cx="4394596" cy="5843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7" name="Google Shape;127;p25"/>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128" name="Shape 128"/>
        <p:cNvGrpSpPr/>
        <p:nvPr/>
      </p:nvGrpSpPr>
      <p:grpSpPr>
        <a:xfrm>
          <a:off x="0" y="0"/>
          <a:ext cx="0" cy="0"/>
          <a:chOff x="0" y="0"/>
          <a:chExt cx="0" cy="0"/>
        </a:xfrm>
      </p:grpSpPr>
      <p:sp>
        <p:nvSpPr>
          <p:cNvPr id="129" name="Google Shape;129;p26"/>
          <p:cNvSpPr txBox="1"/>
          <p:nvPr>
            <p:ph type="title"/>
          </p:nvPr>
        </p:nvSpPr>
        <p:spPr>
          <a:xfrm>
            <a:off x="539750" y="141685"/>
            <a:ext cx="7654925"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6"/>
          <p:cNvSpPr txBox="1"/>
          <p:nvPr>
            <p:ph idx="1" type="body"/>
          </p:nvPr>
        </p:nvSpPr>
        <p:spPr>
          <a:xfrm>
            <a:off x="609600" y="1221581"/>
            <a:ext cx="3886200" cy="33147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1" name="Google Shape;131;p26"/>
          <p:cNvSpPr txBox="1"/>
          <p:nvPr>
            <p:ph idx="2" type="body"/>
          </p:nvPr>
        </p:nvSpPr>
        <p:spPr>
          <a:xfrm>
            <a:off x="4648200" y="1221581"/>
            <a:ext cx="3886200" cy="33147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2" name="Google Shape;132;p26"/>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6.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3.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cxnSp>
        <p:nvCxnSpPr>
          <p:cNvPr id="51" name="Google Shape;51;p13"/>
          <p:cNvCxnSpPr/>
          <p:nvPr/>
        </p:nvCxnSpPr>
        <p:spPr>
          <a:xfrm>
            <a:off x="0" y="894160"/>
            <a:ext cx="8077200" cy="0"/>
          </a:xfrm>
          <a:prstGeom prst="straightConnector1">
            <a:avLst/>
          </a:prstGeom>
          <a:noFill/>
          <a:ln cap="flat" cmpd="sng" w="38100">
            <a:solidFill>
              <a:schemeClr val="lt1"/>
            </a:solidFill>
            <a:prstDash val="solid"/>
            <a:round/>
            <a:headEnd len="med" w="med" type="none"/>
            <a:tailEnd len="med" w="med" type="none"/>
          </a:ln>
        </p:spPr>
      </p:cxnSp>
      <p:sp>
        <p:nvSpPr>
          <p:cNvPr id="52" name="Google Shape;52;p13"/>
          <p:cNvSpPr txBox="1"/>
          <p:nvPr>
            <p:ph type="title"/>
          </p:nvPr>
        </p:nvSpPr>
        <p:spPr>
          <a:xfrm>
            <a:off x="539750" y="141685"/>
            <a:ext cx="7654925" cy="6858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lt1"/>
                </a:solidFill>
                <a:latin typeface="Arial"/>
                <a:ea typeface="Arial"/>
                <a:cs typeface="Arial"/>
                <a:sym typeface="Arial"/>
              </a:defRPr>
            </a:lvl9pPr>
          </a:lstStyle>
          <a:p/>
        </p:txBody>
      </p:sp>
      <p:sp>
        <p:nvSpPr>
          <p:cNvPr id="53" name="Google Shape;53;p13"/>
          <p:cNvSpPr txBox="1"/>
          <p:nvPr>
            <p:ph idx="1" type="body"/>
          </p:nvPr>
        </p:nvSpPr>
        <p:spPr>
          <a:xfrm>
            <a:off x="395288" y="1006078"/>
            <a:ext cx="8353425" cy="3476625"/>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rgbClr val="0066FF"/>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rgbClr val="003399"/>
              </a:buClr>
              <a:buSzPts val="2800"/>
              <a:buFont typeface="Noto Sans Symbols"/>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rgbClr val="00CCFF"/>
              </a:buClr>
              <a:buSzPts val="2400"/>
              <a:buFont typeface="Noto Sans Symbols"/>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folHlink"/>
              </a:buClr>
              <a:buSzPts val="2000"/>
              <a:buFont typeface="Noto Sans Symbols"/>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rgbClr val="CC3300"/>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rgbClr val="CC3300"/>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rgbClr val="CC3300"/>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rgbClr val="CC3300"/>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rgbClr val="CC3300"/>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4" name="Google Shape;54;p13"/>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pic>
        <p:nvPicPr>
          <p:cNvPr descr="C:\Documents and Settings\yuchiaw\Desktop\citi-template-for-Prof.-frank-wang.png" id="55" name="Google Shape;55;p13"/>
          <p:cNvPicPr preferRelativeResize="0"/>
          <p:nvPr/>
        </p:nvPicPr>
        <p:blipFill rotWithShape="1">
          <a:blip r:embed="rId1">
            <a:alphaModFix/>
          </a:blip>
          <a:srcRect b="0" l="0" r="0" t="0"/>
          <a:stretch/>
        </p:blipFill>
        <p:spPr>
          <a:xfrm>
            <a:off x="-36512" y="4667541"/>
            <a:ext cx="6102679" cy="47595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e3.nycu.edu.tw/mod/assign/view.php?id=273117" TargetMode="External"/><Relationship Id="rId4" Type="http://schemas.openxmlformats.org/officeDocument/2006/relationships/hyperlink" Target="https://github.com/NCTU-VRDL/CS_AT0828/tree/main/HW2" TargetMode="External"/><Relationship Id="rId5" Type="http://schemas.openxmlformats.org/officeDocument/2006/relationships/hyperlink" Target="https://docs.google.com/document/d/1T3ZcU3mEkrR5rYKIaBNmis5nb93KCS9JRSfz2rfVzhM/edit?usp=sharing" TargetMode="External"/><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hyperlink" Target="https://e3.nycu.edu.tw/mod/assign/view.php?id=27311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hyperlink" Target="https://sthalles.github.io/fisher-linear-discriminant/" TargetMode="External"/><Relationship Id="rId4" Type="http://schemas.openxmlformats.org/officeDocument/2006/relationships/image" Target="../media/image17.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s://e3.nycu.edu.tw/mod/assign/view.php?id=273117" TargetMode="External"/><Relationship Id="rId4" Type="http://schemas.openxmlformats.org/officeDocument/2006/relationships/hyperlink" Target="mailto:d08922002@ntu.edu.tw" TargetMode="External"/><Relationship Id="rId5" Type="http://schemas.openxmlformats.org/officeDocument/2006/relationships/hyperlink" Target="mailto:d08922002@csie.ntu.edu.tw" TargetMode="External"/><Relationship Id="rId6" Type="http://schemas.openxmlformats.org/officeDocument/2006/relationships/hyperlink" Target="mailto:derekt.cs06@nctu.edu.tw" TargetMode="External"/><Relationship Id="rId7" Type="http://schemas.openxmlformats.org/officeDocument/2006/relationships/hyperlink" Target="mailto:ace52751208@gmail.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hyperlink" Target="https://en.wikipedia.org/wiki/Lady_tasting_te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p:nvPr/>
        </p:nvSpPr>
        <p:spPr>
          <a:xfrm>
            <a:off x="3187080" y="1506063"/>
            <a:ext cx="5652000" cy="715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zh-TW" sz="2800">
                <a:solidFill>
                  <a:srgbClr val="C00000"/>
                </a:solidFill>
                <a:latin typeface="Calibri"/>
                <a:ea typeface="Calibri"/>
                <a:cs typeface="Calibri"/>
                <a:sym typeface="Calibri"/>
              </a:rPr>
              <a:t>Pattern Recognition</a:t>
            </a:r>
            <a:endParaRPr b="1" sz="2800">
              <a:solidFill>
                <a:srgbClr val="C00000"/>
              </a:solidFill>
              <a:latin typeface="Calibri"/>
              <a:ea typeface="Calibri"/>
              <a:cs typeface="Calibri"/>
              <a:sym typeface="Calibri"/>
            </a:endParaRPr>
          </a:p>
          <a:p>
            <a:pPr indent="0" lvl="0" marL="0" marR="0" rtl="0" algn="ctr">
              <a:spcBef>
                <a:spcPts val="0"/>
              </a:spcBef>
              <a:spcAft>
                <a:spcPts val="0"/>
              </a:spcAft>
              <a:buNone/>
            </a:pPr>
            <a:r>
              <a:rPr b="1" i="0" lang="zh-TW" sz="2800" u="none" cap="none" strike="noStrike">
                <a:solidFill>
                  <a:srgbClr val="C00000"/>
                </a:solidFill>
                <a:latin typeface="Calibri"/>
                <a:ea typeface="Calibri"/>
                <a:cs typeface="Calibri"/>
                <a:sym typeface="Calibri"/>
              </a:rPr>
              <a:t>H</a:t>
            </a:r>
            <a:r>
              <a:rPr b="1" lang="zh-TW" sz="2800">
                <a:solidFill>
                  <a:srgbClr val="C00000"/>
                </a:solidFill>
                <a:latin typeface="Calibri"/>
                <a:ea typeface="Calibri"/>
                <a:cs typeface="Calibri"/>
                <a:sym typeface="Calibri"/>
              </a:rPr>
              <a:t>omework 2 announcement</a:t>
            </a:r>
            <a:endParaRPr b="1" i="1" sz="2800" u="none" cap="none" strike="noStrike">
              <a:solidFill>
                <a:srgbClr val="FF0000"/>
              </a:solidFill>
              <a:latin typeface="Calibri"/>
              <a:ea typeface="Calibri"/>
              <a:cs typeface="Calibri"/>
              <a:sym typeface="Calibri"/>
            </a:endParaRPr>
          </a:p>
        </p:txBody>
      </p:sp>
      <p:sp>
        <p:nvSpPr>
          <p:cNvPr id="139" name="Google Shape;139;p27"/>
          <p:cNvSpPr/>
          <p:nvPr/>
        </p:nvSpPr>
        <p:spPr>
          <a:xfrm>
            <a:off x="4644898" y="3135424"/>
            <a:ext cx="4427400" cy="259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zh-TW" sz="1600">
                <a:solidFill>
                  <a:schemeClr val="dk1"/>
                </a:solidFill>
                <a:latin typeface="Calibri"/>
                <a:ea typeface="Calibri"/>
                <a:cs typeface="Calibri"/>
                <a:sym typeface="Calibri"/>
              </a:rPr>
              <a:t> Ph.D. student at National Taiwan Universitiy</a:t>
            </a:r>
            <a:endParaRPr/>
          </a:p>
        </p:txBody>
      </p:sp>
      <p:sp>
        <p:nvSpPr>
          <p:cNvPr id="140" name="Google Shape;140;p27"/>
          <p:cNvSpPr/>
          <p:nvPr/>
        </p:nvSpPr>
        <p:spPr>
          <a:xfrm>
            <a:off x="7020272" y="2852227"/>
            <a:ext cx="2071200" cy="253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zh-TW" sz="1600">
                <a:solidFill>
                  <a:schemeClr val="dk1"/>
                </a:solidFill>
                <a:latin typeface="BiauKai"/>
                <a:ea typeface="BiauKai"/>
                <a:cs typeface="BiauKai"/>
                <a:sym typeface="BiauKai"/>
              </a:rPr>
              <a:t>TA: 楊証琨 Jimmy</a:t>
            </a:r>
            <a:endParaRPr b="1" i="0" sz="1600" u="none" cap="none" strike="noStrike">
              <a:solidFill>
                <a:schemeClr val="dk1"/>
              </a:solidFill>
              <a:latin typeface="BiauKai"/>
              <a:ea typeface="BiauKai"/>
              <a:cs typeface="BiauKai"/>
              <a:sym typeface="BiauKai"/>
            </a:endParaRPr>
          </a:p>
        </p:txBody>
      </p:sp>
      <p:sp>
        <p:nvSpPr>
          <p:cNvPr id="141" name="Google Shape;141;p27"/>
          <p:cNvSpPr/>
          <p:nvPr/>
        </p:nvSpPr>
        <p:spPr>
          <a:xfrm>
            <a:off x="4648198" y="3281000"/>
            <a:ext cx="4427400" cy="259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zh-TW" sz="3000">
                <a:solidFill>
                  <a:schemeClr val="dk1"/>
                </a:solidFill>
                <a:latin typeface="Calibri"/>
                <a:ea typeface="Calibri"/>
                <a:cs typeface="Calibri"/>
                <a:sym typeface="Calibri"/>
              </a:rPr>
              <a:t> </a:t>
            </a:r>
            <a:r>
              <a:rPr b="1" lang="zh-TW" sz="1800">
                <a:solidFill>
                  <a:schemeClr val="dk1"/>
                </a:solidFill>
                <a:latin typeface="Calibri"/>
                <a:ea typeface="Calibri"/>
                <a:cs typeface="Calibri"/>
                <a:sym typeface="Calibri"/>
              </a:rPr>
              <a:t>d0</a:t>
            </a:r>
            <a:r>
              <a:rPr b="1" lang="zh-TW" sz="1800">
                <a:solidFill>
                  <a:schemeClr val="dk1"/>
                </a:solidFill>
                <a:latin typeface="Calibri"/>
                <a:ea typeface="Calibri"/>
                <a:cs typeface="Calibri"/>
                <a:sym typeface="Calibri"/>
              </a:rPr>
              <a:t>8922002@csie.ntu.edu.tw</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idx="1" type="body"/>
          </p:nvPr>
        </p:nvSpPr>
        <p:spPr>
          <a:xfrm>
            <a:off x="170225" y="751275"/>
            <a:ext cx="8973900" cy="3738600"/>
          </a:xfrm>
          <a:prstGeom prst="rect">
            <a:avLst/>
          </a:prstGeom>
        </p:spPr>
        <p:txBody>
          <a:bodyPr anchorCtr="0" anchor="t" bIns="45700" lIns="91425" spcFirstLastPara="1" rIns="91425" wrap="square" tIns="45700">
            <a:noAutofit/>
          </a:bodyPr>
          <a:lstStyle/>
          <a:p>
            <a:pPr indent="-419100" lvl="0" marL="457200" rtl="0" algn="l">
              <a:spcBef>
                <a:spcPts val="480"/>
              </a:spcBef>
              <a:spcAft>
                <a:spcPts val="0"/>
              </a:spcAft>
              <a:buSzPts val="3000"/>
              <a:buChar char="•"/>
            </a:pPr>
            <a:r>
              <a:rPr b="1" lang="zh-TW" sz="3000"/>
              <a:t>Deadline: </a:t>
            </a:r>
            <a:r>
              <a:rPr b="1" lang="zh-TW" sz="3000">
                <a:solidFill>
                  <a:srgbClr val="FF9900"/>
                </a:solidFill>
              </a:rPr>
              <a:t>April. 06</a:t>
            </a:r>
            <a:r>
              <a:rPr b="1" lang="zh-TW" sz="3000"/>
              <a:t>, Wed at 23:59.</a:t>
            </a:r>
            <a:endParaRPr b="1" sz="3000"/>
          </a:p>
          <a:p>
            <a:pPr indent="-381000" lvl="0" marL="914400" rtl="0" algn="l">
              <a:spcBef>
                <a:spcPts val="0"/>
              </a:spcBef>
              <a:spcAft>
                <a:spcPts val="0"/>
              </a:spcAft>
              <a:buSzPts val="2400"/>
              <a:buAutoNum type="arabicPeriod"/>
            </a:pPr>
            <a:r>
              <a:rPr lang="zh-TW"/>
              <a:t>Code assigment (60%): </a:t>
            </a:r>
            <a:r>
              <a:rPr lang="zh-TW" sz="2000"/>
              <a:t>Implement Fisher’s linear </a:t>
            </a:r>
            <a:r>
              <a:rPr lang="zh-TW" sz="2000"/>
              <a:t>discriminant</a:t>
            </a:r>
            <a:r>
              <a:rPr lang="zh-TW" sz="2000"/>
              <a:t> using</a:t>
            </a:r>
            <a:r>
              <a:rPr lang="zh-TW" sz="2000"/>
              <a:t> </a:t>
            </a:r>
            <a:r>
              <a:rPr lang="zh-TW" sz="2000">
                <a:solidFill>
                  <a:srgbClr val="FF9900"/>
                </a:solidFill>
              </a:rPr>
              <a:t>numpy only</a:t>
            </a:r>
            <a:endParaRPr sz="2000">
              <a:solidFill>
                <a:srgbClr val="FF9900"/>
              </a:solidFill>
            </a:endParaRPr>
          </a:p>
          <a:p>
            <a:pPr indent="-381000" lvl="0" marL="914400" rtl="0" algn="l">
              <a:spcBef>
                <a:spcPts val="0"/>
              </a:spcBef>
              <a:spcAft>
                <a:spcPts val="0"/>
              </a:spcAft>
              <a:buSzPts val="2400"/>
              <a:buAutoNum type="arabicPeriod"/>
            </a:pPr>
            <a:r>
              <a:rPr lang="zh-TW"/>
              <a:t>Short answer questions (40%)</a:t>
            </a:r>
            <a:endParaRPr/>
          </a:p>
          <a:p>
            <a:pPr indent="-419100" lvl="0" marL="457200" rtl="0" algn="l">
              <a:spcBef>
                <a:spcPts val="0"/>
              </a:spcBef>
              <a:spcAft>
                <a:spcPts val="0"/>
              </a:spcAft>
              <a:buSzPts val="3000"/>
              <a:buChar char="•"/>
            </a:pPr>
            <a:r>
              <a:rPr b="1" lang="zh-TW" sz="3000"/>
              <a:t>Submit your code</a:t>
            </a:r>
            <a:r>
              <a:rPr b="1" lang="zh-TW" sz="2000"/>
              <a:t> (.py/.ipynb)</a:t>
            </a:r>
            <a:r>
              <a:rPr b="1" lang="zh-TW" sz="3000"/>
              <a:t> and reports </a:t>
            </a:r>
            <a:r>
              <a:rPr b="1" lang="zh-TW" sz="2000"/>
              <a:t>(</a:t>
            </a:r>
            <a:r>
              <a:rPr b="1" lang="zh-TW" sz="2000">
                <a:solidFill>
                  <a:srgbClr val="111111"/>
                </a:solidFill>
              </a:rPr>
              <a:t>.pdf</a:t>
            </a:r>
            <a:r>
              <a:rPr b="1" lang="zh-TW" sz="2000"/>
              <a:t>)</a:t>
            </a:r>
            <a:r>
              <a:rPr b="1" lang="zh-TW" sz="3000"/>
              <a:t> on </a:t>
            </a:r>
            <a:r>
              <a:rPr b="1" lang="zh-TW" sz="3000" u="sng">
                <a:solidFill>
                  <a:schemeClr val="hlink"/>
                </a:solidFill>
                <a:hlinkClick r:id="rId3"/>
              </a:rPr>
              <a:t>E3</a:t>
            </a:r>
            <a:endParaRPr/>
          </a:p>
          <a:p>
            <a:pPr indent="-419100" lvl="1" marL="914400" rtl="0" algn="l">
              <a:spcBef>
                <a:spcPts val="0"/>
              </a:spcBef>
              <a:spcAft>
                <a:spcPts val="0"/>
              </a:spcAft>
              <a:buSzPts val="3000"/>
              <a:buChar char="⮚"/>
            </a:pPr>
            <a:r>
              <a:rPr lang="zh-TW" u="sng">
                <a:solidFill>
                  <a:schemeClr val="hlink"/>
                </a:solidFill>
                <a:hlinkClick r:id="rId4"/>
              </a:rPr>
              <a:t>Sample Code</a:t>
            </a:r>
            <a:endParaRPr b="1" sz="3000"/>
          </a:p>
          <a:p>
            <a:pPr indent="-381000" lvl="1" marL="914400" rtl="0" algn="l">
              <a:spcBef>
                <a:spcPts val="0"/>
              </a:spcBef>
              <a:spcAft>
                <a:spcPts val="0"/>
              </a:spcAft>
              <a:buSzPts val="2400"/>
              <a:buChar char="⮚"/>
            </a:pPr>
            <a:r>
              <a:rPr lang="zh-TW" u="sng">
                <a:solidFill>
                  <a:schemeClr val="hlink"/>
                </a:solidFill>
                <a:hlinkClick r:id="rId5"/>
              </a:rPr>
              <a:t>HW2 questions</a:t>
            </a:r>
            <a:endParaRPr/>
          </a:p>
          <a:p>
            <a:pPr indent="-381000" lvl="0" marL="457200" rtl="0" algn="l">
              <a:spcBef>
                <a:spcPts val="0"/>
              </a:spcBef>
              <a:spcAft>
                <a:spcPts val="0"/>
              </a:spcAft>
              <a:buSzPts val="2400"/>
              <a:buChar char="•"/>
            </a:pPr>
            <a:r>
              <a:rPr lang="zh-TW"/>
              <a:t>Please follow the </a:t>
            </a:r>
            <a:r>
              <a:rPr b="1" lang="zh-TW">
                <a:solidFill>
                  <a:srgbClr val="FF9900"/>
                </a:solidFill>
              </a:rPr>
              <a:t>file naming rules</a:t>
            </a:r>
            <a:r>
              <a:rPr lang="zh-TW">
                <a:solidFill>
                  <a:srgbClr val="FF9900"/>
                </a:solidFill>
              </a:rPr>
              <a:t> </a:t>
            </a:r>
            <a:r>
              <a:rPr b="1" lang="zh-TW">
                <a:solidFill>
                  <a:srgbClr val="FF9900"/>
                </a:solidFill>
              </a:rPr>
              <a:t>&lt;STUDENT ID&gt;_HW2.pdf</a:t>
            </a:r>
            <a:r>
              <a:rPr lang="zh-TW"/>
              <a:t>,</a:t>
            </a:r>
            <a:br>
              <a:rPr lang="zh-TW"/>
            </a:br>
            <a:r>
              <a:rPr lang="zh-TW"/>
              <a:t>otherwise, you will get penalty of your scores</a:t>
            </a:r>
            <a:endParaRPr/>
          </a:p>
        </p:txBody>
      </p:sp>
      <p:sp>
        <p:nvSpPr>
          <p:cNvPr id="147" name="Google Shape;147;p28"/>
          <p:cNvSpPr txBox="1"/>
          <p:nvPr>
            <p:ph type="title"/>
          </p:nvPr>
        </p:nvSpPr>
        <p:spPr>
          <a:xfrm>
            <a:off x="395288" y="654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Homework 2</a:t>
            </a:r>
            <a:endParaRPr/>
          </a:p>
        </p:txBody>
      </p:sp>
      <p:pic>
        <p:nvPicPr>
          <p:cNvPr id="148" name="Google Shape;148;p28"/>
          <p:cNvPicPr preferRelativeResize="0"/>
          <p:nvPr/>
        </p:nvPicPr>
        <p:blipFill>
          <a:blip r:embed="rId6">
            <a:alphaModFix/>
          </a:blip>
          <a:stretch>
            <a:fillRect/>
          </a:stretch>
        </p:blipFill>
        <p:spPr>
          <a:xfrm>
            <a:off x="4651475" y="4489800"/>
            <a:ext cx="1943700" cy="412300"/>
          </a:xfrm>
          <a:prstGeom prst="rect">
            <a:avLst/>
          </a:prstGeom>
          <a:noFill/>
          <a:ln>
            <a:noFill/>
          </a:ln>
        </p:spPr>
      </p:pic>
      <p:pic>
        <p:nvPicPr>
          <p:cNvPr id="149" name="Google Shape;149;p28"/>
          <p:cNvPicPr preferRelativeResize="0"/>
          <p:nvPr/>
        </p:nvPicPr>
        <p:blipFill>
          <a:blip r:embed="rId7">
            <a:alphaModFix/>
          </a:blip>
          <a:stretch>
            <a:fillRect/>
          </a:stretch>
        </p:blipFill>
        <p:spPr>
          <a:xfrm>
            <a:off x="958300" y="4410200"/>
            <a:ext cx="2012175" cy="589550"/>
          </a:xfrm>
          <a:prstGeom prst="rect">
            <a:avLst/>
          </a:prstGeom>
          <a:noFill/>
          <a:ln>
            <a:noFill/>
          </a:ln>
        </p:spPr>
      </p:pic>
      <p:sp>
        <p:nvSpPr>
          <p:cNvPr id="150" name="Google Shape;150;p28"/>
          <p:cNvSpPr/>
          <p:nvPr/>
        </p:nvSpPr>
        <p:spPr>
          <a:xfrm>
            <a:off x="3115525" y="4397550"/>
            <a:ext cx="1359000" cy="5289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Compress</a:t>
            </a:r>
            <a:endParaRPr/>
          </a:p>
        </p:txBody>
      </p:sp>
      <p:sp>
        <p:nvSpPr>
          <p:cNvPr id="151" name="Google Shape;151;p28"/>
          <p:cNvSpPr/>
          <p:nvPr/>
        </p:nvSpPr>
        <p:spPr>
          <a:xfrm>
            <a:off x="6906550" y="4431500"/>
            <a:ext cx="904200" cy="5289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submit</a:t>
            </a:r>
            <a:endParaRPr/>
          </a:p>
        </p:txBody>
      </p:sp>
      <p:sp>
        <p:nvSpPr>
          <p:cNvPr id="152" name="Google Shape;152;p28"/>
          <p:cNvSpPr txBox="1"/>
          <p:nvPr/>
        </p:nvSpPr>
        <p:spPr>
          <a:xfrm>
            <a:off x="7892000" y="4292850"/>
            <a:ext cx="617700" cy="685800"/>
          </a:xfrm>
          <a:prstGeom prst="rect">
            <a:avLst/>
          </a:prstGeom>
          <a:noFill/>
          <a:ln>
            <a:noFill/>
          </a:ln>
        </p:spPr>
        <p:txBody>
          <a:bodyPr anchorCtr="0" anchor="t" bIns="91425" lIns="91425" spcFirstLastPara="1" rIns="91425" wrap="square" tIns="91425">
            <a:noAutofit/>
          </a:bodyPr>
          <a:lstStyle/>
          <a:p>
            <a:pPr indent="0" lvl="0" marL="0" rtl="0" algn="l">
              <a:spcBef>
                <a:spcPts val="480"/>
              </a:spcBef>
              <a:spcAft>
                <a:spcPts val="0"/>
              </a:spcAft>
              <a:buNone/>
            </a:pPr>
            <a:r>
              <a:rPr b="1" lang="zh-TW" sz="3000" u="sng">
                <a:solidFill>
                  <a:schemeClr val="hlink"/>
                </a:solidFill>
                <a:latin typeface="Calibri"/>
                <a:ea typeface="Calibri"/>
                <a:cs typeface="Calibri"/>
                <a:sym typeface="Calibri"/>
                <a:hlinkClick r:id="rId8"/>
              </a:rPr>
              <a:t>E3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idx="1" type="body"/>
          </p:nvPr>
        </p:nvSpPr>
        <p:spPr>
          <a:xfrm>
            <a:off x="395288" y="1006078"/>
            <a:ext cx="8353500" cy="34767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zh-TW"/>
              <a:t>Submit in </a:t>
            </a:r>
            <a:r>
              <a:rPr lang="zh-TW">
                <a:solidFill>
                  <a:srgbClr val="FF9900"/>
                </a:solidFill>
              </a:rPr>
              <a:t>PDF </a:t>
            </a:r>
            <a:r>
              <a:rPr lang="zh-TW"/>
              <a:t>format</a:t>
            </a:r>
            <a:endParaRPr/>
          </a:p>
          <a:p>
            <a:pPr indent="-381000" lvl="0" marL="457200" rtl="0" algn="l">
              <a:spcBef>
                <a:spcPts val="0"/>
              </a:spcBef>
              <a:spcAft>
                <a:spcPts val="0"/>
              </a:spcAft>
              <a:buSzPts val="2400"/>
              <a:buChar char="•"/>
            </a:pPr>
            <a:r>
              <a:rPr lang="zh-TW"/>
              <a:t>Please include the answers of coding part </a:t>
            </a:r>
            <a:endParaRPr/>
          </a:p>
          <a:p>
            <a:pPr indent="0" lvl="0" marL="0" rtl="0" algn="l">
              <a:spcBef>
                <a:spcPts val="480"/>
              </a:spcBef>
              <a:spcAft>
                <a:spcPts val="0"/>
              </a:spcAft>
              <a:buNone/>
            </a:pPr>
            <a:r>
              <a:t/>
            </a:r>
            <a:endParaRPr/>
          </a:p>
        </p:txBody>
      </p:sp>
      <p:sp>
        <p:nvSpPr>
          <p:cNvPr id="158" name="Google Shape;158;p29"/>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Reports</a:t>
            </a:r>
            <a:endParaRPr/>
          </a:p>
        </p:txBody>
      </p:sp>
      <p:pic>
        <p:nvPicPr>
          <p:cNvPr id="159" name="Google Shape;159;p29"/>
          <p:cNvPicPr preferRelativeResize="0"/>
          <p:nvPr/>
        </p:nvPicPr>
        <p:blipFill>
          <a:blip r:embed="rId3">
            <a:alphaModFix/>
          </a:blip>
          <a:stretch>
            <a:fillRect/>
          </a:stretch>
        </p:blipFill>
        <p:spPr>
          <a:xfrm>
            <a:off x="2464975" y="2052600"/>
            <a:ext cx="4588025" cy="28426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idx="1" type="body"/>
          </p:nvPr>
        </p:nvSpPr>
        <p:spPr>
          <a:xfrm>
            <a:off x="395288" y="701278"/>
            <a:ext cx="8353500" cy="34767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Font typeface="Calibri"/>
              <a:buChar char="•"/>
            </a:pPr>
            <a:r>
              <a:rPr lang="zh-TW">
                <a:solidFill>
                  <a:srgbClr val="111111"/>
                </a:solidFill>
                <a:highlight>
                  <a:srgbClr val="FFFFFF"/>
                </a:highlight>
              </a:rPr>
              <a:t>FLD seeks the projection </a:t>
            </a:r>
            <a:r>
              <a:rPr b="1" lang="zh-TW">
                <a:solidFill>
                  <a:srgbClr val="111111"/>
                </a:solidFill>
                <a:highlight>
                  <a:srgbClr val="FFFFFF"/>
                </a:highlight>
              </a:rPr>
              <a:t>w</a:t>
            </a:r>
            <a:r>
              <a:rPr lang="zh-TW">
                <a:solidFill>
                  <a:srgbClr val="111111"/>
                </a:solidFill>
                <a:highlight>
                  <a:srgbClr val="FFFFFF"/>
                </a:highlight>
              </a:rPr>
              <a:t> that gives a </a:t>
            </a:r>
            <a:r>
              <a:rPr lang="zh-TW">
                <a:solidFill>
                  <a:srgbClr val="0000FF"/>
                </a:solidFill>
                <a:highlight>
                  <a:srgbClr val="FFFFFF"/>
                </a:highlight>
              </a:rPr>
              <a:t>large distance between the projected data means</a:t>
            </a:r>
            <a:r>
              <a:rPr lang="zh-TW">
                <a:solidFill>
                  <a:srgbClr val="111111"/>
                </a:solidFill>
                <a:highlight>
                  <a:srgbClr val="FFFFFF"/>
                </a:highlight>
              </a:rPr>
              <a:t> while giving a </a:t>
            </a:r>
            <a:r>
              <a:rPr lang="zh-TW">
                <a:solidFill>
                  <a:srgbClr val="FF0000"/>
                </a:solidFill>
                <a:highlight>
                  <a:srgbClr val="FFFFFF"/>
                </a:highlight>
              </a:rPr>
              <a:t>small variance within each class</a:t>
            </a:r>
            <a:endParaRPr>
              <a:solidFill>
                <a:srgbClr val="FF0000"/>
              </a:solidFill>
              <a:highlight>
                <a:srgbClr val="FFFFFF"/>
              </a:highlight>
            </a:endParaRPr>
          </a:p>
          <a:p>
            <a:pPr indent="0" lvl="0" marL="0" rtl="0" algn="l">
              <a:spcBef>
                <a:spcPts val="480"/>
              </a:spcBef>
              <a:spcAft>
                <a:spcPts val="0"/>
              </a:spcAft>
              <a:buNone/>
            </a:pPr>
            <a:r>
              <a:t/>
            </a:r>
            <a:endParaRPr>
              <a:solidFill>
                <a:srgbClr val="111111"/>
              </a:solidFill>
              <a:highlight>
                <a:srgbClr val="FFFFFF"/>
              </a:highlight>
            </a:endParaRPr>
          </a:p>
        </p:txBody>
      </p:sp>
      <p:sp>
        <p:nvSpPr>
          <p:cNvPr id="165" name="Google Shape;165;p30"/>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Fisher’s linear discriminant</a:t>
            </a:r>
            <a:endParaRPr/>
          </a:p>
        </p:txBody>
      </p:sp>
      <p:pic>
        <p:nvPicPr>
          <p:cNvPr id="166" name="Google Shape;166;p30"/>
          <p:cNvPicPr preferRelativeResize="0"/>
          <p:nvPr/>
        </p:nvPicPr>
        <p:blipFill rotWithShape="1">
          <a:blip r:embed="rId3">
            <a:alphaModFix/>
          </a:blip>
          <a:srcRect b="0" l="43829" r="0" t="0"/>
          <a:stretch/>
        </p:blipFill>
        <p:spPr>
          <a:xfrm>
            <a:off x="845550" y="1975963"/>
            <a:ext cx="3230701" cy="2623050"/>
          </a:xfrm>
          <a:prstGeom prst="rect">
            <a:avLst/>
          </a:prstGeom>
          <a:noFill/>
          <a:ln>
            <a:noFill/>
          </a:ln>
        </p:spPr>
      </p:pic>
      <p:pic>
        <p:nvPicPr>
          <p:cNvPr id="167" name="Google Shape;167;p30"/>
          <p:cNvPicPr preferRelativeResize="0"/>
          <p:nvPr/>
        </p:nvPicPr>
        <p:blipFill>
          <a:blip r:embed="rId4">
            <a:alphaModFix/>
          </a:blip>
          <a:stretch>
            <a:fillRect/>
          </a:stretch>
        </p:blipFill>
        <p:spPr>
          <a:xfrm>
            <a:off x="4472825" y="2284963"/>
            <a:ext cx="4224026" cy="2005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idx="1" type="body"/>
          </p:nvPr>
        </p:nvSpPr>
        <p:spPr>
          <a:xfrm>
            <a:off x="395293" y="1006075"/>
            <a:ext cx="3582600" cy="34767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Clr>
                <a:srgbClr val="000000"/>
              </a:buClr>
              <a:buSzPts val="2400"/>
              <a:buAutoNum type="arabicPeriod"/>
            </a:pPr>
            <a:r>
              <a:rPr lang="zh-TW">
                <a:solidFill>
                  <a:srgbClr val="000000"/>
                </a:solidFill>
              </a:rPr>
              <a:t>Projection line</a:t>
            </a:r>
            <a:endParaRPr>
              <a:solidFill>
                <a:srgbClr val="000000"/>
              </a:solidFill>
            </a:endParaRPr>
          </a:p>
          <a:p>
            <a:pPr indent="-381000" lvl="0" marL="457200" rtl="0" algn="l">
              <a:spcBef>
                <a:spcPts val="0"/>
              </a:spcBef>
              <a:spcAft>
                <a:spcPts val="0"/>
              </a:spcAft>
              <a:buClr>
                <a:srgbClr val="000000"/>
              </a:buClr>
              <a:buSzPts val="2400"/>
              <a:buAutoNum type="arabicPeriod"/>
            </a:pPr>
            <a:r>
              <a:rPr lang="zh-TW">
                <a:solidFill>
                  <a:srgbClr val="000000"/>
                </a:solidFill>
              </a:rPr>
              <a:t>Colorize the data points</a:t>
            </a:r>
            <a:endParaRPr>
              <a:solidFill>
                <a:srgbClr val="000000"/>
              </a:solidFill>
            </a:endParaRPr>
          </a:p>
          <a:p>
            <a:pPr indent="-381000" lvl="0" marL="457200" rtl="0" algn="l">
              <a:spcBef>
                <a:spcPts val="0"/>
              </a:spcBef>
              <a:spcAft>
                <a:spcPts val="0"/>
              </a:spcAft>
              <a:buClr>
                <a:srgbClr val="000000"/>
              </a:buClr>
              <a:buSzPts val="2400"/>
              <a:buAutoNum type="arabicPeriod"/>
            </a:pPr>
            <a:r>
              <a:rPr lang="zh-TW">
                <a:solidFill>
                  <a:srgbClr val="000000"/>
                </a:solidFill>
              </a:rPr>
              <a:t>Project the data points into projection line</a:t>
            </a:r>
            <a:endParaRPr>
              <a:solidFill>
                <a:srgbClr val="000000"/>
              </a:solidFill>
            </a:endParaRPr>
          </a:p>
        </p:txBody>
      </p:sp>
      <p:sp>
        <p:nvSpPr>
          <p:cNvPr id="173" name="Google Shape;173;p31"/>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Question 6</a:t>
            </a:r>
            <a:endParaRPr/>
          </a:p>
        </p:txBody>
      </p:sp>
      <p:pic>
        <p:nvPicPr>
          <p:cNvPr id="174" name="Google Shape;174;p31"/>
          <p:cNvPicPr preferRelativeResize="0"/>
          <p:nvPr/>
        </p:nvPicPr>
        <p:blipFill>
          <a:blip r:embed="rId3">
            <a:alphaModFix/>
          </a:blip>
          <a:stretch>
            <a:fillRect/>
          </a:stretch>
        </p:blipFill>
        <p:spPr>
          <a:xfrm>
            <a:off x="4067125" y="514163"/>
            <a:ext cx="5030475" cy="4460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idx="1" type="body"/>
          </p:nvPr>
        </p:nvSpPr>
        <p:spPr>
          <a:xfrm>
            <a:off x="395288" y="1006078"/>
            <a:ext cx="8353500" cy="34767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zh-TW" u="sng">
                <a:solidFill>
                  <a:schemeClr val="hlink"/>
                </a:solidFill>
                <a:hlinkClick r:id="rId3"/>
              </a:rPr>
              <a:t>An illustrative introduction to Fisher's Linear Discriminant</a:t>
            </a:r>
            <a:endParaRPr/>
          </a:p>
        </p:txBody>
      </p:sp>
      <p:sp>
        <p:nvSpPr>
          <p:cNvPr id="180" name="Google Shape;180;p32"/>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Supplementary</a:t>
            </a:r>
            <a:r>
              <a:rPr lang="zh-TW"/>
              <a:t> materials </a:t>
            </a:r>
            <a:endParaRPr/>
          </a:p>
        </p:txBody>
      </p:sp>
      <p:pic>
        <p:nvPicPr>
          <p:cNvPr id="181" name="Google Shape;181;p32"/>
          <p:cNvPicPr preferRelativeResize="0"/>
          <p:nvPr/>
        </p:nvPicPr>
        <p:blipFill rotWithShape="1">
          <a:blip r:embed="rId4">
            <a:alphaModFix/>
          </a:blip>
          <a:srcRect b="0" l="32941" r="28857" t="0"/>
          <a:stretch/>
        </p:blipFill>
        <p:spPr>
          <a:xfrm>
            <a:off x="3063925" y="1731775"/>
            <a:ext cx="3085925" cy="3231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idx="1" type="body"/>
          </p:nvPr>
        </p:nvSpPr>
        <p:spPr>
          <a:xfrm>
            <a:off x="395300" y="1006075"/>
            <a:ext cx="8660100" cy="34767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Font typeface="Calibri"/>
              <a:buChar char="•"/>
            </a:pPr>
            <a:r>
              <a:rPr lang="zh-TW">
                <a:solidFill>
                  <a:srgbClr val="24292E"/>
                </a:solidFill>
                <a:highlight>
                  <a:srgbClr val="FFFFFF"/>
                </a:highlight>
              </a:rPr>
              <a:t>We will deduct a late penalty of 20 points per additional late day</a:t>
            </a:r>
            <a:endParaRPr>
              <a:solidFill>
                <a:srgbClr val="24292E"/>
              </a:solidFill>
              <a:highlight>
                <a:srgbClr val="FFFFFF"/>
              </a:highlight>
            </a:endParaRPr>
          </a:p>
          <a:p>
            <a:pPr indent="-381000" lvl="0" marL="457200" rtl="0" algn="l">
              <a:spcBef>
                <a:spcPts val="0"/>
              </a:spcBef>
              <a:spcAft>
                <a:spcPts val="0"/>
              </a:spcAft>
              <a:buSzPts val="2400"/>
              <a:buFont typeface="Calibri"/>
              <a:buChar char="•"/>
            </a:pPr>
            <a:r>
              <a:rPr lang="zh-TW">
                <a:solidFill>
                  <a:srgbClr val="24292E"/>
                </a:solidFill>
                <a:highlight>
                  <a:srgbClr val="FFFFFF"/>
                </a:highlight>
              </a:rPr>
              <a:t>For example, If you get 90 points of HW2 but delay for two days, your will get only 90- (20 x 2) = 50 points! </a:t>
            </a:r>
            <a:endParaRPr>
              <a:solidFill>
                <a:srgbClr val="24292E"/>
              </a:solidFill>
              <a:highlight>
                <a:srgbClr val="FFFFFF"/>
              </a:highlight>
            </a:endParaRPr>
          </a:p>
        </p:txBody>
      </p:sp>
      <p:sp>
        <p:nvSpPr>
          <p:cNvPr id="187" name="Google Shape;187;p33"/>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Late Policy    </a:t>
            </a:r>
            <a:endParaRPr/>
          </a:p>
        </p:txBody>
      </p:sp>
      <p:pic>
        <p:nvPicPr>
          <p:cNvPr id="188" name="Google Shape;188;p33"/>
          <p:cNvPicPr preferRelativeResize="0"/>
          <p:nvPr/>
        </p:nvPicPr>
        <p:blipFill>
          <a:blip r:embed="rId3">
            <a:alphaModFix/>
          </a:blip>
          <a:stretch>
            <a:fillRect/>
          </a:stretch>
        </p:blipFill>
        <p:spPr>
          <a:xfrm>
            <a:off x="4741100" y="2378875"/>
            <a:ext cx="3514750" cy="2636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idx="1" type="body"/>
          </p:nvPr>
        </p:nvSpPr>
        <p:spPr>
          <a:xfrm>
            <a:off x="395288" y="1006078"/>
            <a:ext cx="8353500" cy="34767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zh-TW"/>
              <a:t>Submit your homework on </a:t>
            </a:r>
            <a:r>
              <a:rPr lang="zh-TW" u="sng">
                <a:solidFill>
                  <a:schemeClr val="hlink"/>
                </a:solidFill>
                <a:hlinkClick r:id="rId3"/>
              </a:rPr>
              <a:t>E3-system</a:t>
            </a:r>
            <a:r>
              <a:rPr lang="zh-TW"/>
              <a:t> !</a:t>
            </a:r>
            <a:endParaRPr/>
          </a:p>
          <a:p>
            <a:pPr indent="-381000" lvl="0" marL="457200" rtl="0" algn="l">
              <a:spcBef>
                <a:spcPts val="0"/>
              </a:spcBef>
              <a:spcAft>
                <a:spcPts val="0"/>
              </a:spcAft>
              <a:buSzPts val="2400"/>
              <a:buChar char="•"/>
            </a:pPr>
            <a:r>
              <a:rPr lang="zh-TW"/>
              <a:t>Check your email regularly, we will mail you if there are any  updates or problems of the homework</a:t>
            </a:r>
            <a:endParaRPr/>
          </a:p>
          <a:p>
            <a:pPr indent="-381000" lvl="0" marL="457200" rtl="0" algn="l">
              <a:spcBef>
                <a:spcPts val="0"/>
              </a:spcBef>
              <a:spcAft>
                <a:spcPts val="0"/>
              </a:spcAft>
              <a:buSzPts val="2400"/>
              <a:buChar char="•"/>
            </a:pPr>
            <a:r>
              <a:rPr lang="zh-TW"/>
              <a:t>If you have any questions or comments for the homework, please mail me and cc Prof. Lin</a:t>
            </a:r>
            <a:endParaRPr/>
          </a:p>
          <a:p>
            <a:pPr indent="-355600" lvl="1" marL="914400" rtl="0" algn="l">
              <a:spcBef>
                <a:spcPts val="0"/>
              </a:spcBef>
              <a:spcAft>
                <a:spcPts val="0"/>
              </a:spcAft>
              <a:buSzPts val="2000"/>
              <a:buChar char="⮚"/>
            </a:pPr>
            <a:r>
              <a:rPr lang="zh-TW" sz="2000"/>
              <a:t>Prof. Lin, </a:t>
            </a:r>
            <a:r>
              <a:rPr b="1" lang="zh-TW" sz="2000" u="sng">
                <a:solidFill>
                  <a:schemeClr val="hlink"/>
                </a:solidFill>
                <a:hlinkClick r:id="rId4"/>
              </a:rPr>
              <a:t>lin@cs.nctu.edu.tw</a:t>
            </a:r>
            <a:r>
              <a:rPr b="1" lang="zh-TW" sz="2000"/>
              <a:t> </a:t>
            </a:r>
            <a:endParaRPr sz="2000"/>
          </a:p>
          <a:p>
            <a:pPr indent="-355600" lvl="1" marL="914400" rtl="0" algn="l">
              <a:spcBef>
                <a:spcPts val="0"/>
              </a:spcBef>
              <a:spcAft>
                <a:spcPts val="0"/>
              </a:spcAft>
              <a:buSzPts val="2000"/>
              <a:buChar char="⮚"/>
            </a:pPr>
            <a:r>
              <a:rPr lang="zh-TW" sz="2000"/>
              <a:t>TA Jimmy, </a:t>
            </a:r>
            <a:r>
              <a:rPr b="1" lang="zh-TW" sz="2000" u="sng">
                <a:solidFill>
                  <a:schemeClr val="hlink"/>
                </a:solidFill>
                <a:hlinkClick r:id="rId5"/>
              </a:rPr>
              <a:t>d08922002@csie.ntu.edu.tw</a:t>
            </a:r>
            <a:r>
              <a:rPr b="1" lang="zh-TW" sz="2000"/>
              <a:t> </a:t>
            </a:r>
            <a:endParaRPr b="1" sz="2000"/>
          </a:p>
          <a:p>
            <a:pPr indent="-355600" lvl="1" marL="914400" rtl="0" algn="l">
              <a:spcBef>
                <a:spcPts val="0"/>
              </a:spcBef>
              <a:spcAft>
                <a:spcPts val="0"/>
              </a:spcAft>
              <a:buSzPts val="2000"/>
              <a:buChar char="⮚"/>
            </a:pPr>
            <a:r>
              <a:rPr lang="zh-TW" sz="2000"/>
              <a:t>TA 晨軒,</a:t>
            </a:r>
            <a:r>
              <a:rPr b="1" lang="zh-TW" sz="2000"/>
              <a:t> </a:t>
            </a:r>
            <a:r>
              <a:rPr b="1" lang="zh-TW" sz="2000" u="sng">
                <a:solidFill>
                  <a:schemeClr val="hlink"/>
                </a:solidFill>
                <a:hlinkClick r:id="rId6"/>
              </a:rPr>
              <a:t>derekt.cs06@nctu.edu.tw</a:t>
            </a:r>
            <a:endParaRPr b="1" sz="2000"/>
          </a:p>
          <a:p>
            <a:pPr indent="-355600" lvl="1" marL="914400" rtl="0" algn="l">
              <a:spcBef>
                <a:spcPts val="0"/>
              </a:spcBef>
              <a:spcAft>
                <a:spcPts val="0"/>
              </a:spcAft>
              <a:buSzPts val="2000"/>
              <a:buChar char="⮚"/>
            </a:pPr>
            <a:r>
              <a:rPr lang="zh-TW" sz="2000"/>
              <a:t>TA 政儒,</a:t>
            </a:r>
            <a:r>
              <a:rPr b="1" lang="zh-TW" sz="2000"/>
              <a:t> </a:t>
            </a:r>
            <a:r>
              <a:rPr b="1" lang="zh-TW" sz="2000" u="sng">
                <a:solidFill>
                  <a:schemeClr val="hlink"/>
                </a:solidFill>
                <a:hlinkClick r:id="rId7"/>
              </a:rPr>
              <a:t>ace52751208@gmail.com</a:t>
            </a:r>
            <a:endParaRPr sz="2000"/>
          </a:p>
          <a:p>
            <a:pPr indent="0" lvl="0" marL="0" rtl="0" algn="l">
              <a:spcBef>
                <a:spcPts val="480"/>
              </a:spcBef>
              <a:spcAft>
                <a:spcPts val="0"/>
              </a:spcAft>
              <a:buNone/>
            </a:pPr>
            <a:r>
              <a:t/>
            </a:r>
            <a:endParaRPr b="1" sz="2000"/>
          </a:p>
        </p:txBody>
      </p:sp>
      <p:sp>
        <p:nvSpPr>
          <p:cNvPr id="194" name="Google Shape;194;p34"/>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Notice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Have fun!</a:t>
            </a:r>
            <a:endParaRPr/>
          </a:p>
        </p:txBody>
      </p:sp>
      <p:pic>
        <p:nvPicPr>
          <p:cNvPr id="200" name="Google Shape;200;p35"/>
          <p:cNvPicPr preferRelativeResize="0"/>
          <p:nvPr/>
        </p:nvPicPr>
        <p:blipFill>
          <a:blip r:embed="rId3">
            <a:alphaModFix/>
          </a:blip>
          <a:stretch>
            <a:fillRect/>
          </a:stretch>
        </p:blipFill>
        <p:spPr>
          <a:xfrm>
            <a:off x="2730325" y="1202200"/>
            <a:ext cx="4946150" cy="3491400"/>
          </a:xfrm>
          <a:prstGeom prst="rect">
            <a:avLst/>
          </a:prstGeom>
          <a:noFill/>
          <a:ln>
            <a:noFill/>
          </a:ln>
        </p:spPr>
      </p:pic>
      <p:sp>
        <p:nvSpPr>
          <p:cNvPr id="201" name="Google Shape;201;p35"/>
          <p:cNvSpPr txBox="1"/>
          <p:nvPr/>
        </p:nvSpPr>
        <p:spPr>
          <a:xfrm>
            <a:off x="4052825" y="513500"/>
            <a:ext cx="2528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500" u="sng">
                <a:solidFill>
                  <a:schemeClr val="hlink"/>
                </a:solidFill>
                <a:latin typeface="Calibri"/>
                <a:ea typeface="Calibri"/>
                <a:cs typeface="Calibri"/>
                <a:sym typeface="Calibri"/>
                <a:hlinkClick r:id="rId4"/>
              </a:rPr>
              <a:t>Lady tasting tea</a:t>
            </a:r>
            <a:endParaRPr sz="25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template-2(靜態)">
  <a:themeElements>
    <a:clrScheme name="1_template-2(靜態)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