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57" r:id="rId3"/>
    <p:sldId id="272" r:id="rId4"/>
    <p:sldId id="261" r:id="rId5"/>
    <p:sldId id="269" r:id="rId6"/>
    <p:sldId id="280" r:id="rId7"/>
    <p:sldId id="281" r:id="rId8"/>
  </p:sldIdLst>
  <p:sldSz cx="12188825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921">
          <p15:clr>
            <a:srgbClr val="A4A3A4"/>
          </p15:clr>
        </p15:guide>
        <p15:guide id="3" orient="horz" pos="1035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2784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959">
          <p15:clr>
            <a:srgbClr val="A4A3A4"/>
          </p15:clr>
        </p15:guide>
        <p15:guide id="9" pos="6719">
          <p15:clr>
            <a:srgbClr val="A4A3A4"/>
          </p15:clr>
        </p15:guide>
        <p15:guide id="10" pos="719">
          <p15:clr>
            <a:srgbClr val="A4A3A4"/>
          </p15:clr>
        </p15:guide>
        <p15:guide id="11" pos="6959">
          <p15:clr>
            <a:srgbClr val="A4A3A4"/>
          </p15:clr>
        </p15:guide>
        <p15:guide id="1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076" autoAdjust="0"/>
  </p:normalViewPr>
  <p:slideViewPr>
    <p:cSldViewPr showGuides="1">
      <p:cViewPr varScale="1">
        <p:scale>
          <a:sx n="123" d="100"/>
          <a:sy n="123" d="100"/>
        </p:scale>
        <p:origin x="-114" y="-330"/>
      </p:cViewPr>
      <p:guideLst>
        <p:guide orient="horz" pos="2160"/>
        <p:guide orient="horz" pos="921"/>
        <p:guide orient="horz" pos="1035"/>
        <p:guide orient="horz" pos="3888"/>
        <p:guide orient="horz" pos="2784"/>
        <p:guide orient="horz" pos="432"/>
        <p:guide orient="horz" pos="3648"/>
        <p:guide pos="959"/>
        <p:guide pos="6719"/>
        <p:guide pos="719"/>
        <p:guide pos="69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13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BE4DDE-4D38-4783-BC1B-6EA59ECE10B7}" type="doc">
      <dgm:prSet loTypeId="urn:microsoft.com/office/officeart/2005/8/layout/cycle5" loCatId="cycle" qsTypeId="urn:microsoft.com/office/officeart/2005/8/quickstyle/3d2" qsCatId="3D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A4EEF772-52BF-4048-BDB1-A2125245C3B0}">
      <dgm:prSet phldrT="[Text]"/>
      <dgm:spPr/>
      <dgm:t>
        <a:bodyPr/>
        <a:lstStyle/>
        <a:p>
          <a:r>
            <a:rPr lang="de-DE" noProof="0" dirty="0"/>
            <a:t>Öffne „</a:t>
          </a:r>
          <a:r>
            <a:rPr lang="de-DE" noProof="0" dirty="0" err="1"/>
            <a:t>Soup</a:t>
          </a:r>
          <a:r>
            <a:rPr lang="de-DE" noProof="0" dirty="0"/>
            <a:t>-IT“</a:t>
          </a:r>
        </a:p>
      </dgm:t>
    </dgm:pt>
    <dgm:pt modelId="{DB2D4765-440D-4277-BF86-C02782D3A3C6}" type="parTrans" cxnId="{2EF5E0CD-5853-4CDC-B437-83E383AA7095}">
      <dgm:prSet/>
      <dgm:spPr/>
      <dgm:t>
        <a:bodyPr/>
        <a:lstStyle/>
        <a:p>
          <a:endParaRPr lang="en-US"/>
        </a:p>
      </dgm:t>
    </dgm:pt>
    <dgm:pt modelId="{2F5EA1B7-608D-4C38-AB55-7EB855BD551C}" type="sibTrans" cxnId="{2EF5E0CD-5853-4CDC-B437-83E383AA7095}">
      <dgm:prSet/>
      <dgm:spPr/>
      <dgm:t>
        <a:bodyPr/>
        <a:lstStyle/>
        <a:p>
          <a:endParaRPr lang="de-DE" noProof="0" dirty="0"/>
        </a:p>
      </dgm:t>
    </dgm:pt>
    <dgm:pt modelId="{E9D93D53-478D-44BE-A628-D047F0BBFC55}">
      <dgm:prSet phldrT="[Text]"/>
      <dgm:spPr/>
      <dgm:t>
        <a:bodyPr/>
        <a:lstStyle/>
        <a:p>
          <a:r>
            <a:rPr lang="de-DE" noProof="0" dirty="0"/>
            <a:t>Zutaten nennen</a:t>
          </a:r>
        </a:p>
      </dgm:t>
    </dgm:pt>
    <dgm:pt modelId="{5306C3DC-5838-45C7-833C-55A656AF303A}" type="parTrans" cxnId="{B2F4E668-4AE4-41FB-A4F3-93720753AA29}">
      <dgm:prSet/>
      <dgm:spPr/>
      <dgm:t>
        <a:bodyPr/>
        <a:lstStyle/>
        <a:p>
          <a:endParaRPr lang="en-US"/>
        </a:p>
      </dgm:t>
    </dgm:pt>
    <dgm:pt modelId="{4DE2B7A7-4A62-423B-B636-C0A5E11346D9}" type="sibTrans" cxnId="{B2F4E668-4AE4-41FB-A4F3-93720753AA29}">
      <dgm:prSet/>
      <dgm:spPr/>
      <dgm:t>
        <a:bodyPr/>
        <a:lstStyle/>
        <a:p>
          <a:endParaRPr lang="de-DE" noProof="0" dirty="0"/>
        </a:p>
      </dgm:t>
    </dgm:pt>
    <dgm:pt modelId="{726ADFD0-1C3F-4672-A857-5D8293A86026}">
      <dgm:prSet phldrT="[Text]"/>
      <dgm:spPr/>
      <dgm:t>
        <a:bodyPr/>
        <a:lstStyle/>
        <a:p>
          <a:r>
            <a:rPr lang="de-DE" noProof="0" dirty="0"/>
            <a:t>Rezept auswählen</a:t>
          </a:r>
        </a:p>
      </dgm:t>
    </dgm:pt>
    <dgm:pt modelId="{D9CBF4EA-EBB8-4367-A9CE-DEADF5683218}" type="parTrans" cxnId="{D9D8ACAD-1184-47DE-85D4-142EA083E412}">
      <dgm:prSet/>
      <dgm:spPr/>
      <dgm:t>
        <a:bodyPr/>
        <a:lstStyle/>
        <a:p>
          <a:endParaRPr lang="en-US"/>
        </a:p>
      </dgm:t>
    </dgm:pt>
    <dgm:pt modelId="{CADDA2AF-B303-49D1-9045-838AD79CA83D}" type="sibTrans" cxnId="{D9D8ACAD-1184-47DE-85D4-142EA083E412}">
      <dgm:prSet/>
      <dgm:spPr/>
      <dgm:t>
        <a:bodyPr/>
        <a:lstStyle/>
        <a:p>
          <a:endParaRPr lang="de-DE" noProof="0" dirty="0"/>
        </a:p>
      </dgm:t>
    </dgm:pt>
    <dgm:pt modelId="{39E3A700-C322-4EED-9BB3-7E0CEBE41FD2}">
      <dgm:prSet phldrT="[Text]"/>
      <dgm:spPr/>
      <dgm:t>
        <a:bodyPr/>
        <a:lstStyle/>
        <a:p>
          <a:r>
            <a:rPr lang="de-DE" noProof="0" dirty="0"/>
            <a:t>Portionen festlegen</a:t>
          </a:r>
        </a:p>
      </dgm:t>
    </dgm:pt>
    <dgm:pt modelId="{41774716-5AB6-4AE7-A398-95DD78875D0E}" type="parTrans" cxnId="{4737E989-8E54-4F5E-875D-6E4B0CD28674}">
      <dgm:prSet/>
      <dgm:spPr/>
      <dgm:t>
        <a:bodyPr/>
        <a:lstStyle/>
        <a:p>
          <a:endParaRPr lang="en-US"/>
        </a:p>
      </dgm:t>
    </dgm:pt>
    <dgm:pt modelId="{0EA70E27-23AC-4A4B-BB99-F7590A690806}" type="sibTrans" cxnId="{4737E989-8E54-4F5E-875D-6E4B0CD28674}">
      <dgm:prSet/>
      <dgm:spPr/>
      <dgm:t>
        <a:bodyPr/>
        <a:lstStyle/>
        <a:p>
          <a:endParaRPr lang="de-DE" noProof="0" dirty="0"/>
        </a:p>
      </dgm:t>
    </dgm:pt>
    <dgm:pt modelId="{600B1B5E-069D-4C13-96FD-9E4CC592FD8E}">
      <dgm:prSet phldrT="[Text]"/>
      <dgm:spPr/>
      <dgm:t>
        <a:bodyPr/>
        <a:lstStyle/>
        <a:p>
          <a:r>
            <a:rPr lang="de-DE" noProof="0" dirty="0"/>
            <a:t>Kochen </a:t>
          </a:r>
        </a:p>
      </dgm:t>
    </dgm:pt>
    <dgm:pt modelId="{9AA9E2D5-1C9E-423C-B830-C007223D075D}" type="parTrans" cxnId="{9EFA8D06-137A-461A-B0F7-DA2D219C2D0D}">
      <dgm:prSet/>
      <dgm:spPr/>
      <dgm:t>
        <a:bodyPr/>
        <a:lstStyle/>
        <a:p>
          <a:endParaRPr lang="en-US"/>
        </a:p>
      </dgm:t>
    </dgm:pt>
    <dgm:pt modelId="{AB7695D1-54B2-4E09-9B26-F376C3B3DB56}" type="sibTrans" cxnId="{9EFA8D06-137A-461A-B0F7-DA2D219C2D0D}">
      <dgm:prSet/>
      <dgm:spPr/>
      <dgm:t>
        <a:bodyPr/>
        <a:lstStyle/>
        <a:p>
          <a:endParaRPr lang="de-DE" noProof="0" dirty="0"/>
        </a:p>
      </dgm:t>
    </dgm:pt>
    <dgm:pt modelId="{A134A3A1-4516-45DB-A87D-3E660D314E25}" type="pres">
      <dgm:prSet presAssocID="{F5BE4DDE-4D38-4783-BC1B-6EA59ECE10B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A404314-83DC-430A-8025-FF8497CC282D}" type="pres">
      <dgm:prSet presAssocID="{A4EEF772-52BF-4048-BDB1-A2125245C3B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E0760B-870F-4CB5-B540-BC0EEC3022CB}" type="pres">
      <dgm:prSet presAssocID="{A4EEF772-52BF-4048-BDB1-A2125245C3B0}" presName="spNode" presStyleCnt="0"/>
      <dgm:spPr/>
    </dgm:pt>
    <dgm:pt modelId="{95C168AC-0294-430A-814E-EDE39B96A63D}" type="pres">
      <dgm:prSet presAssocID="{2F5EA1B7-608D-4C38-AB55-7EB855BD551C}" presName="sibTrans" presStyleLbl="sibTrans1D1" presStyleIdx="0" presStyleCnt="5"/>
      <dgm:spPr/>
      <dgm:t>
        <a:bodyPr/>
        <a:lstStyle/>
        <a:p>
          <a:endParaRPr lang="de-DE"/>
        </a:p>
      </dgm:t>
    </dgm:pt>
    <dgm:pt modelId="{977C8F86-B61A-4441-88BE-23A9FE942016}" type="pres">
      <dgm:prSet presAssocID="{E9D93D53-478D-44BE-A628-D047F0BBFC5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A1E18E-B5C7-498D-A2D3-C355F983C18E}" type="pres">
      <dgm:prSet presAssocID="{E9D93D53-478D-44BE-A628-D047F0BBFC55}" presName="spNode" presStyleCnt="0"/>
      <dgm:spPr/>
    </dgm:pt>
    <dgm:pt modelId="{A51E661F-8187-4B9D-B56D-28923DFB7992}" type="pres">
      <dgm:prSet presAssocID="{4DE2B7A7-4A62-423B-B636-C0A5E11346D9}" presName="sibTrans" presStyleLbl="sibTrans1D1" presStyleIdx="1" presStyleCnt="5"/>
      <dgm:spPr/>
      <dgm:t>
        <a:bodyPr/>
        <a:lstStyle/>
        <a:p>
          <a:endParaRPr lang="de-DE"/>
        </a:p>
      </dgm:t>
    </dgm:pt>
    <dgm:pt modelId="{67376649-8EC9-4667-8387-1DC10285ADF0}" type="pres">
      <dgm:prSet presAssocID="{726ADFD0-1C3F-4672-A857-5D8293A8602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F4ED86A-1079-425F-87BD-0C82CED373C0}" type="pres">
      <dgm:prSet presAssocID="{726ADFD0-1C3F-4672-A857-5D8293A86026}" presName="spNode" presStyleCnt="0"/>
      <dgm:spPr/>
    </dgm:pt>
    <dgm:pt modelId="{B43820A1-7934-433E-9958-0E996128B130}" type="pres">
      <dgm:prSet presAssocID="{CADDA2AF-B303-49D1-9045-838AD79CA83D}" presName="sibTrans" presStyleLbl="sibTrans1D1" presStyleIdx="2" presStyleCnt="5"/>
      <dgm:spPr/>
      <dgm:t>
        <a:bodyPr/>
        <a:lstStyle/>
        <a:p>
          <a:endParaRPr lang="de-DE"/>
        </a:p>
      </dgm:t>
    </dgm:pt>
    <dgm:pt modelId="{897C784F-3651-4299-B826-A0B4A4CE55C6}" type="pres">
      <dgm:prSet presAssocID="{39E3A700-C322-4EED-9BB3-7E0CEBE41FD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9D31553-29E8-4FC8-9775-018706681F22}" type="pres">
      <dgm:prSet presAssocID="{39E3A700-C322-4EED-9BB3-7E0CEBE41FD2}" presName="spNode" presStyleCnt="0"/>
      <dgm:spPr/>
    </dgm:pt>
    <dgm:pt modelId="{C6828B43-9FE5-4657-9C44-3546399C35C6}" type="pres">
      <dgm:prSet presAssocID="{0EA70E27-23AC-4A4B-BB99-F7590A690806}" presName="sibTrans" presStyleLbl="sibTrans1D1" presStyleIdx="3" presStyleCnt="5"/>
      <dgm:spPr/>
      <dgm:t>
        <a:bodyPr/>
        <a:lstStyle/>
        <a:p>
          <a:endParaRPr lang="de-DE"/>
        </a:p>
      </dgm:t>
    </dgm:pt>
    <dgm:pt modelId="{2D06A416-B89C-47AB-B2F1-5108FDDD980A}" type="pres">
      <dgm:prSet presAssocID="{600B1B5E-069D-4C13-96FD-9E4CC592FD8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16F2BB-15F1-4176-8799-CB7B0B7BC6B0}" type="pres">
      <dgm:prSet presAssocID="{600B1B5E-069D-4C13-96FD-9E4CC592FD8E}" presName="spNode" presStyleCnt="0"/>
      <dgm:spPr/>
    </dgm:pt>
    <dgm:pt modelId="{1A4BFA0D-C49D-4FF5-96BD-DA61F2632D8A}" type="pres">
      <dgm:prSet presAssocID="{AB7695D1-54B2-4E09-9B26-F376C3B3DB56}" presName="sibTrans" presStyleLbl="sibTrans1D1" presStyleIdx="4" presStyleCnt="5"/>
      <dgm:spPr/>
      <dgm:t>
        <a:bodyPr/>
        <a:lstStyle/>
        <a:p>
          <a:endParaRPr lang="de-DE"/>
        </a:p>
      </dgm:t>
    </dgm:pt>
  </dgm:ptLst>
  <dgm:cxnLst>
    <dgm:cxn modelId="{FAF65010-9711-43F1-ABA0-4B4069072C1B}" type="presOf" srcId="{726ADFD0-1C3F-4672-A857-5D8293A86026}" destId="{67376649-8EC9-4667-8387-1DC10285ADF0}" srcOrd="0" destOrd="0" presId="urn:microsoft.com/office/officeart/2005/8/layout/cycle5"/>
    <dgm:cxn modelId="{4737E989-8E54-4F5E-875D-6E4B0CD28674}" srcId="{F5BE4DDE-4D38-4783-BC1B-6EA59ECE10B7}" destId="{39E3A700-C322-4EED-9BB3-7E0CEBE41FD2}" srcOrd="3" destOrd="0" parTransId="{41774716-5AB6-4AE7-A398-95DD78875D0E}" sibTransId="{0EA70E27-23AC-4A4B-BB99-F7590A690806}"/>
    <dgm:cxn modelId="{B2F4E668-4AE4-41FB-A4F3-93720753AA29}" srcId="{F5BE4DDE-4D38-4783-BC1B-6EA59ECE10B7}" destId="{E9D93D53-478D-44BE-A628-D047F0BBFC55}" srcOrd="1" destOrd="0" parTransId="{5306C3DC-5838-45C7-833C-55A656AF303A}" sibTransId="{4DE2B7A7-4A62-423B-B636-C0A5E11346D9}"/>
    <dgm:cxn modelId="{40250961-895E-4E27-801F-864B22FDE963}" type="presOf" srcId="{AB7695D1-54B2-4E09-9B26-F376C3B3DB56}" destId="{1A4BFA0D-C49D-4FF5-96BD-DA61F2632D8A}" srcOrd="0" destOrd="0" presId="urn:microsoft.com/office/officeart/2005/8/layout/cycle5"/>
    <dgm:cxn modelId="{378376A9-ED41-45F2-8E25-97F1577AB183}" type="presOf" srcId="{0EA70E27-23AC-4A4B-BB99-F7590A690806}" destId="{C6828B43-9FE5-4657-9C44-3546399C35C6}" srcOrd="0" destOrd="0" presId="urn:microsoft.com/office/officeart/2005/8/layout/cycle5"/>
    <dgm:cxn modelId="{9EFA8D06-137A-461A-B0F7-DA2D219C2D0D}" srcId="{F5BE4DDE-4D38-4783-BC1B-6EA59ECE10B7}" destId="{600B1B5E-069D-4C13-96FD-9E4CC592FD8E}" srcOrd="4" destOrd="0" parTransId="{9AA9E2D5-1C9E-423C-B830-C007223D075D}" sibTransId="{AB7695D1-54B2-4E09-9B26-F376C3B3DB56}"/>
    <dgm:cxn modelId="{9C84359D-4175-48ED-8A69-CD893499DEB3}" type="presOf" srcId="{39E3A700-C322-4EED-9BB3-7E0CEBE41FD2}" destId="{897C784F-3651-4299-B826-A0B4A4CE55C6}" srcOrd="0" destOrd="0" presId="urn:microsoft.com/office/officeart/2005/8/layout/cycle5"/>
    <dgm:cxn modelId="{5C5D46B6-BE0E-4786-B9DC-60F4CDCFF45F}" type="presOf" srcId="{2F5EA1B7-608D-4C38-AB55-7EB855BD551C}" destId="{95C168AC-0294-430A-814E-EDE39B96A63D}" srcOrd="0" destOrd="0" presId="urn:microsoft.com/office/officeart/2005/8/layout/cycle5"/>
    <dgm:cxn modelId="{005154A9-F0D1-4DDD-B2A2-F9541AAB1A9F}" type="presOf" srcId="{CADDA2AF-B303-49D1-9045-838AD79CA83D}" destId="{B43820A1-7934-433E-9958-0E996128B130}" srcOrd="0" destOrd="0" presId="urn:microsoft.com/office/officeart/2005/8/layout/cycle5"/>
    <dgm:cxn modelId="{2EF5E0CD-5853-4CDC-B437-83E383AA7095}" srcId="{F5BE4DDE-4D38-4783-BC1B-6EA59ECE10B7}" destId="{A4EEF772-52BF-4048-BDB1-A2125245C3B0}" srcOrd="0" destOrd="0" parTransId="{DB2D4765-440D-4277-BF86-C02782D3A3C6}" sibTransId="{2F5EA1B7-608D-4C38-AB55-7EB855BD551C}"/>
    <dgm:cxn modelId="{A6B731D1-63B0-41C9-B731-3D860EAAD4A6}" type="presOf" srcId="{E9D93D53-478D-44BE-A628-D047F0BBFC55}" destId="{977C8F86-B61A-4441-88BE-23A9FE942016}" srcOrd="0" destOrd="0" presId="urn:microsoft.com/office/officeart/2005/8/layout/cycle5"/>
    <dgm:cxn modelId="{D9D8ACAD-1184-47DE-85D4-142EA083E412}" srcId="{F5BE4DDE-4D38-4783-BC1B-6EA59ECE10B7}" destId="{726ADFD0-1C3F-4672-A857-5D8293A86026}" srcOrd="2" destOrd="0" parTransId="{D9CBF4EA-EBB8-4367-A9CE-DEADF5683218}" sibTransId="{CADDA2AF-B303-49D1-9045-838AD79CA83D}"/>
    <dgm:cxn modelId="{2A941F60-B4DC-4B39-8388-F1E514FB9BA5}" type="presOf" srcId="{F5BE4DDE-4D38-4783-BC1B-6EA59ECE10B7}" destId="{A134A3A1-4516-45DB-A87D-3E660D314E25}" srcOrd="0" destOrd="0" presId="urn:microsoft.com/office/officeart/2005/8/layout/cycle5"/>
    <dgm:cxn modelId="{3D58B15F-B847-4E1F-B484-B19BDA08B1F7}" type="presOf" srcId="{A4EEF772-52BF-4048-BDB1-A2125245C3B0}" destId="{5A404314-83DC-430A-8025-FF8497CC282D}" srcOrd="0" destOrd="0" presId="urn:microsoft.com/office/officeart/2005/8/layout/cycle5"/>
    <dgm:cxn modelId="{EAF9558B-C7D9-472C-BE7C-A5031FFC3153}" type="presOf" srcId="{4DE2B7A7-4A62-423B-B636-C0A5E11346D9}" destId="{A51E661F-8187-4B9D-B56D-28923DFB7992}" srcOrd="0" destOrd="0" presId="urn:microsoft.com/office/officeart/2005/8/layout/cycle5"/>
    <dgm:cxn modelId="{2F06F1E6-0DC7-4BAA-BC49-D529EDF64324}" type="presOf" srcId="{600B1B5E-069D-4C13-96FD-9E4CC592FD8E}" destId="{2D06A416-B89C-47AB-B2F1-5108FDDD980A}" srcOrd="0" destOrd="0" presId="urn:microsoft.com/office/officeart/2005/8/layout/cycle5"/>
    <dgm:cxn modelId="{2A2100E7-A510-4C4B-A831-182ACE161149}" type="presParOf" srcId="{A134A3A1-4516-45DB-A87D-3E660D314E25}" destId="{5A404314-83DC-430A-8025-FF8497CC282D}" srcOrd="0" destOrd="0" presId="urn:microsoft.com/office/officeart/2005/8/layout/cycle5"/>
    <dgm:cxn modelId="{E0194BED-7800-4871-8F9B-F083BB7B1144}" type="presParOf" srcId="{A134A3A1-4516-45DB-A87D-3E660D314E25}" destId="{AFE0760B-870F-4CB5-B540-BC0EEC3022CB}" srcOrd="1" destOrd="0" presId="urn:microsoft.com/office/officeart/2005/8/layout/cycle5"/>
    <dgm:cxn modelId="{A6F46CAF-43E4-46A4-B715-5232A57B8377}" type="presParOf" srcId="{A134A3A1-4516-45DB-A87D-3E660D314E25}" destId="{95C168AC-0294-430A-814E-EDE39B96A63D}" srcOrd="2" destOrd="0" presId="urn:microsoft.com/office/officeart/2005/8/layout/cycle5"/>
    <dgm:cxn modelId="{0B2222C9-1E85-47C3-BA02-B76A28A5420B}" type="presParOf" srcId="{A134A3A1-4516-45DB-A87D-3E660D314E25}" destId="{977C8F86-B61A-4441-88BE-23A9FE942016}" srcOrd="3" destOrd="0" presId="urn:microsoft.com/office/officeart/2005/8/layout/cycle5"/>
    <dgm:cxn modelId="{7D685ED9-E4B9-4604-A6D5-C34B60A75305}" type="presParOf" srcId="{A134A3A1-4516-45DB-A87D-3E660D314E25}" destId="{EAA1E18E-B5C7-498D-A2D3-C355F983C18E}" srcOrd="4" destOrd="0" presId="urn:microsoft.com/office/officeart/2005/8/layout/cycle5"/>
    <dgm:cxn modelId="{81348FB6-42E6-42DC-A237-961B5D920691}" type="presParOf" srcId="{A134A3A1-4516-45DB-A87D-3E660D314E25}" destId="{A51E661F-8187-4B9D-B56D-28923DFB7992}" srcOrd="5" destOrd="0" presId="urn:microsoft.com/office/officeart/2005/8/layout/cycle5"/>
    <dgm:cxn modelId="{CA8E971C-41A3-4E50-ACE9-8632F9801D01}" type="presParOf" srcId="{A134A3A1-4516-45DB-A87D-3E660D314E25}" destId="{67376649-8EC9-4667-8387-1DC10285ADF0}" srcOrd="6" destOrd="0" presId="urn:microsoft.com/office/officeart/2005/8/layout/cycle5"/>
    <dgm:cxn modelId="{3F6D12B8-B44E-47D9-9D1D-10AE395D35C2}" type="presParOf" srcId="{A134A3A1-4516-45DB-A87D-3E660D314E25}" destId="{BF4ED86A-1079-425F-87BD-0C82CED373C0}" srcOrd="7" destOrd="0" presId="urn:microsoft.com/office/officeart/2005/8/layout/cycle5"/>
    <dgm:cxn modelId="{BC6A2EEA-8A12-4715-A177-4009690E0302}" type="presParOf" srcId="{A134A3A1-4516-45DB-A87D-3E660D314E25}" destId="{B43820A1-7934-433E-9958-0E996128B130}" srcOrd="8" destOrd="0" presId="urn:microsoft.com/office/officeart/2005/8/layout/cycle5"/>
    <dgm:cxn modelId="{FE511981-8C8E-4EAA-8265-D2671C536A64}" type="presParOf" srcId="{A134A3A1-4516-45DB-A87D-3E660D314E25}" destId="{897C784F-3651-4299-B826-A0B4A4CE55C6}" srcOrd="9" destOrd="0" presId="urn:microsoft.com/office/officeart/2005/8/layout/cycle5"/>
    <dgm:cxn modelId="{CF4A1DC4-92D0-49DA-9B03-842D1EDFE2CF}" type="presParOf" srcId="{A134A3A1-4516-45DB-A87D-3E660D314E25}" destId="{19D31553-29E8-4FC8-9775-018706681F22}" srcOrd="10" destOrd="0" presId="urn:microsoft.com/office/officeart/2005/8/layout/cycle5"/>
    <dgm:cxn modelId="{FD5256C2-F6A0-4ECB-AA48-8E1932C3F49A}" type="presParOf" srcId="{A134A3A1-4516-45DB-A87D-3E660D314E25}" destId="{C6828B43-9FE5-4657-9C44-3546399C35C6}" srcOrd="11" destOrd="0" presId="urn:microsoft.com/office/officeart/2005/8/layout/cycle5"/>
    <dgm:cxn modelId="{2E9D5945-0182-4231-86A0-8E42715BD013}" type="presParOf" srcId="{A134A3A1-4516-45DB-A87D-3E660D314E25}" destId="{2D06A416-B89C-47AB-B2F1-5108FDDD980A}" srcOrd="12" destOrd="0" presId="urn:microsoft.com/office/officeart/2005/8/layout/cycle5"/>
    <dgm:cxn modelId="{DC8CA382-36EE-49FB-8BBD-FD9804512FA5}" type="presParOf" srcId="{A134A3A1-4516-45DB-A87D-3E660D314E25}" destId="{BC16F2BB-15F1-4176-8799-CB7B0B7BC6B0}" srcOrd="13" destOrd="0" presId="urn:microsoft.com/office/officeart/2005/8/layout/cycle5"/>
    <dgm:cxn modelId="{E9638CA5-2FD7-4A9F-8314-83613519CA5D}" type="presParOf" srcId="{A134A3A1-4516-45DB-A87D-3E660D314E25}" destId="{1A4BFA0D-C49D-4FF5-96BD-DA61F2632D8A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04314-83DC-430A-8025-FF8497CC282D}">
      <dsp:nvSpPr>
        <dsp:cNvPr id="0" name=""/>
        <dsp:cNvSpPr/>
      </dsp:nvSpPr>
      <dsp:spPr>
        <a:xfrm>
          <a:off x="1594660" y="301080"/>
          <a:ext cx="1290603" cy="838892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noProof="0" dirty="0"/>
            <a:t>Öffne „</a:t>
          </a:r>
          <a:r>
            <a:rPr lang="de-DE" sz="1800" kern="1200" noProof="0" dirty="0" err="1"/>
            <a:t>Soup</a:t>
          </a:r>
          <a:r>
            <a:rPr lang="de-DE" sz="1800" kern="1200" noProof="0" dirty="0"/>
            <a:t>-IT“</a:t>
          </a:r>
        </a:p>
      </dsp:txBody>
      <dsp:txXfrm>
        <a:off x="1635611" y="342031"/>
        <a:ext cx="1208701" cy="756990"/>
      </dsp:txXfrm>
    </dsp:sp>
    <dsp:sp modelId="{95C168AC-0294-430A-814E-EDE39B96A63D}">
      <dsp:nvSpPr>
        <dsp:cNvPr id="0" name=""/>
        <dsp:cNvSpPr/>
      </dsp:nvSpPr>
      <dsp:spPr>
        <a:xfrm>
          <a:off x="563634" y="720527"/>
          <a:ext cx="3352656" cy="3352656"/>
        </a:xfrm>
        <a:custGeom>
          <a:avLst/>
          <a:gdLst/>
          <a:ahLst/>
          <a:cxnLst/>
          <a:rect l="0" t="0" r="0" b="0"/>
          <a:pathLst>
            <a:path>
              <a:moveTo>
                <a:pt x="2494603" y="213282"/>
              </a:moveTo>
              <a:arcTo wR="1676328" hR="1676328" stAng="17953086" swAng="1212094"/>
            </a:path>
          </a:pathLst>
        </a:custGeom>
        <a:noFill/>
        <a:ln w="6350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7C8F86-B61A-4441-88BE-23A9FE942016}">
      <dsp:nvSpPr>
        <dsp:cNvPr id="0" name=""/>
        <dsp:cNvSpPr/>
      </dsp:nvSpPr>
      <dsp:spPr>
        <a:xfrm>
          <a:off x="3188943" y="1459395"/>
          <a:ext cx="1290603" cy="838892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42249"/>
                <a:satOff val="-6423"/>
                <a:lumOff val="792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42249"/>
                <a:satOff val="-6423"/>
                <a:lumOff val="792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42249"/>
                <a:satOff val="-6423"/>
                <a:lumOff val="792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noProof="0" dirty="0"/>
            <a:t>Zutaten nennen</a:t>
          </a:r>
        </a:p>
      </dsp:txBody>
      <dsp:txXfrm>
        <a:off x="3229894" y="1500346"/>
        <a:ext cx="1208701" cy="756990"/>
      </dsp:txXfrm>
    </dsp:sp>
    <dsp:sp modelId="{A51E661F-8187-4B9D-B56D-28923DFB7992}">
      <dsp:nvSpPr>
        <dsp:cNvPr id="0" name=""/>
        <dsp:cNvSpPr/>
      </dsp:nvSpPr>
      <dsp:spPr>
        <a:xfrm>
          <a:off x="563634" y="720527"/>
          <a:ext cx="3352656" cy="3352656"/>
        </a:xfrm>
        <a:custGeom>
          <a:avLst/>
          <a:gdLst/>
          <a:ahLst/>
          <a:cxnLst/>
          <a:rect l="0" t="0" r="0" b="0"/>
          <a:pathLst>
            <a:path>
              <a:moveTo>
                <a:pt x="3348641" y="1792280"/>
              </a:moveTo>
              <a:arcTo wR="1676328" hR="1676328" stAng="21837980" swAng="1360155"/>
            </a:path>
          </a:pathLst>
        </a:custGeom>
        <a:noFill/>
        <a:ln w="6350" cap="flat" cmpd="sng" algn="ctr">
          <a:solidFill>
            <a:schemeClr val="accent1">
              <a:shade val="90000"/>
              <a:hueOff val="-42259"/>
              <a:satOff val="-6302"/>
              <a:lumOff val="7342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376649-8EC9-4667-8387-1DC10285ADF0}">
      <dsp:nvSpPr>
        <dsp:cNvPr id="0" name=""/>
        <dsp:cNvSpPr/>
      </dsp:nvSpPr>
      <dsp:spPr>
        <a:xfrm>
          <a:off x="2579981" y="3333587"/>
          <a:ext cx="1290603" cy="838892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84498"/>
                <a:satOff val="-12845"/>
                <a:lumOff val="158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84498"/>
                <a:satOff val="-12845"/>
                <a:lumOff val="158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84498"/>
                <a:satOff val="-12845"/>
                <a:lumOff val="158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noProof="0" dirty="0"/>
            <a:t>Rezept auswählen</a:t>
          </a:r>
        </a:p>
      </dsp:txBody>
      <dsp:txXfrm>
        <a:off x="2620932" y="3374538"/>
        <a:ext cx="1208701" cy="756990"/>
      </dsp:txXfrm>
    </dsp:sp>
    <dsp:sp modelId="{B43820A1-7934-433E-9958-0E996128B130}">
      <dsp:nvSpPr>
        <dsp:cNvPr id="0" name=""/>
        <dsp:cNvSpPr/>
      </dsp:nvSpPr>
      <dsp:spPr>
        <a:xfrm>
          <a:off x="563634" y="720527"/>
          <a:ext cx="3352656" cy="3352656"/>
        </a:xfrm>
        <a:custGeom>
          <a:avLst/>
          <a:gdLst/>
          <a:ahLst/>
          <a:cxnLst/>
          <a:rect l="0" t="0" r="0" b="0"/>
          <a:pathLst>
            <a:path>
              <a:moveTo>
                <a:pt x="1882194" y="3339967"/>
              </a:moveTo>
              <a:arcTo wR="1676328" hR="1676328" stAng="4976749" swAng="846502"/>
            </a:path>
          </a:pathLst>
        </a:custGeom>
        <a:noFill/>
        <a:ln w="6350" cap="flat" cmpd="sng" algn="ctr">
          <a:solidFill>
            <a:schemeClr val="accent1">
              <a:shade val="90000"/>
              <a:hueOff val="-84518"/>
              <a:satOff val="-12605"/>
              <a:lumOff val="14684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7C784F-3651-4299-B826-A0B4A4CE55C6}">
      <dsp:nvSpPr>
        <dsp:cNvPr id="0" name=""/>
        <dsp:cNvSpPr/>
      </dsp:nvSpPr>
      <dsp:spPr>
        <a:xfrm>
          <a:off x="609339" y="3333587"/>
          <a:ext cx="1290603" cy="838892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126747"/>
                <a:satOff val="-19268"/>
                <a:lumOff val="237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126747"/>
                <a:satOff val="-19268"/>
                <a:lumOff val="237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126747"/>
                <a:satOff val="-19268"/>
                <a:lumOff val="237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noProof="0" dirty="0"/>
            <a:t>Portionen festlegen</a:t>
          </a:r>
        </a:p>
      </dsp:txBody>
      <dsp:txXfrm>
        <a:off x="650290" y="3374538"/>
        <a:ext cx="1208701" cy="756990"/>
      </dsp:txXfrm>
    </dsp:sp>
    <dsp:sp modelId="{C6828B43-9FE5-4657-9C44-3546399C35C6}">
      <dsp:nvSpPr>
        <dsp:cNvPr id="0" name=""/>
        <dsp:cNvSpPr/>
      </dsp:nvSpPr>
      <dsp:spPr>
        <a:xfrm>
          <a:off x="563634" y="720527"/>
          <a:ext cx="3352656" cy="3352656"/>
        </a:xfrm>
        <a:custGeom>
          <a:avLst/>
          <a:gdLst/>
          <a:ahLst/>
          <a:cxnLst/>
          <a:rect l="0" t="0" r="0" b="0"/>
          <a:pathLst>
            <a:path>
              <a:moveTo>
                <a:pt x="177898" y="2427850"/>
              </a:moveTo>
              <a:arcTo wR="1676328" hR="1676328" stAng="9201865" swAng="1360155"/>
            </a:path>
          </a:pathLst>
        </a:custGeom>
        <a:noFill/>
        <a:ln w="6350" cap="flat" cmpd="sng" algn="ctr">
          <a:solidFill>
            <a:schemeClr val="accent1">
              <a:shade val="90000"/>
              <a:hueOff val="-126778"/>
              <a:satOff val="-18907"/>
              <a:lumOff val="22027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06A416-B89C-47AB-B2F1-5108FDDD980A}">
      <dsp:nvSpPr>
        <dsp:cNvPr id="0" name=""/>
        <dsp:cNvSpPr/>
      </dsp:nvSpPr>
      <dsp:spPr>
        <a:xfrm>
          <a:off x="377" y="1459395"/>
          <a:ext cx="1290603" cy="838892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168996"/>
                <a:satOff val="-25691"/>
                <a:lumOff val="317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168996"/>
                <a:satOff val="-25691"/>
                <a:lumOff val="317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168996"/>
                <a:satOff val="-25691"/>
                <a:lumOff val="317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noProof="0" dirty="0"/>
            <a:t>Kochen </a:t>
          </a:r>
        </a:p>
      </dsp:txBody>
      <dsp:txXfrm>
        <a:off x="41328" y="1500346"/>
        <a:ext cx="1208701" cy="756990"/>
      </dsp:txXfrm>
    </dsp:sp>
    <dsp:sp modelId="{1A4BFA0D-C49D-4FF5-96BD-DA61F2632D8A}">
      <dsp:nvSpPr>
        <dsp:cNvPr id="0" name=""/>
        <dsp:cNvSpPr/>
      </dsp:nvSpPr>
      <dsp:spPr>
        <a:xfrm>
          <a:off x="563634" y="720527"/>
          <a:ext cx="3352656" cy="3352656"/>
        </a:xfrm>
        <a:custGeom>
          <a:avLst/>
          <a:gdLst/>
          <a:ahLst/>
          <a:cxnLst/>
          <a:rect l="0" t="0" r="0" b="0"/>
          <a:pathLst>
            <a:path>
              <a:moveTo>
                <a:pt x="403166" y="585853"/>
              </a:moveTo>
              <a:arcTo wR="1676328" hR="1676328" stAng="13234821" swAng="1212094"/>
            </a:path>
          </a:pathLst>
        </a:custGeom>
        <a:noFill/>
        <a:ln w="6350" cap="flat" cmpd="sng" algn="ctr">
          <a:solidFill>
            <a:schemeClr val="accent1">
              <a:shade val="90000"/>
              <a:hueOff val="-169037"/>
              <a:satOff val="-25209"/>
              <a:lumOff val="29369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6D341-6D40-498C-B355-1A6B10FB4029}" type="datetimeFigureOut">
              <a:rPr lang="de-DE" smtClean="0"/>
              <a:t>14.12.2018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86A95-D0A4-44B9-98DA-3665758D826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984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E7497-3723-4859-BCC5-41DA474F1359}" type="datetimeFigureOut">
              <a:rPr lang="de-DE" smtClean="0"/>
              <a:t>14.12.2018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821A9-1C31-4760-BDBC-9A0BA471B1B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216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79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2412" y="1643064"/>
            <a:ext cx="9144002" cy="2928936"/>
          </a:xfrm>
        </p:spPr>
        <p:txBody>
          <a:bodyPr>
            <a:noAutofit/>
          </a:bodyPr>
          <a:lstStyle>
            <a:lvl1pPr algn="ctr">
              <a:lnSpc>
                <a:spcPct val="80000"/>
              </a:lnSpc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2413" y="4572000"/>
            <a:ext cx="9144000" cy="1066799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de-DE" smtClean="0"/>
              <a:t>14.12.2018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259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de-DE" smtClean="0"/>
              <a:t>14.12.2018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25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23212" y="1462088"/>
            <a:ext cx="3124201" cy="1966912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3" y="685800"/>
            <a:ext cx="64770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23211" y="3429000"/>
            <a:ext cx="3124201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de-DE" smtClean="0"/>
              <a:t>14.12.2018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639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 rot="120000">
            <a:off x="654916" y="532501"/>
            <a:ext cx="6103614" cy="571589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algn="ctr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 bwMode="gray">
          <a:xfrm>
            <a:off x="7313612" y="0"/>
            <a:ext cx="4191002" cy="6858000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74660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23212" y="1643063"/>
            <a:ext cx="3124201" cy="277653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 bwMode="gray">
          <a:xfrm>
            <a:off x="745586" y="609600"/>
            <a:ext cx="5914664" cy="5562600"/>
          </a:xfrm>
          <a:solidFill>
            <a:srgbClr val="FFFFFF">
              <a:shade val="85000"/>
            </a:srgbClr>
          </a:solidFill>
          <a:ln w="152400" cap="flat" cmpd="sng">
            <a:solidFill>
              <a:srgbClr val="FFFFFF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5400" h="19050"/>
            <a:contourClr>
              <a:srgbClr val="FFFFFF"/>
            </a:contourClr>
          </a:sp3d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23212" y="4423913"/>
            <a:ext cx="3124201" cy="174828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de-DE" smtClean="0"/>
              <a:pPr/>
              <a:t>14.12.2018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547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de-DE" smtClean="0"/>
              <a:t>14.12.2018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487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218612" y="685801"/>
            <a:ext cx="1828801" cy="5486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1413" y="685800"/>
            <a:ext cx="7924799" cy="54864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de-DE" smtClean="0"/>
              <a:t>14.12.2018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322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mit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 rot="120000">
            <a:off x="4600738" y="740343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/>
        </p:nvSpPr>
        <p:spPr bwMode="gray">
          <a:xfrm rot="185582">
            <a:off x="1414576" y="762623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/>
          <p:cNvSpPr/>
          <p:nvPr/>
        </p:nvSpPr>
        <p:spPr bwMode="gray">
          <a:xfrm rot="21480000">
            <a:off x="7775260" y="727477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de-DE" smtClean="0"/>
              <a:t>14.12.2018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 bwMode="gray">
          <a:xfrm>
            <a:off x="1634550" y="917753"/>
            <a:ext cx="2592388" cy="3314700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4572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Bildplatzhalter 10"/>
          <p:cNvSpPr>
            <a:spLocks noGrp="1"/>
          </p:cNvSpPr>
          <p:nvPr>
            <p:ph type="pic" sz="quarter" idx="14"/>
          </p:nvPr>
        </p:nvSpPr>
        <p:spPr bwMode="gray">
          <a:xfrm>
            <a:off x="4787507" y="917753"/>
            <a:ext cx="2592388" cy="3314700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4572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10"/>
          <p:cNvSpPr>
            <a:spLocks noGrp="1"/>
          </p:cNvSpPr>
          <p:nvPr>
            <p:ph type="pic" sz="quarter" idx="15"/>
          </p:nvPr>
        </p:nvSpPr>
        <p:spPr bwMode="gray">
          <a:xfrm>
            <a:off x="7940463" y="917753"/>
            <a:ext cx="2592388" cy="3314701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4572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2413" y="5791200"/>
            <a:ext cx="9144000" cy="457200"/>
          </a:xfr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2412" y="4843464"/>
            <a:ext cx="9144002" cy="947736"/>
          </a:xfrm>
        </p:spPr>
        <p:txBody>
          <a:bodyPr>
            <a:normAutofit/>
          </a:bodyPr>
          <a:lstStyle>
            <a:lvl1pPr algn="ctr">
              <a:lnSpc>
                <a:spcPct val="80000"/>
              </a:lnSpc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100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ternative Titelfolie mit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de-DE" smtClean="0"/>
              <a:t>14.12.2018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1853090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Bildplatzhalter 10"/>
          <p:cNvSpPr>
            <a:spLocks noGrp="1"/>
          </p:cNvSpPr>
          <p:nvPr>
            <p:ph type="pic" sz="quarter" idx="14"/>
          </p:nvPr>
        </p:nvSpPr>
        <p:spPr>
          <a:xfrm>
            <a:off x="4722812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vert="horz" lIns="91440" tIns="457200" rIns="91440" bIns="45720" rtlCol="0">
            <a:normAutofit/>
          </a:bodyPr>
          <a:lstStyle>
            <a:lvl1pPr marL="0" indent="-228600" algn="ctr">
              <a:buNone/>
              <a:defRPr/>
            </a:lvl1pPr>
          </a:lstStyle>
          <a:p>
            <a:pPr marL="45720" lvl="0" indent="0" algn="ctr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10"/>
          <p:cNvSpPr>
            <a:spLocks noGrp="1"/>
          </p:cNvSpPr>
          <p:nvPr>
            <p:ph type="pic" sz="quarter" idx="15"/>
          </p:nvPr>
        </p:nvSpPr>
        <p:spPr>
          <a:xfrm>
            <a:off x="7592534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vert="horz" lIns="91440" tIns="457200" rIns="91440" bIns="45720" rtlCol="0">
            <a:normAutofit/>
          </a:bodyPr>
          <a:lstStyle>
            <a:lvl1pPr marL="0" indent="-228600" algn="ctr">
              <a:buNone/>
              <a:defRPr/>
            </a:lvl1pPr>
          </a:lstStyle>
          <a:p>
            <a:pPr marL="45720" lvl="0" indent="0" algn="ctr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2413" y="5791200"/>
            <a:ext cx="9144000" cy="457200"/>
          </a:xfr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2413" y="4843464"/>
            <a:ext cx="9144002" cy="947736"/>
          </a:xfrm>
        </p:spPr>
        <p:txBody>
          <a:bodyPr>
            <a:normAutofit/>
          </a:bodyPr>
          <a:lstStyle>
            <a:lvl1pPr algn="ctr">
              <a:lnSpc>
                <a:spcPct val="80000"/>
              </a:lnSpc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260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de-DE" smtClean="0"/>
              <a:t>14.12.2018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188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Inhaltslayou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 bwMode="gray">
          <a:xfrm>
            <a:off x="2159492" y="0"/>
            <a:ext cx="9345120" cy="685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8" name="Gerader Verbinder 7"/>
          <p:cNvCxnSpPr/>
          <p:nvPr/>
        </p:nvCxnSpPr>
        <p:spPr>
          <a:xfrm>
            <a:off x="23098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95612" y="319088"/>
            <a:ext cx="7670802" cy="1143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95612" y="1643063"/>
            <a:ext cx="7670802" cy="45291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de-DE" smtClean="0"/>
              <a:t>14.12.2018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2" name="Rechteck 11"/>
          <p:cNvSpPr/>
          <p:nvPr/>
        </p:nvSpPr>
        <p:spPr bwMode="gray">
          <a:xfrm rot="21379692">
            <a:off x="322262" y="211183"/>
            <a:ext cx="1542449" cy="2051702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 bwMode="gray">
          <a:xfrm rot="180000">
            <a:off x="357415" y="280969"/>
            <a:ext cx="1446157" cy="1965874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  <a:miter lim="800000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tIns="182880">
            <a:normAutofit/>
          </a:bodyPr>
          <a:lstStyle>
            <a:lvl1pPr marL="4572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59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3" y="1643064"/>
            <a:ext cx="9144002" cy="2928936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66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4572000"/>
            <a:ext cx="9144000" cy="1066799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de-DE" smtClean="0"/>
              <a:t>14.12.2018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233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2412" y="1643063"/>
            <a:ext cx="4480560" cy="45291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85854" y="1643063"/>
            <a:ext cx="4480560" cy="45291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de-DE" smtClean="0"/>
              <a:t>14.12.2018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626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4" y="1624372"/>
            <a:ext cx="4480560" cy="737828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2414" y="2438400"/>
            <a:ext cx="4480560" cy="37337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85854" y="1624372"/>
            <a:ext cx="4480560" cy="737828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85854" y="2438400"/>
            <a:ext cx="4480560" cy="37337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de-DE" smtClean="0"/>
              <a:t>14.12.2018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443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de-DE" smtClean="0"/>
              <a:t>14.12.2018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429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684211" y="0"/>
            <a:ext cx="10820402" cy="6858000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8" name="Gerader Verbinder 7"/>
          <p:cNvCxnSpPr/>
          <p:nvPr/>
        </p:nvCxnSpPr>
        <p:spPr>
          <a:xfrm>
            <a:off x="8366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4" y="1643063"/>
            <a:ext cx="9144000" cy="4529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456612" y="6400801"/>
            <a:ext cx="11676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753D76A-AFCE-4D96-B917-CBEF96F7D1EB}" type="datetimeFigureOut">
              <a:rPr lang="de-DE" smtClean="0"/>
              <a:pPr/>
              <a:t>14.12.2018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07885" y="6400801"/>
            <a:ext cx="6796327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752012" y="6400801"/>
            <a:ext cx="9144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25A965E-3C11-4F28-82DC-E30D63FAC43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783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6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Agency FB" panose="020B0503020202020204" pitchFamily="34" charset="0"/>
              </a:rPr>
              <a:t>FK-14: Amadeus </a:t>
            </a:r>
            <a:r>
              <a:rPr lang="de-DE" dirty="0" err="1">
                <a:latin typeface="Agency FB" panose="020B0503020202020204" pitchFamily="34" charset="0"/>
              </a:rPr>
              <a:t>Guglielmi</a:t>
            </a:r>
            <a:r>
              <a:rPr lang="de-DE" dirty="0">
                <a:latin typeface="Agency FB" panose="020B0503020202020204" pitchFamily="34" charset="0"/>
              </a:rPr>
              <a:t>, Evelyn </a:t>
            </a:r>
            <a:r>
              <a:rPr lang="de-DE" dirty="0" err="1" smtClean="0">
                <a:latin typeface="Agency FB" panose="020B0503020202020204" pitchFamily="34" charset="0"/>
              </a:rPr>
              <a:t>Semlitsch</a:t>
            </a:r>
            <a:r>
              <a:rPr lang="de-DE" dirty="0" smtClean="0">
                <a:latin typeface="Agency FB" panose="020B0503020202020204" pitchFamily="34" charset="0"/>
              </a:rPr>
              <a:t>, Sarah </a:t>
            </a:r>
            <a:r>
              <a:rPr lang="de-DE" dirty="0" err="1" smtClean="0">
                <a:latin typeface="Agency FB" panose="020B0503020202020204" pitchFamily="34" charset="0"/>
              </a:rPr>
              <a:t>Herlt</a:t>
            </a:r>
            <a:endParaRPr lang="de-DE" dirty="0">
              <a:latin typeface="Agency FB" panose="020B0503020202020204" pitchFamily="34" charset="0"/>
            </a:endParaRPr>
          </a:p>
        </p:txBody>
      </p:sp>
      <p:pic>
        <p:nvPicPr>
          <p:cNvPr id="10" name="Bildplatzhalter 9">
            <a:extLst>
              <a:ext uri="{FF2B5EF4-FFF2-40B4-BE49-F238E27FC236}">
                <a16:creationId xmlns:a16="http://schemas.microsoft.com/office/drawing/2014/main" xmlns="" id="{8490438C-6659-43B8-AC65-76FD96DCF1E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1" r="23941"/>
          <a:stretch>
            <a:fillRect/>
          </a:stretch>
        </p:blipFill>
        <p:spPr/>
      </p:pic>
      <p:pic>
        <p:nvPicPr>
          <p:cNvPr id="16" name="Bildplatzhalter 15">
            <a:extLst>
              <a:ext uri="{FF2B5EF4-FFF2-40B4-BE49-F238E27FC236}">
                <a16:creationId xmlns:a16="http://schemas.microsoft.com/office/drawing/2014/main" xmlns="" id="{11A8DF82-988C-47F7-91AD-BEF86654FBD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9" r="22199"/>
          <a:stretch>
            <a:fillRect/>
          </a:stretch>
        </p:blipFill>
        <p:spPr/>
      </p:pic>
      <p:pic>
        <p:nvPicPr>
          <p:cNvPr id="18" name="Bildplatzhalter 17">
            <a:extLst>
              <a:ext uri="{FF2B5EF4-FFF2-40B4-BE49-F238E27FC236}">
                <a16:creationId xmlns:a16="http://schemas.microsoft.com/office/drawing/2014/main" xmlns="" id="{F0C8558C-6468-4B15-8758-A59BAFFDC62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193"/>
          <a:stretch>
            <a:fillRect/>
          </a:stretch>
        </p:blipFill>
        <p:spPr/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xmlns="" id="{965974E3-5C7B-40EB-8205-B92440348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4132" y="4600575"/>
            <a:ext cx="47434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252518" cy="1143000"/>
          </a:xfrm>
        </p:spPr>
        <p:txBody>
          <a:bodyPr/>
          <a:lstStyle/>
          <a:p>
            <a:r>
              <a:rPr lang="de-DE" dirty="0"/>
              <a:t>Beschreibung - Anleitung der Kochanwendung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Sie starten die Anwendung mit den Worten „</a:t>
            </a:r>
            <a:r>
              <a:rPr lang="de-DE" b="1" dirty="0"/>
              <a:t>Öffne </a:t>
            </a:r>
            <a:r>
              <a:rPr lang="de-DE" b="1" dirty="0" err="1"/>
              <a:t>Soup</a:t>
            </a:r>
            <a:r>
              <a:rPr lang="de-DE" b="1" dirty="0"/>
              <a:t>-IT“</a:t>
            </a:r>
          </a:p>
          <a:p>
            <a:r>
              <a:rPr lang="de-DE" dirty="0"/>
              <a:t>Sie teilen Alexa Ihre </a:t>
            </a:r>
            <a:r>
              <a:rPr lang="de-DE" b="1" dirty="0"/>
              <a:t>Zutaten</a:t>
            </a:r>
            <a:r>
              <a:rPr lang="de-DE" dirty="0"/>
              <a:t>, die Sie verbrauchen möchten, mit</a:t>
            </a:r>
          </a:p>
          <a:p>
            <a:r>
              <a:rPr lang="de-DE" dirty="0"/>
              <a:t>Nach der Rezeptauswahl legen Sie die </a:t>
            </a:r>
            <a:r>
              <a:rPr lang="de-DE" b="1" dirty="0"/>
              <a:t>Anzahl der Portionen </a:t>
            </a:r>
            <a:r>
              <a:rPr lang="de-DE" dirty="0"/>
              <a:t>fest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DE" dirty="0"/>
              <a:t>Alexa zählt alle benötigten Zutaten mit den entsprechenden Mengen auf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DE" dirty="0"/>
              <a:t>Alexa begleitet Sie als persönlicher Kochassistent Schritt für Schritt mit kurzen Anleitungen durch den gesamten Kochprozess</a:t>
            </a:r>
          </a:p>
        </p:txBody>
      </p:sp>
      <p:graphicFrame>
        <p:nvGraphicFramePr>
          <p:cNvPr id="5" name="Inhaltsplatzhalter 4" descr="Basic Cycle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82202040"/>
              </p:ext>
            </p:extLst>
          </p:nvPr>
        </p:nvGraphicFramePr>
        <p:xfrm>
          <a:off x="6186488" y="1643063"/>
          <a:ext cx="4479925" cy="452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Herz 5">
            <a:extLst>
              <a:ext uri="{FF2B5EF4-FFF2-40B4-BE49-F238E27FC236}">
                <a16:creationId xmlns:a16="http://schemas.microsoft.com/office/drawing/2014/main" xmlns="" id="{44D35D06-8B2E-4A91-8FB0-709F5D1F0254}"/>
              </a:ext>
            </a:extLst>
          </p:cNvPr>
          <p:cNvSpPr/>
          <p:nvPr/>
        </p:nvSpPr>
        <p:spPr>
          <a:xfrm rot="800931">
            <a:off x="7123402" y="3188583"/>
            <a:ext cx="216024" cy="206133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32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wollen wir erreichen?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Bewusstsein der Menschen für selbstgekochte, gesunde und gleichzeitig einfache Gerichte wecken/schärfen </a:t>
            </a:r>
          </a:p>
          <a:p>
            <a:r>
              <a:rPr lang="de-DE" dirty="0"/>
              <a:t>Das Kochen mit Alexa zu einem </a:t>
            </a:r>
            <a:r>
              <a:rPr lang="de-DE" b="1" dirty="0"/>
              <a:t>neuen, besonderem Erlebnis </a:t>
            </a:r>
            <a:r>
              <a:rPr lang="de-DE" dirty="0"/>
              <a:t>machen</a:t>
            </a:r>
          </a:p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endParaRPr lang="de-DE" dirty="0"/>
          </a:p>
          <a:p>
            <a:endParaRPr lang="de-DE" dirty="0"/>
          </a:p>
          <a:p>
            <a:r>
              <a:rPr lang="de-DE" dirty="0"/>
              <a:t>Kein mehrmaliges Durchlesen von Anleitungsschritten mehr nötig!</a:t>
            </a:r>
          </a:p>
          <a:p>
            <a:r>
              <a:rPr lang="de-DE" dirty="0"/>
              <a:t>Kein Entsperren des Handy- oder Tablet Displays oder Scrollen mit „schmutzigen“ Händen während dem Kochen notwendig!</a:t>
            </a:r>
          </a:p>
          <a:p>
            <a:pPr marL="45720" indent="0">
              <a:buNone/>
            </a:pPr>
            <a:endParaRPr lang="de-DE" dirty="0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xmlns="" id="{E38CDBEF-2820-4C27-BC9D-8AC0374EDFFF}"/>
              </a:ext>
            </a:extLst>
          </p:cNvPr>
          <p:cNvSpPr/>
          <p:nvPr/>
        </p:nvSpPr>
        <p:spPr>
          <a:xfrm>
            <a:off x="5806380" y="3068960"/>
            <a:ext cx="1224136" cy="1224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Bildplatzhalter 14">
            <a:extLst>
              <a:ext uri="{FF2B5EF4-FFF2-40B4-BE49-F238E27FC236}">
                <a16:creationId xmlns:a16="http://schemas.microsoft.com/office/drawing/2014/main" xmlns="" id="{3A632D17-CFEB-4AEA-B170-5C86F3293C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81" r="254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2134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519374" y="332656"/>
            <a:ext cx="9255558" cy="1143000"/>
          </a:xfrm>
        </p:spPr>
        <p:txBody>
          <a:bodyPr/>
          <a:lstStyle/>
          <a:p>
            <a:r>
              <a:rPr lang="de-DE" dirty="0"/>
              <a:t>Unser Mehrwert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Auserwählte</a:t>
            </a:r>
            <a:r>
              <a:rPr lang="de-DE" dirty="0"/>
              <a:t> und dennoch </a:t>
            </a:r>
            <a:r>
              <a:rPr lang="de-DE" b="1" dirty="0"/>
              <a:t>vielfältige Rezepte</a:t>
            </a:r>
          </a:p>
          <a:p>
            <a:r>
              <a:rPr lang="de-DE" dirty="0"/>
              <a:t>Derzeit </a:t>
            </a:r>
            <a:r>
              <a:rPr lang="de-DE" b="1" dirty="0"/>
              <a:t>52 verschiedene Gerichte </a:t>
            </a:r>
            <a:r>
              <a:rPr lang="de-DE" dirty="0"/>
              <a:t>für leckere Suppen und Eintöpfe</a:t>
            </a:r>
          </a:p>
          <a:p>
            <a:r>
              <a:rPr lang="de-DE" dirty="0"/>
              <a:t>Rezepte mit </a:t>
            </a:r>
            <a:r>
              <a:rPr lang="de-DE" b="1" dirty="0"/>
              <a:t>Zutaten aus dem alltäglichen Gebrauch </a:t>
            </a:r>
            <a:r>
              <a:rPr lang="de-DE" dirty="0"/>
              <a:t>(insbesondere Gemüse)</a:t>
            </a:r>
          </a:p>
          <a:p>
            <a:pPr marL="45720" indent="0">
              <a:buNone/>
            </a:pPr>
            <a:r>
              <a:rPr lang="de-DE" b="1" u="sng" dirty="0"/>
              <a:t>Außerdem:</a:t>
            </a:r>
          </a:p>
          <a:p>
            <a:r>
              <a:rPr lang="de-DE" b="1" dirty="0"/>
              <a:t>Kurz</a:t>
            </a:r>
            <a:r>
              <a:rPr lang="de-DE" dirty="0"/>
              <a:t> und </a:t>
            </a:r>
            <a:r>
              <a:rPr lang="de-DE" b="1" dirty="0"/>
              <a:t>präzise formulierte Arbeitsschritte</a:t>
            </a:r>
          </a:p>
          <a:p>
            <a:r>
              <a:rPr lang="de-DE" dirty="0"/>
              <a:t>Alexa zählt die benötigten </a:t>
            </a:r>
            <a:r>
              <a:rPr lang="de-DE" b="1" dirty="0"/>
              <a:t>Zutaten in angemessenem Tempo </a:t>
            </a:r>
            <a:r>
              <a:rPr lang="de-DE" dirty="0"/>
              <a:t>auf</a:t>
            </a:r>
          </a:p>
          <a:p>
            <a:r>
              <a:rPr lang="de-DE" i="1" dirty="0"/>
              <a:t>Derzeit noch in der Umsetzungsphase: </a:t>
            </a:r>
            <a:r>
              <a:rPr lang="de-DE" dirty="0"/>
              <a:t>Alexa soll – falls vom User gewünscht – während dem Kochen und den einzelnen Kochschritten </a:t>
            </a:r>
            <a:r>
              <a:rPr lang="de-DE" b="1" dirty="0"/>
              <a:t>Musik abspielen </a:t>
            </a:r>
            <a:r>
              <a:rPr lang="de-DE" dirty="0"/>
              <a:t>können u.v.m.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625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Vision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Unser Konzept lässt sich ebenso auf andere Gerichte und Spezialitäten anwenden</a:t>
            </a:r>
          </a:p>
          <a:p>
            <a:r>
              <a:rPr lang="de-DE" dirty="0"/>
              <a:t>Je nachdem, auf welches Gericht der User Lust hat oder welches er gerade lieber kochen möchte, ...</a:t>
            </a:r>
          </a:p>
          <a:p>
            <a:pPr marL="365760" lvl="1" indent="0">
              <a:buNone/>
            </a:pPr>
            <a:r>
              <a:rPr lang="de-DE" dirty="0"/>
              <a:t>			</a:t>
            </a:r>
            <a:r>
              <a:rPr lang="de-DE" sz="4400" b="1" dirty="0"/>
              <a:t>Öffne ...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DCCD54E6-7A3B-4FD7-BFA0-4D20C915F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840" y="4503412"/>
            <a:ext cx="4038819" cy="94887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75C1A7EB-E75D-47C0-A75B-630A4FC48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30461">
            <a:off x="2744409" y="3811542"/>
            <a:ext cx="2801699" cy="56137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7E08BC5A-B47E-42CC-B085-C901A0D2E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7381">
            <a:off x="6382444" y="5611021"/>
            <a:ext cx="3168352" cy="61989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7BED2904-CD9C-4AC1-A298-390F167B1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90789">
            <a:off x="8345283" y="3797788"/>
            <a:ext cx="2516312" cy="557444"/>
          </a:xfrm>
          <a:prstGeom prst="rect">
            <a:avLst/>
          </a:prstGeom>
        </p:spPr>
      </p:pic>
      <p:pic>
        <p:nvPicPr>
          <p:cNvPr id="28" name="Bildplatzhalter 26">
            <a:extLst>
              <a:ext uri="{FF2B5EF4-FFF2-40B4-BE49-F238E27FC236}">
                <a16:creationId xmlns:a16="http://schemas.microsoft.com/office/drawing/2014/main" xmlns="" id="{EB177231-74F9-490A-AA1F-F49BCC36B5E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2" r="25452"/>
          <a:stretch>
            <a:fillRect/>
          </a:stretch>
        </p:blipFill>
        <p:spPr bwMode="gray">
          <a:xfrm rot="21429418">
            <a:off x="366853" y="2434821"/>
            <a:ext cx="1446157" cy="196587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  <a:miter lim="800000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</p:pic>
      <p:pic>
        <p:nvPicPr>
          <p:cNvPr id="33" name="Bildplatzhalter 31">
            <a:extLst>
              <a:ext uri="{FF2B5EF4-FFF2-40B4-BE49-F238E27FC236}">
                <a16:creationId xmlns:a16="http://schemas.microsoft.com/office/drawing/2014/main" xmlns="" id="{C758C9B1-DEBE-4A97-B154-8F5996B0FF9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81" r="25481"/>
          <a:stretch>
            <a:fillRect/>
          </a:stretch>
        </p:blipFill>
        <p:spPr bwMode="gray">
          <a:xfrm rot="221447">
            <a:off x="357415" y="4626521"/>
            <a:ext cx="1446157" cy="196587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  <a:miter lim="800000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</p:pic>
      <p:pic>
        <p:nvPicPr>
          <p:cNvPr id="37" name="Bildplatzhalter 36">
            <a:extLst>
              <a:ext uri="{FF2B5EF4-FFF2-40B4-BE49-F238E27FC236}">
                <a16:creationId xmlns:a16="http://schemas.microsoft.com/office/drawing/2014/main" xmlns="" id="{FBA61B47-5D25-4487-8DAC-2AF8AFD1D1D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81" r="254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0402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23212" y="1643063"/>
            <a:ext cx="3283768" cy="2776537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Probieren Sie es selbst aus! </a:t>
            </a:r>
            <a:br>
              <a:rPr lang="de-DE" dirty="0"/>
            </a:br>
            <a:r>
              <a:rPr lang="de-DE" dirty="0"/>
              <a:t>Machen Sie das Kochen zu einem etwas anderem Erlebnis.</a:t>
            </a:r>
          </a:p>
        </p:txBody>
      </p:sp>
      <p:pic>
        <p:nvPicPr>
          <p:cNvPr id="5" name="Bildplatzhalter 4">
            <a:extLst>
              <a:ext uri="{FF2B5EF4-FFF2-40B4-BE49-F238E27FC236}">
                <a16:creationId xmlns:a16="http://schemas.microsoft.com/office/drawing/2014/main" xmlns="" id="{9CA4BBDE-355D-4071-8D70-AAC752F2D06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9466" b="946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de-DE" dirty="0"/>
              <a:t>Viel Freude und Spaß beim Kochen mit Alexa!</a:t>
            </a:r>
          </a:p>
        </p:txBody>
      </p:sp>
    </p:spTree>
    <p:extLst>
      <p:ext uri="{BB962C8B-B14F-4D97-AF65-F5344CB8AC3E}">
        <p14:creationId xmlns:p14="http://schemas.microsoft.com/office/powerpoint/2010/main" val="250304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FoodGourmet_16x9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FoodGourmet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ür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üro Theme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FoodGourmet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ür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üro Theme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FoodGourmet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ür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üro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694EB11-824E-40C6-8823-566365C0D2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im Design Kochbuch (Breitbild)</Template>
  <TotalTime>0</TotalTime>
  <Words>258</Words>
  <Application>Microsoft Office PowerPoint</Application>
  <PresentationFormat>Benutzerdefiniert</PresentationFormat>
  <Paragraphs>35</Paragraphs>
  <Slides>6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FoodGourmet_16x9</vt:lpstr>
      <vt:lpstr>PowerPoint-Präsentation</vt:lpstr>
      <vt:lpstr>Beschreibung - Anleitung der Kochanwendung</vt:lpstr>
      <vt:lpstr>Was wollen wir erreichen?</vt:lpstr>
      <vt:lpstr>Unser Mehrwert</vt:lpstr>
      <vt:lpstr>Unsere Vision</vt:lpstr>
      <vt:lpstr>Probieren Sie es selbst aus!  Machen Sie das Kochen zu einem etwas anderem Erlebnis.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2018-12-13T10:43:22Z</dcterms:created>
  <dcterms:modified xsi:type="dcterms:W3CDTF">2018-12-14T11:58:00Z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TC029010239991</vt:lpwstr>
  </property>
</Properties>
</file>