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 varScale="1">
        <p:scale>
          <a:sx n="86" d="100"/>
          <a:sy n="86" d="100"/>
        </p:scale>
        <p:origin x="9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9F53D-A6D3-444D-AB7B-83886BB332AC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9F131-FF5B-B34F-AE2B-0BD755FC8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07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2567-67FC-5D47-A34E-03DE24E0657A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1B465-6185-F94F-820A-C4D41FE15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B465-6185-F94F-820A-C4D41FE153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5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B465-6185-F94F-820A-C4D41FE153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0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B465-6185-F94F-820A-C4D41FE153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9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9831388" cy="365125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de-DE" smtClean="0">
                <a:effectLst/>
              </a:rPr>
              <a:t>OTGON ENKHTUVSHIN &amp; SELINA GEIER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OTGON ENKHTUVSHIN &amp; SELINA GEIER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1506" y="1843950"/>
            <a:ext cx="5516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0" b="1" dirty="0" smtClean="0"/>
              <a:t>?</a:t>
            </a:r>
            <a:endParaRPr lang="de-DE" sz="20000" b="1" dirty="0"/>
          </a:p>
        </p:txBody>
      </p:sp>
    </p:spTree>
    <p:extLst>
      <p:ext uri="{BB962C8B-B14F-4D97-AF65-F5344CB8AC3E}">
        <p14:creationId xmlns:p14="http://schemas.microsoft.com/office/powerpoint/2010/main" val="6249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1" b="97222" l="2889" r="97556">
                        <a14:foregroundMark x1="58111" y1="52000" x2="58111" y2="52000"/>
                        <a14:foregroundMark x1="43111" y1="50667" x2="43111" y2="5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9016" y="1667655"/>
            <a:ext cx="3522689" cy="352268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3" b="98269" l="2500" r="985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0144" y="2059752"/>
            <a:ext cx="3063030" cy="2738495"/>
          </a:xfrm>
          <a:prstGeom prst="rect">
            <a:avLst/>
          </a:prstGeom>
        </p:spPr>
      </p:pic>
      <p:sp>
        <p:nvSpPr>
          <p:cNvPr id="9" name="Kreuz 8"/>
          <p:cNvSpPr/>
          <p:nvPr/>
        </p:nvSpPr>
        <p:spPr>
          <a:xfrm>
            <a:off x="5448103" y="2791918"/>
            <a:ext cx="1295793" cy="1274164"/>
          </a:xfrm>
          <a:prstGeom prst="plus">
            <a:avLst>
              <a:gd name="adj" fmla="val 4438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9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1254175"/>
            <a:ext cx="8676222" cy="3200400"/>
          </a:xfrm>
        </p:spPr>
        <p:txBody>
          <a:bodyPr>
            <a:normAutofit/>
          </a:bodyPr>
          <a:lstStyle/>
          <a:p>
            <a:r>
              <a:rPr lang="de-DE" sz="6600" b="1" dirty="0" smtClean="0"/>
              <a:t>Train </a:t>
            </a:r>
            <a:r>
              <a:rPr lang="de-DE" sz="6600" b="1" dirty="0" err="1" smtClean="0"/>
              <a:t>your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brain</a:t>
            </a:r>
            <a:r>
              <a:rPr lang="de-DE" sz="6600" b="1" dirty="0" smtClean="0"/>
              <a:t> </a:t>
            </a:r>
            <a:br>
              <a:rPr lang="de-DE" sz="6600" b="1" dirty="0" smtClean="0"/>
            </a:br>
            <a:r>
              <a:rPr lang="de-DE" sz="6600" b="1" dirty="0" smtClean="0"/>
              <a:t>- Gehirnjogging</a:t>
            </a:r>
            <a:endParaRPr lang="de-DE" sz="6600" b="1" dirty="0"/>
          </a:p>
        </p:txBody>
      </p:sp>
    </p:spTree>
    <p:extLst>
      <p:ext uri="{BB962C8B-B14F-4D97-AF65-F5344CB8AC3E}">
        <p14:creationId xmlns:p14="http://schemas.microsoft.com/office/powerpoint/2010/main" val="38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Was macht </a:t>
            </a:r>
            <a:r>
              <a:rPr lang="de-DE" sz="4000" b="1" dirty="0" smtClean="0"/>
              <a:t>Train </a:t>
            </a:r>
            <a:r>
              <a:rPr lang="de-DE" sz="4000" b="1" dirty="0" err="1" smtClean="0"/>
              <a:t>your</a:t>
            </a:r>
            <a:r>
              <a:rPr lang="de-DE" sz="4000" b="1" dirty="0" smtClean="0"/>
              <a:t> Brain besonders?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/>
              <a:t>Jeder kann es nutzen, einzige Voraussetzung: ein Mobile-</a:t>
            </a:r>
            <a:r>
              <a:rPr lang="de-DE" b="1" dirty="0" err="1" smtClean="0"/>
              <a:t>device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b="1" dirty="0" smtClean="0"/>
              <a:t>Aufgaben sind für jung bist alt geeignet</a:t>
            </a:r>
          </a:p>
          <a:p>
            <a:pPr>
              <a:lnSpc>
                <a:spcPct val="150000"/>
              </a:lnSpc>
            </a:pPr>
            <a:r>
              <a:rPr lang="de-DE" b="1" dirty="0" smtClean="0"/>
              <a:t>Man kann alleine </a:t>
            </a:r>
            <a:r>
              <a:rPr lang="de-DE" b="1" dirty="0"/>
              <a:t>t</a:t>
            </a:r>
            <a:r>
              <a:rPr lang="de-DE" b="1" dirty="0" smtClean="0"/>
              <a:t>rainieren oder in der Gruppe</a:t>
            </a:r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Warum nur </a:t>
            </a:r>
            <a:r>
              <a:rPr lang="de-DE" sz="4000" b="1" dirty="0" err="1"/>
              <a:t>voice</a:t>
            </a:r>
            <a:r>
              <a:rPr lang="de-DE" sz="40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Beim Anwender wird nur ein Sinn angesprochen </a:t>
            </a:r>
          </a:p>
          <a:p>
            <a:r>
              <a:rPr lang="de-DE" b="1" dirty="0" smtClean="0"/>
              <a:t>es werden 2 Lerntypen angesprochen: 											der Auditive </a:t>
            </a:r>
            <a:r>
              <a:rPr lang="de-DE" sz="1800" b="1" dirty="0" smtClean="0"/>
              <a:t>(hören) </a:t>
            </a:r>
            <a:r>
              <a:rPr lang="de-DE" b="1" dirty="0" smtClean="0"/>
              <a:t>und der Kommunikative </a:t>
            </a:r>
            <a:r>
              <a:rPr lang="de-DE" sz="1800" b="1" dirty="0" smtClean="0"/>
              <a:t>(Kommunikation)</a:t>
            </a:r>
          </a:p>
          <a:p>
            <a:r>
              <a:rPr lang="de-DE" b="1" dirty="0" smtClean="0"/>
              <a:t>Anwendung auch für Blinde/Sehbehinderte oder motorisch eingeschränkte Menschen</a:t>
            </a:r>
          </a:p>
          <a:p>
            <a:r>
              <a:rPr lang="de-DE" b="1" dirty="0" smtClean="0"/>
              <a:t>Soll wegführen vom Handydisplay </a:t>
            </a:r>
            <a:r>
              <a:rPr lang="de-DE" b="1" dirty="0" smtClean="0">
                <a:sym typeface="Wingdings"/>
              </a:rPr>
              <a:t> z.B. auch im Auto anwendbar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 smtClean="0"/>
              <a:t>Weitere </a:t>
            </a:r>
            <a:r>
              <a:rPr lang="de-DE" sz="4000" b="1" dirty="0"/>
              <a:t>Gründe </a:t>
            </a:r>
            <a:r>
              <a:rPr lang="de-DE" sz="4000" b="1" dirty="0" smtClean="0"/>
              <a:t>für </a:t>
            </a:r>
            <a:r>
              <a:rPr lang="de-DE" sz="4000" b="1" dirty="0"/>
              <a:t/>
            </a:r>
            <a:br>
              <a:rPr lang="de-DE" sz="4000" b="1" dirty="0"/>
            </a:br>
            <a:r>
              <a:rPr lang="de-DE" sz="4000" b="1" dirty="0" smtClean="0"/>
              <a:t>Train </a:t>
            </a:r>
            <a:r>
              <a:rPr lang="de-DE" sz="4000" b="1" dirty="0" err="1" smtClean="0"/>
              <a:t>your</a:t>
            </a:r>
            <a:r>
              <a:rPr lang="de-DE" sz="4000" b="1" dirty="0" smtClean="0"/>
              <a:t> Brain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Passt sich an den demographischen Wandel an 							      </a:t>
            </a:r>
            <a:r>
              <a:rPr lang="de-DE" sz="1800" b="1" dirty="0" smtClean="0"/>
              <a:t>(immer mehr ältere Menschen, die aber Probleme mit dem Umgang von Mobile-</a:t>
            </a:r>
            <a:r>
              <a:rPr lang="de-DE" sz="1800" b="1" dirty="0" err="1" smtClean="0"/>
              <a:t>devices</a:t>
            </a:r>
            <a:r>
              <a:rPr lang="de-DE" sz="1800" b="1" dirty="0" smtClean="0"/>
              <a:t> haben)</a:t>
            </a:r>
          </a:p>
          <a:p>
            <a:r>
              <a:rPr lang="de-DE" b="1" dirty="0" smtClean="0"/>
              <a:t>Unter den Fortschritten der künstlichen Intelligenz leidet die Intelligenz der Menschen, niemand muss sich mehr etwas merken 						      </a:t>
            </a:r>
            <a:r>
              <a:rPr lang="de-DE" sz="1800" b="1" dirty="0" smtClean="0"/>
              <a:t>(Kalender, Google, Taschenrechner...)</a:t>
            </a:r>
            <a:endParaRPr lang="de-DE" sz="1800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Rätsel</a:t>
            </a:r>
          </a:p>
          <a:p>
            <a:r>
              <a:rPr lang="de-DE" b="1" dirty="0" smtClean="0"/>
              <a:t>Scherzfragen</a:t>
            </a:r>
          </a:p>
          <a:p>
            <a:r>
              <a:rPr lang="de-DE" b="1" dirty="0" smtClean="0"/>
              <a:t>Nummern merken</a:t>
            </a:r>
          </a:p>
          <a:p>
            <a:r>
              <a:rPr lang="de-DE" b="1" dirty="0" smtClean="0"/>
              <a:t>Rückwärts zählen</a:t>
            </a:r>
          </a:p>
          <a:p>
            <a:r>
              <a:rPr lang="de-DE" b="1" dirty="0" smtClean="0"/>
              <a:t>Allgemeinwissens Fragen</a:t>
            </a:r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OTGON ENKHTUVSHIN &amp; SELINA GEIER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 smtClean="0"/>
              <a:t>Ablauf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098623"/>
            <a:ext cx="9905998" cy="4137285"/>
          </a:xfrm>
        </p:spPr>
        <p:txBody>
          <a:bodyPr>
            <a:normAutofit fontScale="85000" lnSpcReduction="20000"/>
          </a:bodyPr>
          <a:lstStyle/>
          <a:p>
            <a:r>
              <a:rPr lang="de-DE" sz="2200" b="1" dirty="0" smtClean="0"/>
              <a:t>Einzelspieler</a:t>
            </a:r>
          </a:p>
          <a:p>
            <a:r>
              <a:rPr lang="de-DE" sz="2200" b="1" dirty="0" smtClean="0"/>
              <a:t>Spielregeln und Punktestand sind jederzeit abrufbar</a:t>
            </a:r>
          </a:p>
          <a:p>
            <a:r>
              <a:rPr lang="de-DE" sz="2200" b="1" dirty="0" smtClean="0"/>
              <a:t>App stellt Fragen und wartet bis Anwender </a:t>
            </a:r>
            <a:r>
              <a:rPr lang="de-DE" sz="2200" b="1" dirty="0" smtClean="0"/>
              <a:t>antwortet und geht dann zur </a:t>
            </a:r>
            <a:r>
              <a:rPr lang="de-DE" sz="2200" b="1" dirty="0" smtClean="0"/>
              <a:t>nächsten Frage </a:t>
            </a:r>
            <a:r>
              <a:rPr lang="de-DE" sz="2200" b="1" dirty="0" smtClean="0"/>
              <a:t>weite</a:t>
            </a:r>
            <a:endParaRPr lang="de-DE" sz="2200" b="1" dirty="0" smtClean="0"/>
          </a:p>
          <a:p>
            <a:r>
              <a:rPr lang="de-DE" sz="2200" b="1" dirty="0" smtClean="0"/>
              <a:t>Der Spieler kann jederzeit eine Pause machen oder das Spiel abbrechen</a:t>
            </a:r>
          </a:p>
          <a:p>
            <a:r>
              <a:rPr lang="de-DE" sz="2200" b="1" dirty="0" smtClean="0"/>
              <a:t>Spielrunden sind auf gewisse Anzahl von Fragen beschränkt </a:t>
            </a:r>
            <a:r>
              <a:rPr lang="de-DE" sz="1900" b="1" dirty="0" smtClean="0"/>
              <a:t>(</a:t>
            </a:r>
            <a:r>
              <a:rPr lang="de-DE" sz="1900" b="1" dirty="0" smtClean="0"/>
              <a:t>Aufmerksamkeitsspanne)</a:t>
            </a:r>
          </a:p>
          <a:p>
            <a:pPr marL="0" indent="0">
              <a:buNone/>
            </a:pPr>
            <a:r>
              <a:rPr lang="de-DE" sz="2200" b="1" dirty="0" smtClean="0"/>
              <a:t>Geplante </a:t>
            </a:r>
            <a:r>
              <a:rPr lang="de-DE" sz="2200" b="1" dirty="0" smtClean="0"/>
              <a:t>Eigenschaften:</a:t>
            </a:r>
          </a:p>
          <a:p>
            <a:r>
              <a:rPr lang="de-DE" sz="2200" b="1" dirty="0" smtClean="0"/>
              <a:t>Wahl zwischen Einzel- und Mehrspieler</a:t>
            </a:r>
          </a:p>
          <a:p>
            <a:r>
              <a:rPr lang="de-DE" sz="2200" b="1" dirty="0" smtClean="0"/>
              <a:t>Frage kann an anderen Spieler abgegeben werden </a:t>
            </a:r>
            <a:r>
              <a:rPr lang="de-DE" sz="1900" b="1" dirty="0" smtClean="0"/>
              <a:t>(nur </a:t>
            </a:r>
            <a:r>
              <a:rPr lang="de-DE" sz="1900" b="1" dirty="0"/>
              <a:t>bei Mehrspieler</a:t>
            </a:r>
            <a:r>
              <a:rPr lang="de-DE" sz="1900" b="1" dirty="0" smtClean="0"/>
              <a:t>)</a:t>
            </a:r>
          </a:p>
          <a:p>
            <a:r>
              <a:rPr lang="de-DE" sz="2200" b="1" dirty="0" err="1" smtClean="0"/>
              <a:t>Highscore</a:t>
            </a:r>
            <a:endParaRPr lang="de-DE" sz="2200" b="1" dirty="0" smtClean="0"/>
          </a:p>
          <a:p>
            <a:r>
              <a:rPr lang="de-DE" sz="2200" b="1" dirty="0"/>
              <a:t>Möglichkeit nach Spielende eine neue Runde zu </a:t>
            </a:r>
            <a:r>
              <a:rPr lang="de-DE" sz="2200" b="1" dirty="0" smtClean="0"/>
              <a:t>starten</a:t>
            </a:r>
            <a:endParaRPr lang="de-DE" sz="2200" b="1" dirty="0" smtClean="0"/>
          </a:p>
          <a:p>
            <a:endParaRPr lang="de-DE" sz="2200" b="1" dirty="0" smtClean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OTGON ENKHTUVSHIN &amp; SELINA GEIER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959370"/>
            <a:ext cx="8676222" cy="3567659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Los geht</a:t>
            </a:r>
            <a:r>
              <a:rPr lang="uk-UA" sz="6000" b="1" dirty="0" smtClean="0"/>
              <a:t>’</a:t>
            </a:r>
            <a:r>
              <a:rPr lang="de-DE" sz="6000" b="1" dirty="0" smtClean="0"/>
              <a:t>s! </a:t>
            </a:r>
            <a:br>
              <a:rPr lang="de-DE" sz="6000" b="1" dirty="0" smtClean="0"/>
            </a:br>
            <a:r>
              <a:rPr lang="de-DE" sz="6000" b="1" dirty="0" smtClean="0"/>
              <a:t>Älter werden wir </a:t>
            </a:r>
            <a:r>
              <a:rPr lang="de-DE" sz="7200" b="1" dirty="0" smtClean="0"/>
              <a:t>alle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3254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179</Words>
  <Application>Microsoft Macintosh PowerPoint</Application>
  <PresentationFormat>Breitbild</PresentationFormat>
  <Paragraphs>40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Netz</vt:lpstr>
      <vt:lpstr>PowerPoint-Präsentation</vt:lpstr>
      <vt:lpstr>PowerPoint-Präsentation</vt:lpstr>
      <vt:lpstr>Train your brain  - Gehirnjogging</vt:lpstr>
      <vt:lpstr>Was macht Train your Brain besonders?</vt:lpstr>
      <vt:lpstr>Warum nur voice?</vt:lpstr>
      <vt:lpstr>Weitere Gründe für  Train your Brain</vt:lpstr>
      <vt:lpstr>Aufgaben </vt:lpstr>
      <vt:lpstr>Ablauf</vt:lpstr>
      <vt:lpstr>Los geht’s!  Älter werden wir alle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sgeier</dc:creator>
  <cp:lastModifiedBy>sgeier</cp:lastModifiedBy>
  <cp:revision>21</cp:revision>
  <dcterms:created xsi:type="dcterms:W3CDTF">2018-12-06T14:29:53Z</dcterms:created>
  <dcterms:modified xsi:type="dcterms:W3CDTF">2018-12-14T16:32:30Z</dcterms:modified>
</cp:coreProperties>
</file>