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8"/>
  </p:notesMasterIdLst>
  <p:sldIdLst>
    <p:sldId id="256" r:id="rId2"/>
    <p:sldId id="263" r:id="rId3"/>
    <p:sldId id="262" r:id="rId4"/>
    <p:sldId id="260" r:id="rId5"/>
    <p:sldId id="264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marae" initials="g" lastIdx="2" clrIdx="0">
    <p:extLst>
      <p:ext uri="{19B8F6BF-5375-455C-9EA6-DF929625EA0E}">
        <p15:presenceInfo xmlns:p15="http://schemas.microsoft.com/office/powerpoint/2012/main" userId="guimara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2T11:23:36.614" idx="1">
    <p:pos x="10" y="10"/>
    <p:text>Servus oder Grias di statt Hallo? :)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2T11:24:44.642" idx="2">
    <p:pos x="10" y="10"/>
    <p:text>Kommt die Dauer nicht vor der Location?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68737-2CAB-4DBE-AE70-60014A9FBA15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6000E-F9E0-4D26-8E4E-DDA31D2459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74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2FD4F-9474-49CC-9E11-E746AA4FA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813151-A7AE-4C6B-BD68-F24AB6EE8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FDA7E8-BAAD-4721-B2CD-F636C757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F0DB-0453-4203-A272-D09B1A66E6E5}" type="datetime1">
              <a:rPr lang="de-DE" smtClean="0"/>
              <a:t>12.12.2018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39D9EB-3001-4231-817A-D1A30358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96B9B0-6FDF-4B17-9BDE-7866DB2A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B996-99D8-4AAB-85AD-7517E26439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631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DEF09-209B-47D1-87FB-D28E0F04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AE358C-9BBF-437D-8073-FBFE0A35C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B02C47-7160-43E8-94E3-0425C49F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979B-5AC7-44D1-9C9A-8032222A0B66}" type="datetime1">
              <a:rPr lang="de-DE" smtClean="0"/>
              <a:t>12.12.2018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C13558-51FC-4357-87F3-EE8B41CA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71FB07-1590-4DF2-A03B-7A7DE8BC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B996-99D8-4AAB-85AD-7517E26439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063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19B2AA-FBF5-4E94-8D2A-6BE0F57AF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591BEF-83C4-400D-B090-B405EDBAC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687375-4663-496C-AC8E-632A0A98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4761-3591-42E3-8E2C-9446F1B466E5}" type="datetime1">
              <a:rPr lang="de-DE" smtClean="0"/>
              <a:t>12.12.2018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96CD9E-827E-4D8B-8DD8-A05C01EB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BDE696-C25E-47F1-9813-D0D50F78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B996-99D8-4AAB-85AD-7517E26439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1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A3649-C1B3-481F-A623-E42AC297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46CD2F-21F3-4B22-91B4-8BB877280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66E2AD-A85E-4AB0-AA64-33A31B94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2554-2E63-4CB8-BEBE-AA5A6A4FDE15}" type="datetime1">
              <a:rPr lang="de-DE" smtClean="0"/>
              <a:t>12.12.2018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F99A5B-E772-409F-8D42-EB317537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D543C3-CF4F-4DBF-BDEF-4C3FF322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B996-99D8-4AAB-85AD-7517E26439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885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B8D62-B9BE-406A-81F6-8DDA82E1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FAD47B-6C9E-4B4B-AE10-171958CDD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55BE8-6FE8-4D6C-9869-8819E107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CF15-AA1B-4AD9-AE4A-7A78DF80A45C}" type="datetime1">
              <a:rPr lang="de-DE" smtClean="0"/>
              <a:t>12.12.2018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931E67-F4FE-465D-BF87-5892DD13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8841C-F8D4-4AD9-B503-2611FC85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B996-99D8-4AAB-85AD-7517E26439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15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A2410-72F3-47F5-8149-4791A9F1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5F84B5-80A4-4A90-8614-302F53043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04C1E7-4251-45C6-895A-4E8F22DBD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4C3347-4841-486A-8F5D-9E667182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8A09-2A43-402A-BDD9-561E9791ACAB}" type="datetime1">
              <a:rPr lang="de-DE" smtClean="0"/>
              <a:t>12.12.2018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E8C0C2-7A99-4509-A934-12D6845F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29DB9B-C771-46F8-B57B-7D47B0BE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B996-99D8-4AAB-85AD-7517E26439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938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AAEDB-6FA8-4549-80EB-02881544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96F75F-2A2F-4E09-999D-8B81E7D08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616BD7-2AC8-4BAA-A3C6-233BEE5C9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1A2AA4-B103-4BFA-8D24-B6DFEF2E5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8BB1084-1F74-492A-B042-B0414C33F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651721-84C6-4113-9FCB-9D3ED621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2E4D-E101-4223-8CE5-62E89DAA55DB}" type="datetime1">
              <a:rPr lang="de-DE" smtClean="0"/>
              <a:t>12.12.2018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732232-F003-477F-9CA1-06080101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A28208-FCE3-456E-BA09-16AA5D63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B996-99D8-4AAB-85AD-7517E26439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07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876D3-B670-4E7F-AB08-F9BA35F4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A8CB61-B9B3-4139-A2B9-AD00DF74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4A65-E918-441B-ABFE-59BDCDAD3238}" type="datetime1">
              <a:rPr lang="de-DE" smtClean="0"/>
              <a:t>12.12.2018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91BE52-D453-4B8E-AB1B-14B66369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FF2BFB-2D95-4868-AF41-7EE96B7D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B996-99D8-4AAB-85AD-7517E26439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30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07A4C3-085A-4C4D-BDBD-E6DBF0E1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8DC9-CEFF-45D0-911A-A3E959FD33D3}" type="datetime1">
              <a:rPr lang="de-DE" smtClean="0"/>
              <a:t>12.12.2018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081F68-3829-44A7-9977-BD8F7286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A7908D-9A0E-4272-B27F-5037CEFD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B996-99D8-4AAB-85AD-7517E26439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97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346A9-650B-4A95-A06B-A197ED22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AC7136-F3DF-4EE4-B76D-08CE5170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CD5295-3CF7-4FF4-9988-B9B267B30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3264FB-A664-4F5B-8B27-D3E907F5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EC64-39CD-4347-974D-BCCD1DF75F73}" type="datetime1">
              <a:rPr lang="de-DE" smtClean="0"/>
              <a:t>12.12.2018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C5ACAF-0A9A-42A3-B570-22DF59C3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BF8E6B-3133-484E-AAFE-32F0AFC9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B996-99D8-4AAB-85AD-7517E26439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57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36933-2168-44BE-9718-477631B7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748079-FCDB-44FA-AF42-E21CA7D8F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BC6607-7405-44D9-BCC9-4A57C51E3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1AC867-D6AF-4D3F-90BE-F71B72D1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EF773-98D8-4F01-A4D6-84A3F8DA68A5}" type="datetime1">
              <a:rPr lang="de-DE" smtClean="0"/>
              <a:t>12.12.2018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CC119B-3065-4171-8D0A-06C8F4CB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32F7C7-1A68-4C37-A865-E6207AEC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B996-99D8-4AAB-85AD-7517E26439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827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4453BF-DABC-4BB5-8DE5-2498AEAE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E2FE66-AE03-4A06-B404-158651EF6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007C0D-C717-46C6-8E40-0B5A104E9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9F89D-E64B-434C-9034-EE39A7C4C912}" type="datetime1">
              <a:rPr lang="de-DE" smtClean="0"/>
              <a:t>12.12.2018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A9010-79E6-47D2-AFFC-60404DA18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6881BC-8253-4357-983C-34B7C5F54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B996-99D8-4AAB-85AD-7517E26439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27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4F189-A2AC-4FA9-AADE-5B696697D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de-DE" sz="6600" dirty="0">
                <a:latin typeface="Aharoni" panose="02010803020104030203" pitchFamily="2" charset="-79"/>
                <a:ea typeface="Yu Gothic UI Semibold" panose="020B0700000000000000" pitchFamily="34" charset="-128"/>
                <a:cs typeface="Aharoni" panose="02010803020104030203" pitchFamily="2" charset="-79"/>
              </a:rPr>
              <a:t>MUCtivities</a:t>
            </a:r>
            <a:endParaRPr lang="de-DE" dirty="0">
              <a:latin typeface="Aharoni" panose="02010803020104030203" pitchFamily="2" charset="-79"/>
              <a:ea typeface="Yu Gothic UI Semibold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F9310E-CE8D-4F2A-B8C5-60BC2529C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de-DE" sz="2000" b="1" dirty="0"/>
          </a:p>
        </p:txBody>
      </p:sp>
      <p:pic>
        <p:nvPicPr>
          <p:cNvPr id="4" name="Grafik 3" descr="Ein Bild, das Silhouette enthält.&#10;&#10;Automatisch generierte Beschreibung">
            <a:extLst>
              <a:ext uri="{FF2B5EF4-FFF2-40B4-BE49-F238E27FC236}">
                <a16:creationId xmlns:a16="http://schemas.microsoft.com/office/drawing/2014/main" id="{0562EA18-E075-4A04-AD74-C15ED32E78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/>
          </a:blip>
          <a:srcRect l="5726" r="6433"/>
          <a:stretch/>
        </p:blipFill>
        <p:spPr>
          <a:xfrm>
            <a:off x="0" y="10"/>
            <a:ext cx="573840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00"/>
          </a:solidFill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746A0F-10E4-47BC-AB2F-658A9FCC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B996-99D8-4AAB-85AD-7517E264393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5129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7791507A-5A05-45C3-9146-D27207CE0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30" r="2235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F85BE65B-6D7F-4D09-BC0D-BFF24DE93E78}"/>
              </a:ext>
            </a:extLst>
          </p:cNvPr>
          <p:cNvSpPr txBox="1">
            <a:spLocks/>
          </p:cNvSpPr>
          <p:nvPr/>
        </p:nvSpPr>
        <p:spPr>
          <a:xfrm>
            <a:off x="2063752" y="356948"/>
            <a:ext cx="28740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Yu Gothic UI Semibold" panose="020B0700000000000000" pitchFamily="34" charset="-128"/>
                <a:cs typeface="Aharoni" panose="02010803020104030203" pitchFamily="2" charset="-79"/>
              </a:rPr>
              <a:t>MUCtivities</a:t>
            </a:r>
            <a:endParaRPr lang="de-DE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räne 2">
            <a:extLst>
              <a:ext uri="{FF2B5EF4-FFF2-40B4-BE49-F238E27FC236}">
                <a16:creationId xmlns:a16="http://schemas.microsoft.com/office/drawing/2014/main" id="{80B9E2AB-5A87-4369-A557-156AD8F07856}"/>
              </a:ext>
            </a:extLst>
          </p:cNvPr>
          <p:cNvSpPr/>
          <p:nvPr/>
        </p:nvSpPr>
        <p:spPr>
          <a:xfrm rot="15132107">
            <a:off x="2018898" y="1800792"/>
            <a:ext cx="4326197" cy="3867660"/>
          </a:xfrm>
          <a:prstGeom prst="teardrop">
            <a:avLst>
              <a:gd name="adj" fmla="val 100988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3B9A95E-E34A-4DFC-84FD-2571740A8B66}"/>
              </a:ext>
            </a:extLst>
          </p:cNvPr>
          <p:cNvSpPr txBox="1"/>
          <p:nvPr/>
        </p:nvSpPr>
        <p:spPr>
          <a:xfrm>
            <a:off x="2063752" y="2203197"/>
            <a:ext cx="38295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Hallo! Ich bin das Münchner Kindl.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Ich als echte Münchnerin helfe dir   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    dabei, </a:t>
            </a:r>
            <a:r>
              <a:rPr lang="de-DE" b="1" dirty="0">
                <a:solidFill>
                  <a:schemeClr val="bg1"/>
                </a:solidFill>
              </a:rPr>
              <a:t>Ideen für Aktivitäten </a:t>
            </a:r>
            <a:r>
              <a:rPr lang="de-DE" dirty="0">
                <a:solidFill>
                  <a:schemeClr val="bg1"/>
                </a:solidFill>
              </a:rPr>
              <a:t>in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          München zu finden. 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      Dazu kann ich dir entweder den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          </a:t>
            </a:r>
            <a:r>
              <a:rPr lang="de-DE" b="1" dirty="0">
                <a:solidFill>
                  <a:schemeClr val="bg1"/>
                </a:solidFill>
              </a:rPr>
              <a:t>Tipp des Tages </a:t>
            </a:r>
            <a:r>
              <a:rPr lang="de-DE" dirty="0">
                <a:solidFill>
                  <a:schemeClr val="bg1"/>
                </a:solidFill>
              </a:rPr>
              <a:t>geben, oder ich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           stelle dir ein paar </a:t>
            </a:r>
            <a:r>
              <a:rPr lang="de-DE" b="1" dirty="0">
                <a:solidFill>
                  <a:schemeClr val="bg1"/>
                </a:solidFill>
              </a:rPr>
              <a:t>Fragen</a:t>
            </a:r>
            <a:r>
              <a:rPr lang="de-DE" dirty="0">
                <a:solidFill>
                  <a:schemeClr val="bg1"/>
                </a:solidFill>
              </a:rPr>
              <a:t> um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             genau die passende Aktivität 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                   für dich zu finden!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F666550-58F4-4605-9712-9DCC2889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B996-99D8-4AAB-85AD-7517E264393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8875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4E20BB-927D-4F9A-A2FB-484B58B0E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499554"/>
            <a:ext cx="6411330" cy="3858892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Für wen? </a:t>
            </a:r>
          </a:p>
          <a:p>
            <a:pPr lvl="1">
              <a:lnSpc>
                <a:spcPct val="200000"/>
              </a:lnSpc>
              <a:buFont typeface="Symbol" panose="05050102010706020507" pitchFamily="18" charset="2"/>
              <a:buChar char="-"/>
            </a:pPr>
            <a:r>
              <a:rPr lang="de-DE" sz="2000" b="1" dirty="0"/>
              <a:t>Spontane Münchner</a:t>
            </a:r>
            <a:r>
              <a:rPr lang="en-US" sz="1800" dirty="0"/>
              <a:t>, die </a:t>
            </a:r>
            <a:r>
              <a:rPr lang="de-DE" sz="1800" dirty="0"/>
              <a:t>Abwechslung in ihrer Freizeit brauchen und neue Seiten Münchens entdecken wollen.</a:t>
            </a:r>
          </a:p>
          <a:p>
            <a:pPr lvl="1">
              <a:lnSpc>
                <a:spcPct val="200000"/>
              </a:lnSpc>
              <a:buFont typeface="Symbol" panose="05050102010706020507" pitchFamily="18" charset="2"/>
              <a:buChar char="-"/>
            </a:pPr>
            <a:r>
              <a:rPr lang="en-US" sz="2000" b="1" dirty="0"/>
              <a:t>Neugierige Touristen</a:t>
            </a:r>
            <a:r>
              <a:rPr lang="en-US" sz="1800" dirty="0"/>
              <a:t>, die München von einer anderen </a:t>
            </a:r>
            <a:r>
              <a:rPr lang="en-US" sz="1800" dirty="0" err="1"/>
              <a:t>Seite</a:t>
            </a:r>
            <a:r>
              <a:rPr lang="en-US" sz="1800" dirty="0"/>
              <a:t> </a:t>
            </a:r>
            <a:r>
              <a:rPr lang="en-US" sz="1800" dirty="0" err="1"/>
              <a:t>kennenlernen</a:t>
            </a:r>
            <a:r>
              <a:rPr lang="en-US" sz="1800" dirty="0"/>
              <a:t> </a:t>
            </a:r>
            <a:r>
              <a:rPr lang="en-US" sz="1800" dirty="0" err="1"/>
              <a:t>möchten</a:t>
            </a:r>
            <a:r>
              <a:rPr lang="en-US" sz="18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7791507A-5A05-45C3-9146-D27207CE0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30" r="2235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F85BE65B-6D7F-4D09-BC0D-BFF24DE93E78}"/>
              </a:ext>
            </a:extLst>
          </p:cNvPr>
          <p:cNvSpPr txBox="1">
            <a:spLocks/>
          </p:cNvSpPr>
          <p:nvPr/>
        </p:nvSpPr>
        <p:spPr>
          <a:xfrm>
            <a:off x="2063752" y="356948"/>
            <a:ext cx="28740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Yu Gothic UI Semibold" panose="020B0700000000000000" pitchFamily="34" charset="-128"/>
                <a:cs typeface="Aharoni" panose="02010803020104030203" pitchFamily="2" charset="-79"/>
              </a:rPr>
              <a:t>MUCtivities</a:t>
            </a:r>
            <a:endParaRPr lang="de-DE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7A9CA1D-2B80-490A-AF20-79331F0A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B996-99D8-4AAB-85AD-7517E264393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806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4E20BB-927D-4F9A-A2FB-484B58B0E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499554"/>
            <a:ext cx="6411330" cy="3858892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Warum ?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7791507A-5A05-45C3-9146-D27207CE0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30" r="2235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93E7EAF9-2FBC-4A30-8D82-569C5A4C64B7}"/>
              </a:ext>
            </a:extLst>
          </p:cNvPr>
          <p:cNvSpPr txBox="1">
            <a:spLocks/>
          </p:cNvSpPr>
          <p:nvPr/>
        </p:nvSpPr>
        <p:spPr>
          <a:xfrm>
            <a:off x="2063752" y="356948"/>
            <a:ext cx="29311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ea typeface="Yu Gothic UI Semibold" panose="020B0700000000000000" pitchFamily="34" charset="-128"/>
                <a:cs typeface="Aharoni" panose="02010803020104030203" pitchFamily="2" charset="-79"/>
              </a:rPr>
              <a:t>MUCtivities</a:t>
            </a:r>
            <a:endParaRPr lang="de-DE" sz="36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Denkblase: wolkenförmig 10">
            <a:extLst>
              <a:ext uri="{FF2B5EF4-FFF2-40B4-BE49-F238E27FC236}">
                <a16:creationId xmlns:a16="http://schemas.microsoft.com/office/drawing/2014/main" id="{4EB22E05-358F-48CD-8BE5-099B37F99083}"/>
              </a:ext>
            </a:extLst>
          </p:cNvPr>
          <p:cNvSpPr/>
          <p:nvPr/>
        </p:nvSpPr>
        <p:spPr>
          <a:xfrm>
            <a:off x="1503055" y="2286061"/>
            <a:ext cx="2220435" cy="809229"/>
          </a:xfrm>
          <a:prstGeom prst="cloudCallout">
            <a:avLst>
              <a:gd name="adj1" fmla="val 4881"/>
              <a:gd name="adj2" fmla="val 9498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Inspiration</a:t>
            </a:r>
          </a:p>
        </p:txBody>
      </p:sp>
      <p:sp>
        <p:nvSpPr>
          <p:cNvPr id="14" name="Denkblase: wolkenförmig 13">
            <a:extLst>
              <a:ext uri="{FF2B5EF4-FFF2-40B4-BE49-F238E27FC236}">
                <a16:creationId xmlns:a16="http://schemas.microsoft.com/office/drawing/2014/main" id="{F7196FD2-5766-4A09-8934-A97977E322B5}"/>
              </a:ext>
            </a:extLst>
          </p:cNvPr>
          <p:cNvSpPr/>
          <p:nvPr/>
        </p:nvSpPr>
        <p:spPr>
          <a:xfrm>
            <a:off x="365761" y="3142706"/>
            <a:ext cx="2411730" cy="809229"/>
          </a:xfrm>
          <a:prstGeom prst="cloudCallout">
            <a:avLst>
              <a:gd name="adj1" fmla="val 32665"/>
              <a:gd name="adj2" fmla="val 7803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Unterhaltung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Denkblase: wolkenförmig 14">
            <a:extLst>
              <a:ext uri="{FF2B5EF4-FFF2-40B4-BE49-F238E27FC236}">
                <a16:creationId xmlns:a16="http://schemas.microsoft.com/office/drawing/2014/main" id="{640CA396-2390-492C-9544-CA3CADA79B6F}"/>
              </a:ext>
            </a:extLst>
          </p:cNvPr>
          <p:cNvSpPr/>
          <p:nvPr/>
        </p:nvSpPr>
        <p:spPr>
          <a:xfrm>
            <a:off x="4477956" y="3294662"/>
            <a:ext cx="2104716" cy="809229"/>
          </a:xfrm>
          <a:prstGeom prst="cloudCallout">
            <a:avLst>
              <a:gd name="adj1" fmla="val -28262"/>
              <a:gd name="adj2" fmla="val 7521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Wenig Aufwand</a:t>
            </a:r>
          </a:p>
        </p:txBody>
      </p:sp>
      <p:sp>
        <p:nvSpPr>
          <p:cNvPr id="16" name="Denkblase: wolkenförmig 15">
            <a:extLst>
              <a:ext uri="{FF2B5EF4-FFF2-40B4-BE49-F238E27FC236}">
                <a16:creationId xmlns:a16="http://schemas.microsoft.com/office/drawing/2014/main" id="{D9CFBBF6-5347-48D4-BEDC-475E423B3755}"/>
              </a:ext>
            </a:extLst>
          </p:cNvPr>
          <p:cNvSpPr/>
          <p:nvPr/>
        </p:nvSpPr>
        <p:spPr>
          <a:xfrm>
            <a:off x="3577541" y="2525973"/>
            <a:ext cx="2205081" cy="809229"/>
          </a:xfrm>
          <a:prstGeom prst="cloudCallout">
            <a:avLst>
              <a:gd name="adj1" fmla="val -19119"/>
              <a:gd name="adj2" fmla="val 8368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Information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8" name="Grafik 17" descr="Benutzer">
            <a:extLst>
              <a:ext uri="{FF2B5EF4-FFF2-40B4-BE49-F238E27FC236}">
                <a16:creationId xmlns:a16="http://schemas.microsoft.com/office/drawing/2014/main" id="{62995418-D839-4857-A543-BF170B144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8823" y="3601313"/>
            <a:ext cx="2220435" cy="222043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63C7D80-B936-40B2-9951-20DCE2D1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B996-99D8-4AAB-85AD-7517E264393F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9302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7791507A-5A05-45C3-9146-D27207CE0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30" r="2235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93E7EAF9-2FBC-4A30-8D82-569C5A4C64B7}"/>
              </a:ext>
            </a:extLst>
          </p:cNvPr>
          <p:cNvSpPr txBox="1">
            <a:spLocks/>
          </p:cNvSpPr>
          <p:nvPr/>
        </p:nvSpPr>
        <p:spPr>
          <a:xfrm>
            <a:off x="2063752" y="356948"/>
            <a:ext cx="29311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Yu Gothic UI Semibold" panose="020B0700000000000000" pitchFamily="34" charset="-128"/>
                <a:cs typeface="Aharoni" panose="02010803020104030203" pitchFamily="2" charset="-79"/>
              </a:rPr>
              <a:t>MUCtivities</a:t>
            </a:r>
            <a:endParaRPr kumimoji="0" lang="de-DE" sz="36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40000"/>
                  <a:lumOff val="60000"/>
                </a:srgb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Pfeil: Fünfeck 42">
            <a:extLst>
              <a:ext uri="{FF2B5EF4-FFF2-40B4-BE49-F238E27FC236}">
                <a16:creationId xmlns:a16="http://schemas.microsoft.com/office/drawing/2014/main" id="{CC6E7AFE-291B-47A0-8432-98ABC6EC1A5F}"/>
              </a:ext>
            </a:extLst>
          </p:cNvPr>
          <p:cNvSpPr/>
          <p:nvPr/>
        </p:nvSpPr>
        <p:spPr>
          <a:xfrm rot="5400000">
            <a:off x="3212642" y="765666"/>
            <a:ext cx="847019" cy="3829370"/>
          </a:xfrm>
          <a:prstGeom prst="homePlate">
            <a:avLst>
              <a:gd name="adj" fmla="val 72635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4" name="Pfeil: Fünfeck 43">
            <a:extLst>
              <a:ext uri="{FF2B5EF4-FFF2-40B4-BE49-F238E27FC236}">
                <a16:creationId xmlns:a16="http://schemas.microsoft.com/office/drawing/2014/main" id="{7751CC74-542E-4DF2-857A-CCD00E7AE34C}"/>
              </a:ext>
            </a:extLst>
          </p:cNvPr>
          <p:cNvSpPr/>
          <p:nvPr/>
        </p:nvSpPr>
        <p:spPr>
          <a:xfrm rot="5400000">
            <a:off x="3212642" y="1715388"/>
            <a:ext cx="847020" cy="3829370"/>
          </a:xfrm>
          <a:prstGeom prst="homePlate">
            <a:avLst>
              <a:gd name="adj" fmla="val 72635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5" name="Pfeil: Fünfeck 44">
            <a:extLst>
              <a:ext uri="{FF2B5EF4-FFF2-40B4-BE49-F238E27FC236}">
                <a16:creationId xmlns:a16="http://schemas.microsoft.com/office/drawing/2014/main" id="{6EAD969F-A447-4EDB-85DB-36B38D465299}"/>
              </a:ext>
            </a:extLst>
          </p:cNvPr>
          <p:cNvSpPr/>
          <p:nvPr/>
        </p:nvSpPr>
        <p:spPr>
          <a:xfrm rot="5400000">
            <a:off x="3189410" y="2663640"/>
            <a:ext cx="847018" cy="3829369"/>
          </a:xfrm>
          <a:prstGeom prst="homePlate">
            <a:avLst>
              <a:gd name="adj" fmla="val 72635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CDF2B25-27B5-4DF7-99AB-33D552A1BDD2}"/>
              </a:ext>
            </a:extLst>
          </p:cNvPr>
          <p:cNvSpPr txBox="1"/>
          <p:nvPr/>
        </p:nvSpPr>
        <p:spPr>
          <a:xfrm>
            <a:off x="1754633" y="2427000"/>
            <a:ext cx="376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Location</a:t>
            </a:r>
            <a:endParaRPr lang="de-DE" sz="2400" b="1" dirty="0">
              <a:solidFill>
                <a:schemeClr val="bg1"/>
              </a:solidFill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96F851D-40E7-45F3-842C-479899D409FA}"/>
              </a:ext>
            </a:extLst>
          </p:cNvPr>
          <p:cNvSpPr txBox="1"/>
          <p:nvPr/>
        </p:nvSpPr>
        <p:spPr>
          <a:xfrm>
            <a:off x="1764571" y="3354809"/>
            <a:ext cx="376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Dauer</a:t>
            </a:r>
            <a:endParaRPr lang="de-DE" sz="2400" b="1" dirty="0">
              <a:solidFill>
                <a:schemeClr val="bg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E0E1E5B-916F-43C4-87DC-367AE21127CC}"/>
              </a:ext>
            </a:extLst>
          </p:cNvPr>
          <p:cNvSpPr txBox="1"/>
          <p:nvPr/>
        </p:nvSpPr>
        <p:spPr>
          <a:xfrm>
            <a:off x="1787804" y="4304532"/>
            <a:ext cx="376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Kategorie</a:t>
            </a:r>
            <a:endParaRPr lang="de-DE" sz="2400" b="1" dirty="0">
              <a:solidFill>
                <a:schemeClr val="bg1"/>
              </a:solidFill>
            </a:endParaRPr>
          </a:p>
        </p:txBody>
      </p:sp>
      <p:sp>
        <p:nvSpPr>
          <p:cNvPr id="5" name="Flussdiagramm: Prozess 4">
            <a:extLst>
              <a:ext uri="{FF2B5EF4-FFF2-40B4-BE49-F238E27FC236}">
                <a16:creationId xmlns:a16="http://schemas.microsoft.com/office/drawing/2014/main" id="{20E622D0-BAB9-4997-AB2C-B66BC0B703F5}"/>
              </a:ext>
            </a:extLst>
          </p:cNvPr>
          <p:cNvSpPr/>
          <p:nvPr/>
        </p:nvSpPr>
        <p:spPr>
          <a:xfrm>
            <a:off x="1731403" y="5106008"/>
            <a:ext cx="3829371" cy="723630"/>
          </a:xfrm>
          <a:prstGeom prst="flowChartProcess">
            <a:avLst/>
          </a:prstGeom>
          <a:solidFill>
            <a:srgbClr val="FFFFFF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142DB89-1502-4BD7-B9CB-A91A175B7A1E}"/>
              </a:ext>
            </a:extLst>
          </p:cNvPr>
          <p:cNvSpPr txBox="1"/>
          <p:nvPr/>
        </p:nvSpPr>
        <p:spPr>
          <a:xfrm>
            <a:off x="1710333" y="5252782"/>
            <a:ext cx="3763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Personalisierte Idee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8A8E686-DACF-4869-9C4A-FB279167051F}"/>
              </a:ext>
            </a:extLst>
          </p:cNvPr>
          <p:cNvSpPr txBox="1"/>
          <p:nvPr/>
        </p:nvSpPr>
        <p:spPr>
          <a:xfrm>
            <a:off x="158415" y="1599076"/>
            <a:ext cx="6591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Mit wenigen Schritten zur perfekten Tagesbeschäftigung…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F473DB3-0049-4031-B46D-34A08539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B996-99D8-4AAB-85AD-7517E264393F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7224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E8713E9-F515-4E7A-98FA-917AB02690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7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8200" y="1357928"/>
            <a:ext cx="10396557" cy="91644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ACEE8DF-4C93-4EEE-BB75-E8E2159E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Ãhnliches Foto">
            <a:extLst>
              <a:ext uri="{FF2B5EF4-FFF2-40B4-BE49-F238E27FC236}">
                <a16:creationId xmlns:a16="http://schemas.microsoft.com/office/drawing/2014/main" id="{57610B53-AC7E-4CEE-B52E-BD54CFC537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2440" y="2774969"/>
            <a:ext cx="2520616" cy="307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BFEB8B3-5292-4975-9513-5A0285D5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B996-99D8-4AAB-85AD-7517E264393F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277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</a:spPr>
      <a:bodyPr rtlCol="0" anchor="ctr"/>
      <a:lstStyle>
        <a:defPPr algn="ctr">
          <a:defRPr dirty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75</Words>
  <Application>Microsoft Office PowerPoint</Application>
  <PresentationFormat>Breitbild</PresentationFormat>
  <Paragraphs>29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Symbol</vt:lpstr>
      <vt:lpstr>Office</vt:lpstr>
      <vt:lpstr>MUCtivities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MUCtivities</dc:title>
  <dc:creator>guimarae</dc:creator>
  <cp:lastModifiedBy>guimarae</cp:lastModifiedBy>
  <cp:revision>24</cp:revision>
  <dcterms:created xsi:type="dcterms:W3CDTF">2018-12-11T16:02:10Z</dcterms:created>
  <dcterms:modified xsi:type="dcterms:W3CDTF">2018-12-12T10:47:25Z</dcterms:modified>
</cp:coreProperties>
</file>