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ni\Desktop\EMPLOYEE%20DATA%20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1-49A9-A0EA-97A2BA5BD72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01-49A9-A0EA-97A2BA5BD72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01-49A9-A0EA-97A2BA5BD72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01-49A9-A0EA-97A2BA5BD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34520"/>
        <c:axId val="489232360"/>
      </c:barChart>
      <c:catAx>
        <c:axId val="48923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2360"/>
        <c:crosses val="autoZero"/>
        <c:auto val="1"/>
        <c:lblAlgn val="ctr"/>
        <c:lblOffset val="100"/>
        <c:noMultiLvlLbl val="0"/>
      </c:catAx>
      <c:valAx>
        <c:axId val="4892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68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383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0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9376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00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774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192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801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013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902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4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283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593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678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102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454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034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8121" y="28595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SWEATHA.K</a:t>
            </a:r>
            <a:endParaRPr lang="en-US" sz="2400" b="1" dirty="0"/>
          </a:p>
          <a:p>
            <a:r>
              <a:rPr lang="en-US" sz="2400" b="1" dirty="0"/>
              <a:t>REGISTER NO:</a:t>
            </a:r>
            <a:r>
              <a:rPr lang="en-IN" sz="2400" b="1" dirty="0"/>
              <a:t>312209870</a:t>
            </a:r>
          </a:p>
          <a:p>
            <a:r>
              <a:rPr lang="en-IN" sz="2400" b="1" dirty="0"/>
              <a:t>NMID: 615A72FFF83DCB9ABF74BF58AF2437E3</a:t>
            </a:r>
            <a:endParaRPr lang="en-US" sz="2400" b="1" dirty="0"/>
          </a:p>
          <a:p>
            <a:r>
              <a:rPr lang="en-US" sz="2400" b="1" dirty="0"/>
              <a:t>DEPARTMENT:</a:t>
            </a:r>
            <a:r>
              <a:rPr lang="en-IN" sz="2400" b="1" dirty="0"/>
              <a:t> B.COM (ACCOUNTING AND FINANCE)</a:t>
            </a:r>
            <a:endParaRPr lang="en-US" sz="2400" b="1" dirty="0"/>
          </a:p>
          <a:p>
            <a:r>
              <a:rPr lang="en-US" sz="2400" b="1" dirty="0"/>
              <a:t>COLLEGE:</a:t>
            </a:r>
            <a:r>
              <a:rPr lang="en-IN" sz="2400" b="1" dirty="0"/>
              <a:t> VALLIAMMAL COLLEGE FOR WOMEN </a:t>
            </a:r>
            <a:r>
              <a:rPr lang="en-US" sz="2400" b="1" dirty="0"/>
              <a:t>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2E609-1179-9036-D9CF-FC619804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FE2FA6-AFC9-EB98-15C7-B8874F74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_ downloaded from Kaggle.com.</a:t>
            </a:r>
          </a:p>
          <a:p>
            <a:r>
              <a:rPr lang="en-US" dirty="0"/>
              <a:t>FEATURE SELECTION _ Identified each and every feature related to employee data set in Excel.</a:t>
            </a:r>
          </a:p>
          <a:p>
            <a:r>
              <a:rPr lang="en-US" dirty="0"/>
              <a:t>DATA CLEANING _ Identified the missing values and filtered out the same.</a:t>
            </a:r>
          </a:p>
          <a:p>
            <a:r>
              <a:rPr lang="en-US" dirty="0"/>
              <a:t>PERFORMANCE LEVEL _ Calculated the performance level of employees by considering the Current Employee Rating column in the given Excel.</a:t>
            </a:r>
          </a:p>
          <a:p>
            <a:r>
              <a:rPr lang="en-US" dirty="0"/>
              <a:t>PIVOT TABLE _ To summarize the employee performance analysis.</a:t>
            </a:r>
          </a:p>
          <a:p>
            <a:r>
              <a:rPr lang="en-US" dirty="0"/>
              <a:t>GRAPH _ To visualize the data through graphical representation.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370123B-3D8C-5C40-4884-0CEF5DEF9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98078"/>
              </p:ext>
            </p:extLst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D83A-FD3F-7CD6-2B57-D31EC923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employee performance analysis reveals varying levels of performance among Full-time, Part-time and Temporary employees, ranging from very high to low &amp; below average.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insights will enable targeted interventions to improve productivity, address underperformance, and optimize workforce planning across different employee categories.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12EB3C-1626-DA76-F5CF-1D45B7FA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WHY EMPLOYEE PERFORMANCE ANALYSIS ?</a:t>
            </a:r>
          </a:p>
          <a:p>
            <a:r>
              <a:rPr lang="en-US" sz="2000" dirty="0"/>
              <a:t>To track the performance of Employees in an organization. </a:t>
            </a:r>
          </a:p>
          <a:p>
            <a:r>
              <a:rPr lang="en-US" sz="2000" dirty="0"/>
              <a:t>To focus on the growth of the organization as well as the growth of the Employee.</a:t>
            </a:r>
          </a:p>
          <a:p>
            <a:r>
              <a:rPr lang="en-US" sz="2000" dirty="0"/>
              <a:t>To motivate the employees through appreciation’s, increments, promotions etc. Will make them to work more in a more effective manner.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EF088-F8C7-683D-9F3A-FA39F828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Project analyzes employee performance using Excel, focusing on sales, customer satisfaction, and productivity.</a:t>
            </a:r>
          </a:p>
          <a:p>
            <a:r>
              <a:rPr lang="en-US" sz="2000" dirty="0"/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70B76-479E-641D-D7A1-2DE695A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place where the Employee management categories and hierarchies will get benefits from the “Employee Performance Analysis”.</a:t>
            </a:r>
          </a:p>
          <a:p>
            <a:r>
              <a:rPr lang="en-US" sz="2000" dirty="0"/>
              <a:t>They include :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Employees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Employer</a:t>
            </a:r>
          </a:p>
          <a:p>
            <a:pPr marL="0" indent="0" algn="just">
              <a:buNone/>
            </a:pPr>
            <a:r>
              <a:rPr lang="en-US" sz="2000" dirty="0"/>
              <a:t>                      Managers</a:t>
            </a:r>
          </a:p>
          <a:p>
            <a:pPr marL="0" indent="0" algn="just">
              <a:buNone/>
            </a:pPr>
            <a:r>
              <a:rPr lang="en-US" sz="2000" dirty="0"/>
              <a:t>                      Organization</a:t>
            </a:r>
          </a:p>
          <a:p>
            <a:pPr marL="0" indent="0" algn="just">
              <a:buNone/>
            </a:pPr>
            <a:r>
              <a:rPr lang="en-US" sz="2000" dirty="0"/>
              <a:t>                      Various IT Sectors and Industries</a:t>
            </a:r>
          </a:p>
          <a:p>
            <a:pPr marL="0" indent="0" algn="just"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2A16A-CE38-2BD6-9FC0-61043427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lstStyle/>
          <a:p>
            <a:r>
              <a:rPr lang="en-US" dirty="0"/>
              <a:t>Conditional Formatting _ To highlight the missing values.</a:t>
            </a:r>
          </a:p>
          <a:p>
            <a:r>
              <a:rPr lang="en-US" dirty="0"/>
              <a:t>Filtering _ To remove the missing values.</a:t>
            </a:r>
          </a:p>
          <a:p>
            <a:r>
              <a:rPr lang="en-US" dirty="0"/>
              <a:t>Formula (IFS) _ To calculate the employee performance level.</a:t>
            </a:r>
          </a:p>
          <a:p>
            <a:r>
              <a:rPr lang="en-US" dirty="0"/>
              <a:t>Pivot Table _ To summarize.</a:t>
            </a:r>
          </a:p>
          <a:p>
            <a:r>
              <a:rPr lang="en-US" dirty="0"/>
              <a:t>Graphical representation _ For data visualization.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DE9D-3B0E-E5F7-B6D4-483C71D4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Employee Dataset Excel downloaded from Kaggle.com</a:t>
            </a:r>
          </a:p>
          <a:p>
            <a:r>
              <a:rPr lang="en-US" sz="2200" dirty="0"/>
              <a:t>It has 26 features but we considered only 9 features such as: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ID (Numerical values)</a:t>
            </a:r>
          </a:p>
          <a:p>
            <a:pPr marL="0" indent="0" algn="just">
              <a:buNone/>
            </a:pPr>
            <a:r>
              <a:rPr lang="en-US" sz="2200" dirty="0"/>
              <a:t>                  * First name &amp; Last name (Text)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type 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Status </a:t>
            </a:r>
          </a:p>
          <a:p>
            <a:pPr marL="0" indent="0" algn="just">
              <a:buNone/>
            </a:pPr>
            <a:r>
              <a:rPr lang="en-US" sz="2200" dirty="0"/>
              <a:t>                  * Performance level</a:t>
            </a:r>
          </a:p>
          <a:p>
            <a:pPr marL="0" indent="0" algn="just">
              <a:buNone/>
            </a:pPr>
            <a:r>
              <a:rPr lang="en-US" sz="2200" dirty="0"/>
              <a:t>                  * Gender code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rating </a:t>
            </a:r>
          </a:p>
          <a:p>
            <a:pPr marL="0" indent="0" algn="just">
              <a:buNone/>
            </a:pPr>
            <a:r>
              <a:rPr lang="en-US" sz="2200" dirty="0"/>
              <a:t>                  * Business Unit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F8B349-D0FA-05BE-12EE-C1D25D1F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lstStyle/>
          <a:p>
            <a:r>
              <a:rPr lang="en-US" sz="2400" dirty="0"/>
              <a:t>PERFORMANCE LEVEL</a:t>
            </a:r>
          </a:p>
          <a:p>
            <a:pPr marL="0" indent="0">
              <a:buNone/>
            </a:pPr>
            <a:r>
              <a:rPr lang="en-US" sz="2400" dirty="0"/>
              <a:t>              =IFS(Z8&gt;=5,"very      high",Z8&gt;=4,"high",Z8&gt;=3,"med",TRUE,"low")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487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sweathakanniyappan@gmail.com</cp:lastModifiedBy>
  <cp:revision>18</cp:revision>
  <dcterms:created xsi:type="dcterms:W3CDTF">2024-03-29T15:07:22Z</dcterms:created>
  <dcterms:modified xsi:type="dcterms:W3CDTF">2024-08-28T12:20:03Z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